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3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0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4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3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8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8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7E01-84C0-48F8-AA64-BAC05ED6CEDA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6AFC-A022-4833-83B0-89A1B24E5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0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36" y="1926173"/>
            <a:ext cx="3429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32" y="764059"/>
            <a:ext cx="4139125" cy="81760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743946" y="764059"/>
            <a:ext cx="4929360" cy="4239396"/>
            <a:chOff x="5743946" y="764059"/>
            <a:chExt cx="4929360" cy="42393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177" y="1661338"/>
              <a:ext cx="2501536" cy="248229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t="5794" r="78969" b="15616"/>
            <a:stretch/>
          </p:blipFill>
          <p:spPr>
            <a:xfrm>
              <a:off x="7602237" y="764059"/>
              <a:ext cx="807308" cy="64255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743946" y="4634123"/>
              <a:ext cx="1963999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초록 색으로 수정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6" idx="0"/>
            </p:cNvCxnSpPr>
            <p:nvPr/>
          </p:nvCxnSpPr>
          <p:spPr>
            <a:xfrm flipV="1">
              <a:off x="6725946" y="3336324"/>
              <a:ext cx="375070" cy="12977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1" name="직선 화살표 연결선 10"/>
            <p:cNvCxnSpPr>
              <a:stCxn id="6" idx="0"/>
            </p:cNvCxnSpPr>
            <p:nvPr/>
          </p:nvCxnSpPr>
          <p:spPr>
            <a:xfrm flipV="1">
              <a:off x="6725946" y="3212757"/>
              <a:ext cx="1001146" cy="14213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4" name="직선 화살표 연결선 13"/>
            <p:cNvCxnSpPr>
              <a:stCxn id="7" idx="2"/>
            </p:cNvCxnSpPr>
            <p:nvPr/>
          </p:nvCxnSpPr>
          <p:spPr>
            <a:xfrm flipH="1">
              <a:off x="7718854" y="1406611"/>
              <a:ext cx="287037" cy="144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409545" y="794951"/>
              <a:ext cx="22637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err="1" smtClean="0"/>
                <a:t>빨간머리</a:t>
              </a:r>
              <a:r>
                <a:rPr lang="ko-KR" altLang="en-US" sz="1100" dirty="0" smtClean="0"/>
                <a:t> 앤 타이틀 꽃 </a:t>
              </a:r>
              <a:r>
                <a:rPr lang="en-US" altLang="ko-KR" sz="1100" dirty="0" smtClean="0"/>
                <a:t>UI</a:t>
              </a:r>
              <a:r>
                <a:rPr lang="ko-KR" altLang="en-US" sz="1100" smtClean="0"/>
                <a:t>로 수정</a:t>
              </a:r>
              <a:r>
                <a:rPr lang="en-US" altLang="ko-KR" sz="1100" dirty="0" smtClean="0"/>
                <a:t/>
              </a:r>
              <a:br>
                <a:rPr lang="en-US" altLang="ko-KR" sz="1100" dirty="0" smtClean="0"/>
              </a:br>
              <a:r>
                <a:rPr lang="en-US" altLang="ko-KR" sz="1100" dirty="0" smtClean="0"/>
                <a:t>(</a:t>
              </a:r>
              <a:r>
                <a:rPr lang="ko-KR" altLang="en-US" sz="1100" smtClean="0"/>
                <a:t>코스모스</a:t>
              </a:r>
              <a:r>
                <a:rPr lang="en-US" altLang="ko-KR" sz="1100" dirty="0" smtClean="0"/>
                <a:t>)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603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</cp:revision>
  <dcterms:created xsi:type="dcterms:W3CDTF">2018-08-21T03:56:39Z</dcterms:created>
  <dcterms:modified xsi:type="dcterms:W3CDTF">2018-08-21T05:09:28Z</dcterms:modified>
</cp:coreProperties>
</file>