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9B4B-29A8-4AE3-B1C6-672D9D0D9091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6C5-EA58-433B-98DF-FFAC67B9D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55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9B4B-29A8-4AE3-B1C6-672D9D0D9091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6C5-EA58-433B-98DF-FFAC67B9D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8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9B4B-29A8-4AE3-B1C6-672D9D0D9091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6C5-EA58-433B-98DF-FFAC67B9D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8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9B4B-29A8-4AE3-B1C6-672D9D0D9091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6C5-EA58-433B-98DF-FFAC67B9D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9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9B4B-29A8-4AE3-B1C6-672D9D0D9091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6C5-EA58-433B-98DF-FFAC67B9D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27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9B4B-29A8-4AE3-B1C6-672D9D0D9091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6C5-EA58-433B-98DF-FFAC67B9D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6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9B4B-29A8-4AE3-B1C6-672D9D0D9091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6C5-EA58-433B-98DF-FFAC67B9D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13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9B4B-29A8-4AE3-B1C6-672D9D0D9091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6C5-EA58-433B-98DF-FFAC67B9D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75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9B4B-29A8-4AE3-B1C6-672D9D0D9091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6C5-EA58-433B-98DF-FFAC67B9D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89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9B4B-29A8-4AE3-B1C6-672D9D0D9091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6C5-EA58-433B-98DF-FFAC67B9D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82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9B4B-29A8-4AE3-B1C6-672D9D0D9091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6C5-EA58-433B-98DF-FFAC67B9D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6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19B4B-29A8-4AE3-B1C6-672D9D0D9091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F86C5-EA58-433B-98DF-FFAC67B9D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7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해외 </a:t>
            </a:r>
            <a:r>
              <a:rPr lang="ko-KR" altLang="en-US" dirty="0" err="1" smtClean="0"/>
              <a:t>홈가든</a:t>
            </a:r>
            <a:r>
              <a:rPr lang="ko-KR" altLang="en-US" dirty="0" smtClean="0"/>
              <a:t> 업그레이드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18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789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해외 </a:t>
            </a:r>
            <a:r>
              <a:rPr lang="ko-KR" altLang="en-US" sz="2000" b="1" dirty="0" err="1" smtClean="0"/>
              <a:t>홈가든</a:t>
            </a:r>
            <a:r>
              <a:rPr lang="ko-KR" altLang="en-US" sz="2000" b="1" dirty="0" smtClean="0"/>
              <a:t> 업그레이드 </a:t>
            </a:r>
            <a:r>
              <a:rPr lang="en-US" altLang="ko-KR" sz="2000" b="1" dirty="0" smtClean="0"/>
              <a:t>UI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650787"/>
            <a:ext cx="12192000" cy="3712182"/>
          </a:xfrm>
        </p:spPr>
        <p:txBody>
          <a:bodyPr>
            <a:noAutofit/>
          </a:bodyPr>
          <a:lstStyle/>
          <a:p>
            <a:r>
              <a:rPr lang="ko-KR" altLang="en-US" sz="1400" dirty="0" smtClean="0"/>
              <a:t>확률 공개를 한 한국과 달리 해외에서는 </a:t>
            </a:r>
            <a:r>
              <a:rPr lang="ko-KR" altLang="en-US" sz="1400" dirty="0" err="1" smtClean="0"/>
              <a:t>홈가든</a:t>
            </a:r>
            <a:r>
              <a:rPr lang="ko-KR" altLang="en-US" sz="1400" dirty="0" smtClean="0"/>
              <a:t> 업그레이드 시 확률 공개를 하지 않고 아래와 같이 기존 </a:t>
            </a:r>
            <a:r>
              <a:rPr lang="ko-KR" altLang="en-US" sz="1400" dirty="0" err="1" smtClean="0"/>
              <a:t>홈가든</a:t>
            </a:r>
            <a:r>
              <a:rPr lang="ko-KR" altLang="en-US" sz="1400" dirty="0" smtClean="0"/>
              <a:t> 업그레이드 </a:t>
            </a:r>
            <a:r>
              <a:rPr lang="en-US" altLang="ko-KR" sz="1400" dirty="0" smtClean="0"/>
              <a:t>UI</a:t>
            </a:r>
            <a:r>
              <a:rPr lang="ko-KR" altLang="en-US" sz="1400" smtClean="0"/>
              <a:t>를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사용한다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탄생석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행성석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갤럭시 작물의 경우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err="1" smtClean="0"/>
              <a:t>MstarHomeGardenning</a:t>
            </a:r>
            <a:r>
              <a:rPr lang="ko-KR" altLang="en-US" sz="1400" smtClean="0"/>
              <a:t>테이블의 </a:t>
            </a:r>
            <a:r>
              <a:rPr lang="en-US" altLang="ko-KR" sz="1400" dirty="0" err="1" smtClean="0"/>
              <a:t>PlanetData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시트에서 각 달에 해당하는 </a:t>
            </a:r>
            <a:r>
              <a:rPr lang="en-US" altLang="ko-KR" sz="1400" dirty="0" err="1" smtClean="0"/>
              <a:t>TreeID</a:t>
            </a:r>
            <a:r>
              <a:rPr lang="ko-KR" altLang="en-US" sz="140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작물을 업그레이드 시킬 때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MstarHomeGardenning</a:t>
            </a:r>
            <a:r>
              <a:rPr lang="ko-KR" altLang="en-US" sz="1400" smtClean="0"/>
              <a:t>테이블의 </a:t>
            </a:r>
            <a:r>
              <a:rPr lang="en-US" altLang="ko-KR" sz="1400" dirty="0" err="1" smtClean="0"/>
              <a:t>PlanetData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시트에서 각 달의 </a:t>
            </a:r>
            <a:r>
              <a:rPr lang="en-US" altLang="ko-KR" sz="1400" dirty="0" err="1" smtClean="0"/>
              <a:t>SeedID</a:t>
            </a:r>
            <a:r>
              <a:rPr lang="ko-KR" altLang="en-US" sz="140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씨앗을 업그레이드 재료로 사용할 때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ko-KR" altLang="en-US" sz="1400" smtClean="0"/>
              <a:t>행운석을 사용 했을 때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ko-KR" altLang="en-US" sz="1400" smtClean="0"/>
              <a:t>화살표가 한칸씩 올라간다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err="1" smtClean="0"/>
              <a:t>메르헨</a:t>
            </a:r>
            <a:r>
              <a:rPr lang="en-US" altLang="ko-KR" sz="1400" dirty="0" smtClean="0"/>
              <a:t>/</a:t>
            </a:r>
            <a:r>
              <a:rPr lang="ko-KR" altLang="en-US" sz="1400" smtClean="0"/>
              <a:t>페이블 작물의 경우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err="1" smtClean="0"/>
              <a:t>MstarHomeGardenning</a:t>
            </a:r>
            <a:r>
              <a:rPr lang="ko-KR" altLang="en-US" sz="1400" smtClean="0"/>
              <a:t>테이블의 </a:t>
            </a:r>
            <a:r>
              <a:rPr lang="en-US" altLang="ko-KR" sz="1400" dirty="0" err="1" smtClean="0"/>
              <a:t>CropsUpGradeProbability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시트에서 각 달에 해당하는 </a:t>
            </a:r>
            <a:r>
              <a:rPr lang="en-US" altLang="ko-KR" sz="1400" dirty="0" err="1" smtClean="0"/>
              <a:t>TreeID</a:t>
            </a:r>
            <a:r>
              <a:rPr lang="ko-KR" altLang="en-US" sz="1400" smtClean="0"/>
              <a:t>의 작물을 업그레이드 시킬 때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MstarHomeGardenning</a:t>
            </a:r>
            <a:r>
              <a:rPr lang="ko-KR" altLang="en-US" sz="1400" smtClean="0"/>
              <a:t>테이블의 </a:t>
            </a:r>
            <a:r>
              <a:rPr lang="en-US" altLang="ko-KR" sz="1400" dirty="0" err="1" smtClean="0"/>
              <a:t>CropsUpGradeProbability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시트에서 각 달의 </a:t>
            </a:r>
            <a:r>
              <a:rPr lang="en-US" altLang="ko-KR" sz="1400" dirty="0" err="1" smtClean="0"/>
              <a:t>SeedID</a:t>
            </a:r>
            <a:r>
              <a:rPr lang="ko-KR" altLang="en-US" sz="1400" smtClean="0"/>
              <a:t>의 씨앗을 업그레이드 재료로 사용할 때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ko-KR" altLang="en-US" sz="1400" smtClean="0"/>
              <a:t>행운석을 사용 했을 때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ko-KR" altLang="en-US" sz="1400" smtClean="0"/>
              <a:t>화살표가 한칸 씩 올라간다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err="1" smtClean="0"/>
              <a:t>메모리즈</a:t>
            </a:r>
            <a:r>
              <a:rPr lang="ko-KR" altLang="en-US" sz="1400" dirty="0" smtClean="0"/>
              <a:t> 작물의 경우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smtClean="0"/>
              <a:t>필요한 재료를 모두 모았을 때 화살표가 한칸만 채워지고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ko-KR" altLang="en-US" sz="1400" smtClean="0"/>
              <a:t>기억의 물약을 썼을 때 화살표가 </a:t>
            </a:r>
            <a:r>
              <a:rPr lang="en-US" altLang="ko-KR" sz="1400" dirty="0" smtClean="0"/>
              <a:t>2</a:t>
            </a:r>
            <a:r>
              <a:rPr lang="ko-KR" altLang="en-US" sz="1400" smtClean="0"/>
              <a:t>칸 채워지며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ko-KR" altLang="en-US" sz="1400" smtClean="0"/>
              <a:t>아련한 기억의 물약을 썼을 때 화살표가 모두 채워진다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5" name="그림 2" descr="image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6" t="3805" r="2584" b="4267"/>
          <a:stretch/>
        </p:blipFill>
        <p:spPr bwMode="auto">
          <a:xfrm>
            <a:off x="8144709" y="2924175"/>
            <a:ext cx="2856665" cy="388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546338" y="4446717"/>
            <a:ext cx="647704" cy="1516184"/>
            <a:chOff x="2522645" y="2341692"/>
            <a:chExt cx="647704" cy="1516184"/>
          </a:xfrm>
        </p:grpSpPr>
        <p:sp>
          <p:nvSpPr>
            <p:cNvPr id="6" name="위쪽 화살표 5"/>
            <p:cNvSpPr/>
            <p:nvPr/>
          </p:nvSpPr>
          <p:spPr>
            <a:xfrm>
              <a:off x="2522645" y="2341692"/>
              <a:ext cx="647701" cy="625983"/>
            </a:xfrm>
            <a:prstGeom prst="up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위쪽 화살표 7"/>
            <p:cNvSpPr/>
            <p:nvPr/>
          </p:nvSpPr>
          <p:spPr>
            <a:xfrm>
              <a:off x="2522646" y="2659800"/>
              <a:ext cx="647701" cy="625983"/>
            </a:xfrm>
            <a:prstGeom prst="up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위쪽 화살표 8"/>
            <p:cNvSpPr/>
            <p:nvPr/>
          </p:nvSpPr>
          <p:spPr>
            <a:xfrm>
              <a:off x="2522647" y="2939794"/>
              <a:ext cx="647701" cy="625983"/>
            </a:xfrm>
            <a:prstGeom prst="up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위쪽 화살표 9"/>
            <p:cNvSpPr/>
            <p:nvPr/>
          </p:nvSpPr>
          <p:spPr>
            <a:xfrm>
              <a:off x="2522648" y="3231893"/>
              <a:ext cx="647701" cy="62598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496765" y="4446717"/>
            <a:ext cx="647704" cy="1516184"/>
            <a:chOff x="2522645" y="2341692"/>
            <a:chExt cx="647704" cy="1516184"/>
          </a:xfrm>
        </p:grpSpPr>
        <p:sp>
          <p:nvSpPr>
            <p:cNvPr id="28" name="위쪽 화살표 27"/>
            <p:cNvSpPr/>
            <p:nvPr/>
          </p:nvSpPr>
          <p:spPr>
            <a:xfrm>
              <a:off x="2522645" y="2341692"/>
              <a:ext cx="647701" cy="625983"/>
            </a:xfrm>
            <a:prstGeom prst="up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위쪽 화살표 28"/>
            <p:cNvSpPr/>
            <p:nvPr/>
          </p:nvSpPr>
          <p:spPr>
            <a:xfrm>
              <a:off x="2522646" y="2659800"/>
              <a:ext cx="647701" cy="625983"/>
            </a:xfrm>
            <a:prstGeom prst="up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위쪽 화살표 29"/>
            <p:cNvSpPr/>
            <p:nvPr/>
          </p:nvSpPr>
          <p:spPr>
            <a:xfrm>
              <a:off x="2522647" y="2939794"/>
              <a:ext cx="647701" cy="625983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위쪽 화살표 30"/>
            <p:cNvSpPr/>
            <p:nvPr/>
          </p:nvSpPr>
          <p:spPr>
            <a:xfrm>
              <a:off x="2522648" y="3231893"/>
              <a:ext cx="647701" cy="62598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447192" y="4446717"/>
            <a:ext cx="647704" cy="1516184"/>
            <a:chOff x="2522645" y="2341692"/>
            <a:chExt cx="647704" cy="1516184"/>
          </a:xfrm>
        </p:grpSpPr>
        <p:sp>
          <p:nvSpPr>
            <p:cNvPr id="33" name="위쪽 화살표 32"/>
            <p:cNvSpPr/>
            <p:nvPr/>
          </p:nvSpPr>
          <p:spPr>
            <a:xfrm>
              <a:off x="2522645" y="2341692"/>
              <a:ext cx="647701" cy="625983"/>
            </a:xfrm>
            <a:prstGeom prst="up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위쪽 화살표 33"/>
            <p:cNvSpPr/>
            <p:nvPr/>
          </p:nvSpPr>
          <p:spPr>
            <a:xfrm>
              <a:off x="2522646" y="2659800"/>
              <a:ext cx="647701" cy="625983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위쪽 화살표 34"/>
            <p:cNvSpPr/>
            <p:nvPr/>
          </p:nvSpPr>
          <p:spPr>
            <a:xfrm>
              <a:off x="2522647" y="2939794"/>
              <a:ext cx="647701" cy="625983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위쪽 화살표 35"/>
            <p:cNvSpPr/>
            <p:nvPr/>
          </p:nvSpPr>
          <p:spPr>
            <a:xfrm>
              <a:off x="2522648" y="3231893"/>
              <a:ext cx="647701" cy="62598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397620" y="4446717"/>
            <a:ext cx="647704" cy="1516184"/>
            <a:chOff x="2522645" y="2341692"/>
            <a:chExt cx="647704" cy="1516184"/>
          </a:xfrm>
        </p:grpSpPr>
        <p:sp>
          <p:nvSpPr>
            <p:cNvPr id="38" name="위쪽 화살표 37"/>
            <p:cNvSpPr/>
            <p:nvPr/>
          </p:nvSpPr>
          <p:spPr>
            <a:xfrm>
              <a:off x="2522645" y="2341692"/>
              <a:ext cx="647701" cy="62598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위쪽 화살표 38"/>
            <p:cNvSpPr/>
            <p:nvPr/>
          </p:nvSpPr>
          <p:spPr>
            <a:xfrm>
              <a:off x="2522646" y="2659800"/>
              <a:ext cx="647701" cy="625983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위쪽 화살표 39"/>
            <p:cNvSpPr/>
            <p:nvPr/>
          </p:nvSpPr>
          <p:spPr>
            <a:xfrm>
              <a:off x="2522647" y="2939794"/>
              <a:ext cx="647701" cy="625983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위쪽 화살표 40"/>
            <p:cNvSpPr/>
            <p:nvPr/>
          </p:nvSpPr>
          <p:spPr>
            <a:xfrm>
              <a:off x="2522648" y="3231893"/>
              <a:ext cx="647701" cy="62598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8930" y="604245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기본</a:t>
            </a:r>
            <a:endParaRPr lang="ko-KR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2135858" y="6046649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확률 상승 조건 중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1</a:t>
            </a:r>
            <a:r>
              <a:rPr lang="ko-KR" altLang="en-US" sz="1000" smtClean="0"/>
              <a:t>개를 충족시켰을 때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084913" y="6042453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확률 상승 조건 중</a:t>
            </a:r>
          </a:p>
          <a:p>
            <a:pPr algn="ctr"/>
            <a:r>
              <a:rPr lang="en-US" altLang="ko-KR" sz="1000" dirty="0"/>
              <a:t>2</a:t>
            </a:r>
            <a:r>
              <a:rPr lang="ko-KR" altLang="en-US" sz="1000" smtClean="0"/>
              <a:t>개를 충족시켰을 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05116" y="6042453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확률 상승 조건</a:t>
            </a:r>
          </a:p>
          <a:p>
            <a:pPr algn="ctr"/>
            <a:r>
              <a:rPr lang="ko-KR" altLang="en-US" sz="1000" dirty="0" smtClean="0"/>
              <a:t>모두를 충족시켰을 때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8366364" y="5038724"/>
            <a:ext cx="596661" cy="1057275"/>
          </a:xfrm>
          <a:prstGeom prst="flowChartProcess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>
            <a:stCxn id="42" idx="1"/>
          </p:cNvCxnSpPr>
          <p:nvPr/>
        </p:nvCxnSpPr>
        <p:spPr>
          <a:xfrm flipH="1" flipV="1">
            <a:off x="7296683" y="5505451"/>
            <a:ext cx="1069681" cy="61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70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789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해외 </a:t>
            </a:r>
            <a:r>
              <a:rPr lang="ko-KR" altLang="en-US" sz="2000" b="1" dirty="0" err="1" smtClean="0"/>
              <a:t>홈가든</a:t>
            </a:r>
            <a:r>
              <a:rPr lang="ko-KR" altLang="en-US" sz="2000" b="1" dirty="0" smtClean="0"/>
              <a:t> 업그레이드 </a:t>
            </a:r>
            <a:r>
              <a:rPr lang="en-US" altLang="ko-KR" sz="2000" b="1" dirty="0" smtClean="0"/>
              <a:t>UI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650788"/>
            <a:ext cx="12192000" cy="644611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확률 공개를 한 한국과 달리 해외에서는 </a:t>
            </a:r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업그레이드 시 확률 공개를 하지 않고 아래와 같이 기존 </a:t>
            </a:r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업그레이드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사용한다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시즌 </a:t>
            </a:r>
            <a:r>
              <a:rPr lang="en-US" altLang="ko-KR" sz="1200" dirty="0" smtClean="0"/>
              <a:t>6 </a:t>
            </a:r>
            <a:r>
              <a:rPr lang="ko-KR" altLang="en-US" sz="1200" smtClean="0"/>
              <a:t>시스템이 들어감과 함께 아래와 같이 신규 홈가든 업그레이드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에도 </a:t>
            </a:r>
            <a:endParaRPr lang="ko-KR" altLang="en-US" sz="1200" dirty="0"/>
          </a:p>
        </p:txBody>
      </p:sp>
      <p:pic>
        <p:nvPicPr>
          <p:cNvPr id="1026" name="그림 2" descr="image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" t="3677" r="51189" b="4081"/>
          <a:stretch/>
        </p:blipFill>
        <p:spPr bwMode="auto">
          <a:xfrm>
            <a:off x="321276" y="1832147"/>
            <a:ext cx="3468130" cy="475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2" descr="image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6" t="3805" r="2584" b="4267"/>
          <a:stretch/>
        </p:blipFill>
        <p:spPr bwMode="auto">
          <a:xfrm>
            <a:off x="7061200" y="1857374"/>
            <a:ext cx="3486150" cy="4737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11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100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해외 홈가든 업그레이드UI</vt:lpstr>
      <vt:lpstr>해외 홈가든 업그레이드 UI</vt:lpstr>
      <vt:lpstr>해외 홈가든 업그레이드 UI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해외 홈가든 업그레이드UI</dc:title>
  <dc:creator>안명선</dc:creator>
  <cp:lastModifiedBy>안명선</cp:lastModifiedBy>
  <cp:revision>13</cp:revision>
  <dcterms:created xsi:type="dcterms:W3CDTF">2018-08-17T03:52:26Z</dcterms:created>
  <dcterms:modified xsi:type="dcterms:W3CDTF">2018-08-17T05:09:00Z</dcterms:modified>
</cp:coreProperties>
</file>