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63" r:id="rId7"/>
    <p:sldId id="264" r:id="rId8"/>
    <p:sldId id="259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9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8F1A-6DA8-40BD-9916-30EF413C7C51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6BB0-904C-492A-BA3A-84297CC9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 조합 </a:t>
            </a:r>
            <a:r>
              <a:rPr lang="ko-KR" altLang="en-US" smtClean="0"/>
              <a:t>시스템 </a:t>
            </a:r>
            <a:r>
              <a:rPr lang="en-US" altLang="ko-KR" dirty="0" smtClean="0"/>
              <a:t>UI </a:t>
            </a:r>
            <a:r>
              <a:rPr lang="ko-KR" altLang="en-US" smtClean="0"/>
              <a:t>개선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7" t="22883" r="68694" b="48288"/>
          <a:stretch/>
        </p:blipFill>
        <p:spPr>
          <a:xfrm>
            <a:off x="4114504" y="1584959"/>
            <a:ext cx="759030" cy="18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6" r="64124" b="17389"/>
          <a:stretch/>
        </p:blipFill>
        <p:spPr>
          <a:xfrm>
            <a:off x="3619893" y="1234912"/>
            <a:ext cx="3280528" cy="44683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54945" y="1234911"/>
            <a:ext cx="3450210" cy="44683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25646" y="1414020"/>
            <a:ext cx="3195686" cy="820132"/>
            <a:chOff x="7225646" y="1414020"/>
            <a:chExt cx="3195686" cy="82013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140046" y="1414020"/>
              <a:ext cx="1366886" cy="820132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>
              <a:off x="7272780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5400000">
              <a:off x="9554066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225646" y="2441542"/>
            <a:ext cx="3195686" cy="820132"/>
            <a:chOff x="7225646" y="1414020"/>
            <a:chExt cx="3195686" cy="8201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140046" y="1414020"/>
              <a:ext cx="1366886" cy="820132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 rot="16200000">
              <a:off x="7272780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5400000">
              <a:off x="9554066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225646" y="3469063"/>
            <a:ext cx="3195686" cy="820132"/>
            <a:chOff x="7225646" y="1414020"/>
            <a:chExt cx="3195686" cy="8201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40046" y="1414020"/>
              <a:ext cx="1366886" cy="820132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7272780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 rot="5400000">
              <a:off x="9554066" y="1366886"/>
              <a:ext cx="820132" cy="914400"/>
            </a:xfrm>
            <a:prstGeom prst="round2SameRect">
              <a:avLst>
                <a:gd name="adj1" fmla="val 2367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그림 8" descr="cid:image006.png@01D3E3CA.290BE26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72497" b="20031"/>
          <a:stretch/>
        </p:blipFill>
        <p:spPr bwMode="auto">
          <a:xfrm>
            <a:off x="1055803" y="217249"/>
            <a:ext cx="1253765" cy="130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78" y="1502473"/>
            <a:ext cx="392483" cy="5887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046" y="1502472"/>
            <a:ext cx="392483" cy="5887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192" y="1519770"/>
            <a:ext cx="585879" cy="608632"/>
          </a:xfrm>
          <a:prstGeom prst="rect">
            <a:avLst/>
          </a:prstGeom>
        </p:spPr>
      </p:pic>
      <p:pic>
        <p:nvPicPr>
          <p:cNvPr id="1026" name="Picture 2" descr="image0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0" t="4236" r="23077" b="22080"/>
          <a:stretch/>
        </p:blipFill>
        <p:spPr bwMode="auto">
          <a:xfrm>
            <a:off x="2705493" y="213870"/>
            <a:ext cx="104775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826" y="3088179"/>
            <a:ext cx="1048603" cy="1201016"/>
          </a:xfrm>
          <a:prstGeom prst="rect">
            <a:avLst/>
          </a:prstGeom>
        </p:spPr>
      </p:pic>
      <p:pic>
        <p:nvPicPr>
          <p:cNvPr id="24" name="Picture 2" descr="image0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6" t="4236" r="6785" b="22080"/>
          <a:stretch/>
        </p:blipFill>
        <p:spPr bwMode="auto">
          <a:xfrm>
            <a:off x="4759803" y="1634077"/>
            <a:ext cx="109895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9568" y="4502200"/>
            <a:ext cx="1097375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7805" y="5107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0" y="0"/>
            <a:ext cx="9144000" cy="6573795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5314950" y="942975"/>
            <a:ext cx="1514475" cy="4914900"/>
          </a:xfrm>
          <a:custGeom>
            <a:avLst/>
            <a:gdLst>
              <a:gd name="connsiteX0" fmla="*/ 714375 w 1952625"/>
              <a:gd name="connsiteY0" fmla="*/ 333375 h 4914900"/>
              <a:gd name="connsiteX1" fmla="*/ 619125 w 1952625"/>
              <a:gd name="connsiteY1" fmla="*/ 352425 h 4914900"/>
              <a:gd name="connsiteX2" fmla="*/ 571500 w 1952625"/>
              <a:gd name="connsiteY2" fmla="*/ 390525 h 4914900"/>
              <a:gd name="connsiteX3" fmla="*/ 476250 w 1952625"/>
              <a:gd name="connsiteY3" fmla="*/ 466725 h 4914900"/>
              <a:gd name="connsiteX4" fmla="*/ 419100 w 1952625"/>
              <a:gd name="connsiteY4" fmla="*/ 514350 h 4914900"/>
              <a:gd name="connsiteX5" fmla="*/ 295275 w 1952625"/>
              <a:gd name="connsiteY5" fmla="*/ 676275 h 4914900"/>
              <a:gd name="connsiteX6" fmla="*/ 247650 w 1952625"/>
              <a:gd name="connsiteY6" fmla="*/ 733425 h 4914900"/>
              <a:gd name="connsiteX7" fmla="*/ 171450 w 1952625"/>
              <a:gd name="connsiteY7" fmla="*/ 885825 h 4914900"/>
              <a:gd name="connsiteX8" fmla="*/ 133350 w 1952625"/>
              <a:gd name="connsiteY8" fmla="*/ 952500 h 4914900"/>
              <a:gd name="connsiteX9" fmla="*/ 57150 w 1952625"/>
              <a:gd name="connsiteY9" fmla="*/ 1219200 h 4914900"/>
              <a:gd name="connsiteX10" fmla="*/ 19050 w 1952625"/>
              <a:gd name="connsiteY10" fmla="*/ 1495425 h 4914900"/>
              <a:gd name="connsiteX11" fmla="*/ 0 w 1952625"/>
              <a:gd name="connsiteY11" fmla="*/ 1685925 h 4914900"/>
              <a:gd name="connsiteX12" fmla="*/ 9525 w 1952625"/>
              <a:gd name="connsiteY12" fmla="*/ 2505075 h 4914900"/>
              <a:gd name="connsiteX13" fmla="*/ 28575 w 1952625"/>
              <a:gd name="connsiteY13" fmla="*/ 2733675 h 4914900"/>
              <a:gd name="connsiteX14" fmla="*/ 85725 w 1952625"/>
              <a:gd name="connsiteY14" fmla="*/ 3095625 h 4914900"/>
              <a:gd name="connsiteX15" fmla="*/ 142875 w 1952625"/>
              <a:gd name="connsiteY15" fmla="*/ 3324225 h 4914900"/>
              <a:gd name="connsiteX16" fmla="*/ 228600 w 1952625"/>
              <a:gd name="connsiteY16" fmla="*/ 3733800 h 4914900"/>
              <a:gd name="connsiteX17" fmla="*/ 257175 w 1952625"/>
              <a:gd name="connsiteY17" fmla="*/ 3800475 h 4914900"/>
              <a:gd name="connsiteX18" fmla="*/ 276225 w 1952625"/>
              <a:gd name="connsiteY18" fmla="*/ 3886200 h 4914900"/>
              <a:gd name="connsiteX19" fmla="*/ 295275 w 1952625"/>
              <a:gd name="connsiteY19" fmla="*/ 3952875 h 4914900"/>
              <a:gd name="connsiteX20" fmla="*/ 304800 w 1952625"/>
              <a:gd name="connsiteY20" fmla="*/ 4019550 h 4914900"/>
              <a:gd name="connsiteX21" fmla="*/ 323850 w 1952625"/>
              <a:gd name="connsiteY21" fmla="*/ 4124325 h 4914900"/>
              <a:gd name="connsiteX22" fmla="*/ 333375 w 1952625"/>
              <a:gd name="connsiteY22" fmla="*/ 4191000 h 4914900"/>
              <a:gd name="connsiteX23" fmla="*/ 352425 w 1952625"/>
              <a:gd name="connsiteY23" fmla="*/ 4248150 h 4914900"/>
              <a:gd name="connsiteX24" fmla="*/ 371475 w 1952625"/>
              <a:gd name="connsiteY24" fmla="*/ 4371975 h 4914900"/>
              <a:gd name="connsiteX25" fmla="*/ 381000 w 1952625"/>
              <a:gd name="connsiteY25" fmla="*/ 4410075 h 4914900"/>
              <a:gd name="connsiteX26" fmla="*/ 400050 w 1952625"/>
              <a:gd name="connsiteY26" fmla="*/ 4505325 h 4914900"/>
              <a:gd name="connsiteX27" fmla="*/ 409575 w 1952625"/>
              <a:gd name="connsiteY27" fmla="*/ 4552950 h 4914900"/>
              <a:gd name="connsiteX28" fmla="*/ 447675 w 1952625"/>
              <a:gd name="connsiteY28" fmla="*/ 4619625 h 4914900"/>
              <a:gd name="connsiteX29" fmla="*/ 476250 w 1952625"/>
              <a:gd name="connsiteY29" fmla="*/ 4676775 h 4914900"/>
              <a:gd name="connsiteX30" fmla="*/ 485775 w 1952625"/>
              <a:gd name="connsiteY30" fmla="*/ 4705350 h 4914900"/>
              <a:gd name="connsiteX31" fmla="*/ 561975 w 1952625"/>
              <a:gd name="connsiteY31" fmla="*/ 4752975 h 4914900"/>
              <a:gd name="connsiteX32" fmla="*/ 590550 w 1952625"/>
              <a:gd name="connsiteY32" fmla="*/ 4781550 h 4914900"/>
              <a:gd name="connsiteX33" fmla="*/ 676275 w 1952625"/>
              <a:gd name="connsiteY33" fmla="*/ 4819650 h 4914900"/>
              <a:gd name="connsiteX34" fmla="*/ 714375 w 1952625"/>
              <a:gd name="connsiteY34" fmla="*/ 4848225 h 4914900"/>
              <a:gd name="connsiteX35" fmla="*/ 847725 w 1952625"/>
              <a:gd name="connsiteY35" fmla="*/ 4876800 h 4914900"/>
              <a:gd name="connsiteX36" fmla="*/ 933450 w 1952625"/>
              <a:gd name="connsiteY36" fmla="*/ 4905375 h 4914900"/>
              <a:gd name="connsiteX37" fmla="*/ 971550 w 1952625"/>
              <a:gd name="connsiteY37" fmla="*/ 4914900 h 4914900"/>
              <a:gd name="connsiteX38" fmla="*/ 1123950 w 1952625"/>
              <a:gd name="connsiteY38" fmla="*/ 4905375 h 4914900"/>
              <a:gd name="connsiteX39" fmla="*/ 1181100 w 1952625"/>
              <a:gd name="connsiteY39" fmla="*/ 4886325 h 4914900"/>
              <a:gd name="connsiteX40" fmla="*/ 1276350 w 1952625"/>
              <a:gd name="connsiteY40" fmla="*/ 4867275 h 4914900"/>
              <a:gd name="connsiteX41" fmla="*/ 1428750 w 1952625"/>
              <a:gd name="connsiteY41" fmla="*/ 4810125 h 4914900"/>
              <a:gd name="connsiteX42" fmla="*/ 1571625 w 1952625"/>
              <a:gd name="connsiteY42" fmla="*/ 4752975 h 4914900"/>
              <a:gd name="connsiteX43" fmla="*/ 1695450 w 1952625"/>
              <a:gd name="connsiteY43" fmla="*/ 4600575 h 4914900"/>
              <a:gd name="connsiteX44" fmla="*/ 1781175 w 1952625"/>
              <a:gd name="connsiteY44" fmla="*/ 4467225 h 4914900"/>
              <a:gd name="connsiteX45" fmla="*/ 1819275 w 1952625"/>
              <a:gd name="connsiteY45" fmla="*/ 4305300 h 4914900"/>
              <a:gd name="connsiteX46" fmla="*/ 1828800 w 1952625"/>
              <a:gd name="connsiteY46" fmla="*/ 4219575 h 4914900"/>
              <a:gd name="connsiteX47" fmla="*/ 1838325 w 1952625"/>
              <a:gd name="connsiteY47" fmla="*/ 4143375 h 4914900"/>
              <a:gd name="connsiteX48" fmla="*/ 1847850 w 1952625"/>
              <a:gd name="connsiteY48" fmla="*/ 3886200 h 4914900"/>
              <a:gd name="connsiteX49" fmla="*/ 1876425 w 1952625"/>
              <a:gd name="connsiteY49" fmla="*/ 3676650 h 4914900"/>
              <a:gd name="connsiteX50" fmla="*/ 1895475 w 1952625"/>
              <a:gd name="connsiteY50" fmla="*/ 3486150 h 4914900"/>
              <a:gd name="connsiteX51" fmla="*/ 1905000 w 1952625"/>
              <a:gd name="connsiteY51" fmla="*/ 3181350 h 4914900"/>
              <a:gd name="connsiteX52" fmla="*/ 1924050 w 1952625"/>
              <a:gd name="connsiteY52" fmla="*/ 2981325 h 4914900"/>
              <a:gd name="connsiteX53" fmla="*/ 1952625 w 1952625"/>
              <a:gd name="connsiteY53" fmla="*/ 2686050 h 4914900"/>
              <a:gd name="connsiteX54" fmla="*/ 1943100 w 1952625"/>
              <a:gd name="connsiteY54" fmla="*/ 2085975 h 4914900"/>
              <a:gd name="connsiteX55" fmla="*/ 1933575 w 1952625"/>
              <a:gd name="connsiteY55" fmla="*/ 2009775 h 4914900"/>
              <a:gd name="connsiteX56" fmla="*/ 1924050 w 1952625"/>
              <a:gd name="connsiteY56" fmla="*/ 1885950 h 4914900"/>
              <a:gd name="connsiteX57" fmla="*/ 1895475 w 1952625"/>
              <a:gd name="connsiteY57" fmla="*/ 1543050 h 4914900"/>
              <a:gd name="connsiteX58" fmla="*/ 1838325 w 1952625"/>
              <a:gd name="connsiteY58" fmla="*/ 1304925 h 4914900"/>
              <a:gd name="connsiteX59" fmla="*/ 1819275 w 1952625"/>
              <a:gd name="connsiteY59" fmla="*/ 1219200 h 4914900"/>
              <a:gd name="connsiteX60" fmla="*/ 1809750 w 1952625"/>
              <a:gd name="connsiteY60" fmla="*/ 1143000 h 4914900"/>
              <a:gd name="connsiteX61" fmla="*/ 1771650 w 1952625"/>
              <a:gd name="connsiteY61" fmla="*/ 1057275 h 4914900"/>
              <a:gd name="connsiteX62" fmla="*/ 1752600 w 1952625"/>
              <a:gd name="connsiteY62" fmla="*/ 990600 h 4914900"/>
              <a:gd name="connsiteX63" fmla="*/ 1724025 w 1952625"/>
              <a:gd name="connsiteY63" fmla="*/ 923925 h 4914900"/>
              <a:gd name="connsiteX64" fmla="*/ 1704975 w 1952625"/>
              <a:gd name="connsiteY64" fmla="*/ 857250 h 4914900"/>
              <a:gd name="connsiteX65" fmla="*/ 1647825 w 1952625"/>
              <a:gd name="connsiteY65" fmla="*/ 733425 h 4914900"/>
              <a:gd name="connsiteX66" fmla="*/ 1628775 w 1952625"/>
              <a:gd name="connsiteY66" fmla="*/ 666750 h 4914900"/>
              <a:gd name="connsiteX67" fmla="*/ 1571625 w 1952625"/>
              <a:gd name="connsiteY67" fmla="*/ 571500 h 4914900"/>
              <a:gd name="connsiteX68" fmla="*/ 1552575 w 1952625"/>
              <a:gd name="connsiteY68" fmla="*/ 533400 h 4914900"/>
              <a:gd name="connsiteX69" fmla="*/ 1533525 w 1952625"/>
              <a:gd name="connsiteY69" fmla="*/ 485775 h 4914900"/>
              <a:gd name="connsiteX70" fmla="*/ 1466850 w 1952625"/>
              <a:gd name="connsiteY70" fmla="*/ 419100 h 4914900"/>
              <a:gd name="connsiteX71" fmla="*/ 1428750 w 1952625"/>
              <a:gd name="connsiteY71" fmla="*/ 361950 h 4914900"/>
              <a:gd name="connsiteX72" fmla="*/ 1400175 w 1952625"/>
              <a:gd name="connsiteY72" fmla="*/ 314325 h 4914900"/>
              <a:gd name="connsiteX73" fmla="*/ 1362075 w 1952625"/>
              <a:gd name="connsiteY73" fmla="*/ 276225 h 4914900"/>
              <a:gd name="connsiteX74" fmla="*/ 1304925 w 1952625"/>
              <a:gd name="connsiteY74" fmla="*/ 190500 h 4914900"/>
              <a:gd name="connsiteX75" fmla="*/ 1238250 w 1952625"/>
              <a:gd name="connsiteY75" fmla="*/ 133350 h 4914900"/>
              <a:gd name="connsiteX76" fmla="*/ 1228725 w 1952625"/>
              <a:gd name="connsiteY76" fmla="*/ 104775 h 4914900"/>
              <a:gd name="connsiteX77" fmla="*/ 1200150 w 1952625"/>
              <a:gd name="connsiteY77" fmla="*/ 85725 h 4914900"/>
              <a:gd name="connsiteX78" fmla="*/ 1143000 w 1952625"/>
              <a:gd name="connsiteY78" fmla="*/ 38100 h 4914900"/>
              <a:gd name="connsiteX79" fmla="*/ 1133475 w 1952625"/>
              <a:gd name="connsiteY79" fmla="*/ 9525 h 4914900"/>
              <a:gd name="connsiteX80" fmla="*/ 1104900 w 1952625"/>
              <a:gd name="connsiteY80" fmla="*/ 0 h 4914900"/>
              <a:gd name="connsiteX81" fmla="*/ 981075 w 1952625"/>
              <a:gd name="connsiteY81" fmla="*/ 9525 h 4914900"/>
              <a:gd name="connsiteX82" fmla="*/ 923925 w 1952625"/>
              <a:gd name="connsiteY82" fmla="*/ 38100 h 4914900"/>
              <a:gd name="connsiteX83" fmla="*/ 895350 w 1952625"/>
              <a:gd name="connsiteY83" fmla="*/ 47625 h 4914900"/>
              <a:gd name="connsiteX84" fmla="*/ 857250 w 1952625"/>
              <a:gd name="connsiteY84" fmla="*/ 66675 h 4914900"/>
              <a:gd name="connsiteX85" fmla="*/ 790575 w 1952625"/>
              <a:gd name="connsiteY85" fmla="*/ 114300 h 4914900"/>
              <a:gd name="connsiteX86" fmla="*/ 762000 w 1952625"/>
              <a:gd name="connsiteY86" fmla="*/ 133350 h 4914900"/>
              <a:gd name="connsiteX87" fmla="*/ 742950 w 1952625"/>
              <a:gd name="connsiteY87" fmla="*/ 161925 h 4914900"/>
              <a:gd name="connsiteX88" fmla="*/ 685800 w 1952625"/>
              <a:gd name="connsiteY88" fmla="*/ 200025 h 4914900"/>
              <a:gd name="connsiteX89" fmla="*/ 657225 w 1952625"/>
              <a:gd name="connsiteY89" fmla="*/ 228600 h 4914900"/>
              <a:gd name="connsiteX90" fmla="*/ 647700 w 1952625"/>
              <a:gd name="connsiteY90" fmla="*/ 257175 h 4914900"/>
              <a:gd name="connsiteX91" fmla="*/ 619125 w 1952625"/>
              <a:gd name="connsiteY91" fmla="*/ 266700 h 4914900"/>
              <a:gd name="connsiteX92" fmla="*/ 581025 w 1952625"/>
              <a:gd name="connsiteY92" fmla="*/ 295275 h 4914900"/>
              <a:gd name="connsiteX93" fmla="*/ 552450 w 1952625"/>
              <a:gd name="connsiteY93" fmla="*/ 323850 h 4914900"/>
              <a:gd name="connsiteX94" fmla="*/ 523875 w 1952625"/>
              <a:gd name="connsiteY94" fmla="*/ 342900 h 4914900"/>
              <a:gd name="connsiteX95" fmla="*/ 466725 w 1952625"/>
              <a:gd name="connsiteY95" fmla="*/ 390525 h 4914900"/>
              <a:gd name="connsiteX96" fmla="*/ 447675 w 1952625"/>
              <a:gd name="connsiteY96" fmla="*/ 419100 h 4914900"/>
              <a:gd name="connsiteX97" fmla="*/ 390525 w 1952625"/>
              <a:gd name="connsiteY97" fmla="*/ 466725 h 4914900"/>
              <a:gd name="connsiteX98" fmla="*/ 371475 w 1952625"/>
              <a:gd name="connsiteY98" fmla="*/ 504825 h 4914900"/>
              <a:gd name="connsiteX99" fmla="*/ 361950 w 1952625"/>
              <a:gd name="connsiteY99" fmla="*/ 533400 h 4914900"/>
              <a:gd name="connsiteX100" fmla="*/ 342900 w 1952625"/>
              <a:gd name="connsiteY100" fmla="*/ 561975 h 4914900"/>
              <a:gd name="connsiteX101" fmla="*/ 314325 w 1952625"/>
              <a:gd name="connsiteY101" fmla="*/ 628650 h 4914900"/>
              <a:gd name="connsiteX102" fmla="*/ 295275 w 1952625"/>
              <a:gd name="connsiteY102" fmla="*/ 695325 h 4914900"/>
              <a:gd name="connsiteX103" fmla="*/ 276225 w 1952625"/>
              <a:gd name="connsiteY103" fmla="*/ 733425 h 4914900"/>
              <a:gd name="connsiteX104" fmla="*/ 266700 w 1952625"/>
              <a:gd name="connsiteY104" fmla="*/ 771525 h 4914900"/>
              <a:gd name="connsiteX105" fmla="*/ 247650 w 1952625"/>
              <a:gd name="connsiteY105" fmla="*/ 838200 h 4914900"/>
              <a:gd name="connsiteX106" fmla="*/ 238125 w 1952625"/>
              <a:gd name="connsiteY106" fmla="*/ 885825 h 4914900"/>
              <a:gd name="connsiteX107" fmla="*/ 219075 w 1952625"/>
              <a:gd name="connsiteY107" fmla="*/ 933450 h 4914900"/>
              <a:gd name="connsiteX108" fmla="*/ 209550 w 1952625"/>
              <a:gd name="connsiteY108" fmla="*/ 971550 h 4914900"/>
              <a:gd name="connsiteX109" fmla="*/ 180975 w 1952625"/>
              <a:gd name="connsiteY109" fmla="*/ 1057275 h 4914900"/>
              <a:gd name="connsiteX110" fmla="*/ 171450 w 1952625"/>
              <a:gd name="connsiteY110" fmla="*/ 1152525 h 4914900"/>
              <a:gd name="connsiteX111" fmla="*/ 152400 w 1952625"/>
              <a:gd name="connsiteY111" fmla="*/ 1209675 h 4914900"/>
              <a:gd name="connsiteX112" fmla="*/ 142875 w 1952625"/>
              <a:gd name="connsiteY112" fmla="*/ 1247775 h 4914900"/>
              <a:gd name="connsiteX113" fmla="*/ 123825 w 1952625"/>
              <a:gd name="connsiteY113" fmla="*/ 1333500 h 4914900"/>
              <a:gd name="connsiteX114" fmla="*/ 104775 w 1952625"/>
              <a:gd name="connsiteY114" fmla="*/ 1381125 h 4914900"/>
              <a:gd name="connsiteX115" fmla="*/ 66675 w 1952625"/>
              <a:gd name="connsiteY115" fmla="*/ 1590675 h 4914900"/>
              <a:gd name="connsiteX116" fmla="*/ 47625 w 1952625"/>
              <a:gd name="connsiteY116" fmla="*/ 1676400 h 4914900"/>
              <a:gd name="connsiteX117" fmla="*/ 28575 w 1952625"/>
              <a:gd name="connsiteY117" fmla="*/ 2076450 h 4914900"/>
              <a:gd name="connsiteX118" fmla="*/ 38100 w 1952625"/>
              <a:gd name="connsiteY118" fmla="*/ 2533650 h 4914900"/>
              <a:gd name="connsiteX119" fmla="*/ 47625 w 1952625"/>
              <a:gd name="connsiteY119" fmla="*/ 2590800 h 4914900"/>
              <a:gd name="connsiteX120" fmla="*/ 66675 w 1952625"/>
              <a:gd name="connsiteY120" fmla="*/ 2705100 h 4914900"/>
              <a:gd name="connsiteX121" fmla="*/ 95250 w 1952625"/>
              <a:gd name="connsiteY121" fmla="*/ 2914650 h 4914900"/>
              <a:gd name="connsiteX122" fmla="*/ 114300 w 1952625"/>
              <a:gd name="connsiteY122" fmla="*/ 3000375 h 4914900"/>
              <a:gd name="connsiteX123" fmla="*/ 123825 w 1952625"/>
              <a:gd name="connsiteY123" fmla="*/ 3067050 h 4914900"/>
              <a:gd name="connsiteX124" fmla="*/ 142875 w 1952625"/>
              <a:gd name="connsiteY124" fmla="*/ 3143250 h 4914900"/>
              <a:gd name="connsiteX125" fmla="*/ 161925 w 1952625"/>
              <a:gd name="connsiteY125" fmla="*/ 3333750 h 4914900"/>
              <a:gd name="connsiteX126" fmla="*/ 171450 w 1952625"/>
              <a:gd name="connsiteY126" fmla="*/ 3390900 h 4914900"/>
              <a:gd name="connsiteX127" fmla="*/ 180975 w 1952625"/>
              <a:gd name="connsiteY127" fmla="*/ 3581400 h 4914900"/>
              <a:gd name="connsiteX128" fmla="*/ 200025 w 1952625"/>
              <a:gd name="connsiteY128" fmla="*/ 3667125 h 4914900"/>
              <a:gd name="connsiteX129" fmla="*/ 219075 w 1952625"/>
              <a:gd name="connsiteY129" fmla="*/ 3790950 h 4914900"/>
              <a:gd name="connsiteX130" fmla="*/ 238125 w 1952625"/>
              <a:gd name="connsiteY130" fmla="*/ 3838575 h 4914900"/>
              <a:gd name="connsiteX131" fmla="*/ 266700 w 1952625"/>
              <a:gd name="connsiteY131" fmla="*/ 3943350 h 4914900"/>
              <a:gd name="connsiteX132" fmla="*/ 285750 w 1952625"/>
              <a:gd name="connsiteY132" fmla="*/ 3981450 h 4914900"/>
              <a:gd name="connsiteX133" fmla="*/ 323850 w 1952625"/>
              <a:gd name="connsiteY133" fmla="*/ 4057650 h 4914900"/>
              <a:gd name="connsiteX134" fmla="*/ 352425 w 1952625"/>
              <a:gd name="connsiteY134" fmla="*/ 4133850 h 4914900"/>
              <a:gd name="connsiteX135" fmla="*/ 390525 w 1952625"/>
              <a:gd name="connsiteY135" fmla="*/ 4219575 h 4914900"/>
              <a:gd name="connsiteX136" fmla="*/ 457200 w 1952625"/>
              <a:gd name="connsiteY136" fmla="*/ 4286250 h 4914900"/>
              <a:gd name="connsiteX137" fmla="*/ 485775 w 1952625"/>
              <a:gd name="connsiteY137" fmla="*/ 4314825 h 4914900"/>
              <a:gd name="connsiteX138" fmla="*/ 552450 w 1952625"/>
              <a:gd name="connsiteY138" fmla="*/ 4371975 h 4914900"/>
              <a:gd name="connsiteX139" fmla="*/ 590550 w 1952625"/>
              <a:gd name="connsiteY139" fmla="*/ 4419600 h 4914900"/>
              <a:gd name="connsiteX140" fmla="*/ 638175 w 1952625"/>
              <a:gd name="connsiteY140" fmla="*/ 4457700 h 4914900"/>
              <a:gd name="connsiteX141" fmla="*/ 676275 w 1952625"/>
              <a:gd name="connsiteY141" fmla="*/ 4495800 h 4914900"/>
              <a:gd name="connsiteX142" fmla="*/ 714375 w 1952625"/>
              <a:gd name="connsiteY142" fmla="*/ 4524375 h 4914900"/>
              <a:gd name="connsiteX143" fmla="*/ 762000 w 1952625"/>
              <a:gd name="connsiteY143" fmla="*/ 4581525 h 4914900"/>
              <a:gd name="connsiteX144" fmla="*/ 847725 w 1952625"/>
              <a:gd name="connsiteY144" fmla="*/ 4667250 h 4914900"/>
              <a:gd name="connsiteX145" fmla="*/ 876300 w 1952625"/>
              <a:gd name="connsiteY145" fmla="*/ 4695825 h 4914900"/>
              <a:gd name="connsiteX146" fmla="*/ 942975 w 1952625"/>
              <a:gd name="connsiteY146" fmla="*/ 4743450 h 4914900"/>
              <a:gd name="connsiteX147" fmla="*/ 962025 w 1952625"/>
              <a:gd name="connsiteY147" fmla="*/ 4772025 h 4914900"/>
              <a:gd name="connsiteX148" fmla="*/ 990600 w 1952625"/>
              <a:gd name="connsiteY148" fmla="*/ 4781550 h 4914900"/>
              <a:gd name="connsiteX149" fmla="*/ 1019175 w 1952625"/>
              <a:gd name="connsiteY149" fmla="*/ 4800600 h 4914900"/>
              <a:gd name="connsiteX150" fmla="*/ 1095375 w 1952625"/>
              <a:gd name="connsiteY150" fmla="*/ 4819650 h 4914900"/>
              <a:gd name="connsiteX151" fmla="*/ 1333500 w 1952625"/>
              <a:gd name="connsiteY151" fmla="*/ 4800600 h 4914900"/>
              <a:gd name="connsiteX152" fmla="*/ 1381125 w 1952625"/>
              <a:gd name="connsiteY152" fmla="*/ 4781550 h 4914900"/>
              <a:gd name="connsiteX153" fmla="*/ 1457325 w 1952625"/>
              <a:gd name="connsiteY153" fmla="*/ 4724400 h 4914900"/>
              <a:gd name="connsiteX154" fmla="*/ 1485900 w 1952625"/>
              <a:gd name="connsiteY154" fmla="*/ 4705350 h 4914900"/>
              <a:gd name="connsiteX155" fmla="*/ 1514475 w 1952625"/>
              <a:gd name="connsiteY155" fmla="*/ 4667250 h 4914900"/>
              <a:gd name="connsiteX156" fmla="*/ 1543050 w 1952625"/>
              <a:gd name="connsiteY156" fmla="*/ 4581525 h 4914900"/>
              <a:gd name="connsiteX157" fmla="*/ 1609725 w 1952625"/>
              <a:gd name="connsiteY157" fmla="*/ 4457700 h 4914900"/>
              <a:gd name="connsiteX158" fmla="*/ 1628775 w 1952625"/>
              <a:gd name="connsiteY158" fmla="*/ 4391025 h 4914900"/>
              <a:gd name="connsiteX159" fmla="*/ 1714500 w 1952625"/>
              <a:gd name="connsiteY159" fmla="*/ 4248150 h 4914900"/>
              <a:gd name="connsiteX160" fmla="*/ 1743075 w 1952625"/>
              <a:gd name="connsiteY160" fmla="*/ 4162425 h 4914900"/>
              <a:gd name="connsiteX161" fmla="*/ 1771650 w 1952625"/>
              <a:gd name="connsiteY161" fmla="*/ 4086225 h 4914900"/>
              <a:gd name="connsiteX162" fmla="*/ 1800225 w 1952625"/>
              <a:gd name="connsiteY162" fmla="*/ 3943350 h 4914900"/>
              <a:gd name="connsiteX163" fmla="*/ 1809750 w 1952625"/>
              <a:gd name="connsiteY163" fmla="*/ 3895725 h 4914900"/>
              <a:gd name="connsiteX164" fmla="*/ 1828800 w 1952625"/>
              <a:gd name="connsiteY164" fmla="*/ 3781425 h 4914900"/>
              <a:gd name="connsiteX165" fmla="*/ 1838325 w 1952625"/>
              <a:gd name="connsiteY165" fmla="*/ 3629025 h 4914900"/>
              <a:gd name="connsiteX166" fmla="*/ 1847850 w 1952625"/>
              <a:gd name="connsiteY166" fmla="*/ 3562350 h 4914900"/>
              <a:gd name="connsiteX167" fmla="*/ 1857375 w 1952625"/>
              <a:gd name="connsiteY167" fmla="*/ 3486150 h 4914900"/>
              <a:gd name="connsiteX168" fmla="*/ 1866900 w 1952625"/>
              <a:gd name="connsiteY168" fmla="*/ 3352800 h 4914900"/>
              <a:gd name="connsiteX169" fmla="*/ 1876425 w 1952625"/>
              <a:gd name="connsiteY169" fmla="*/ 2933700 h 4914900"/>
              <a:gd name="connsiteX170" fmla="*/ 1885950 w 1952625"/>
              <a:gd name="connsiteY170" fmla="*/ 2800350 h 4914900"/>
              <a:gd name="connsiteX171" fmla="*/ 1895475 w 1952625"/>
              <a:gd name="connsiteY171" fmla="*/ 2628900 h 4914900"/>
              <a:gd name="connsiteX172" fmla="*/ 1885950 w 1952625"/>
              <a:gd name="connsiteY172" fmla="*/ 1866900 h 4914900"/>
              <a:gd name="connsiteX173" fmla="*/ 1866900 w 1952625"/>
              <a:gd name="connsiteY173" fmla="*/ 1457325 h 4914900"/>
              <a:gd name="connsiteX174" fmla="*/ 1838325 w 1952625"/>
              <a:gd name="connsiteY174" fmla="*/ 1323975 h 4914900"/>
              <a:gd name="connsiteX175" fmla="*/ 1819275 w 1952625"/>
              <a:gd name="connsiteY175" fmla="*/ 1209675 h 4914900"/>
              <a:gd name="connsiteX176" fmla="*/ 1762125 w 1952625"/>
              <a:gd name="connsiteY176" fmla="*/ 1057275 h 4914900"/>
              <a:gd name="connsiteX177" fmla="*/ 1743075 w 1952625"/>
              <a:gd name="connsiteY177" fmla="*/ 1000125 h 4914900"/>
              <a:gd name="connsiteX178" fmla="*/ 1685925 w 1952625"/>
              <a:gd name="connsiteY178" fmla="*/ 904875 h 4914900"/>
              <a:gd name="connsiteX179" fmla="*/ 1657350 w 1952625"/>
              <a:gd name="connsiteY179" fmla="*/ 857250 h 4914900"/>
              <a:gd name="connsiteX180" fmla="*/ 1600200 w 1952625"/>
              <a:gd name="connsiteY180" fmla="*/ 752475 h 4914900"/>
              <a:gd name="connsiteX181" fmla="*/ 1562100 w 1952625"/>
              <a:gd name="connsiteY181" fmla="*/ 695325 h 4914900"/>
              <a:gd name="connsiteX182" fmla="*/ 1533525 w 1952625"/>
              <a:gd name="connsiteY182" fmla="*/ 666750 h 4914900"/>
              <a:gd name="connsiteX183" fmla="*/ 1438275 w 1952625"/>
              <a:gd name="connsiteY183" fmla="*/ 561975 h 4914900"/>
              <a:gd name="connsiteX184" fmla="*/ 1400175 w 1952625"/>
              <a:gd name="connsiteY184" fmla="*/ 523875 h 4914900"/>
              <a:gd name="connsiteX185" fmla="*/ 1371600 w 1952625"/>
              <a:gd name="connsiteY185" fmla="*/ 495300 h 4914900"/>
              <a:gd name="connsiteX186" fmla="*/ 1314450 w 1952625"/>
              <a:gd name="connsiteY186" fmla="*/ 457200 h 4914900"/>
              <a:gd name="connsiteX187" fmla="*/ 1285875 w 1952625"/>
              <a:gd name="connsiteY187" fmla="*/ 438150 h 4914900"/>
              <a:gd name="connsiteX188" fmla="*/ 1257300 w 1952625"/>
              <a:gd name="connsiteY188" fmla="*/ 419100 h 4914900"/>
              <a:gd name="connsiteX189" fmla="*/ 1200150 w 1952625"/>
              <a:gd name="connsiteY189" fmla="*/ 400050 h 4914900"/>
              <a:gd name="connsiteX190" fmla="*/ 1114425 w 1952625"/>
              <a:gd name="connsiteY190" fmla="*/ 371475 h 4914900"/>
              <a:gd name="connsiteX191" fmla="*/ 1076325 w 1952625"/>
              <a:gd name="connsiteY191" fmla="*/ 352425 h 4914900"/>
              <a:gd name="connsiteX192" fmla="*/ 981075 w 1952625"/>
              <a:gd name="connsiteY192" fmla="*/ 304800 h 4914900"/>
              <a:gd name="connsiteX193" fmla="*/ 942975 w 1952625"/>
              <a:gd name="connsiteY193" fmla="*/ 295275 h 4914900"/>
              <a:gd name="connsiteX194" fmla="*/ 885825 w 1952625"/>
              <a:gd name="connsiteY194" fmla="*/ 276225 h 4914900"/>
              <a:gd name="connsiteX195" fmla="*/ 742950 w 1952625"/>
              <a:gd name="connsiteY195" fmla="*/ 285750 h 4914900"/>
              <a:gd name="connsiteX196" fmla="*/ 714375 w 1952625"/>
              <a:gd name="connsiteY196" fmla="*/ 314325 h 4914900"/>
              <a:gd name="connsiteX197" fmla="*/ 685800 w 1952625"/>
              <a:gd name="connsiteY197" fmla="*/ 333375 h 4914900"/>
              <a:gd name="connsiteX198" fmla="*/ 666750 w 1952625"/>
              <a:gd name="connsiteY198" fmla="*/ 361950 h 4914900"/>
              <a:gd name="connsiteX199" fmla="*/ 609600 w 1952625"/>
              <a:gd name="connsiteY199" fmla="*/ 419100 h 4914900"/>
              <a:gd name="connsiteX200" fmla="*/ 590550 w 1952625"/>
              <a:gd name="connsiteY200" fmla="*/ 457200 h 4914900"/>
              <a:gd name="connsiteX201" fmla="*/ 571500 w 1952625"/>
              <a:gd name="connsiteY201" fmla="*/ 485775 h 4914900"/>
              <a:gd name="connsiteX202" fmla="*/ 542925 w 1952625"/>
              <a:gd name="connsiteY202" fmla="*/ 533400 h 4914900"/>
              <a:gd name="connsiteX203" fmla="*/ 523875 w 1952625"/>
              <a:gd name="connsiteY203" fmla="*/ 561975 h 4914900"/>
              <a:gd name="connsiteX204" fmla="*/ 485775 w 1952625"/>
              <a:gd name="connsiteY204" fmla="*/ 638175 h 4914900"/>
              <a:gd name="connsiteX205" fmla="*/ 457200 w 1952625"/>
              <a:gd name="connsiteY205" fmla="*/ 733425 h 4914900"/>
              <a:gd name="connsiteX206" fmla="*/ 409575 w 1952625"/>
              <a:gd name="connsiteY206" fmla="*/ 828675 h 4914900"/>
              <a:gd name="connsiteX207" fmla="*/ 390525 w 1952625"/>
              <a:gd name="connsiteY207" fmla="*/ 876300 h 4914900"/>
              <a:gd name="connsiteX208" fmla="*/ 371475 w 1952625"/>
              <a:gd name="connsiteY208" fmla="*/ 990600 h 4914900"/>
              <a:gd name="connsiteX209" fmla="*/ 342900 w 1952625"/>
              <a:gd name="connsiteY209" fmla="*/ 1066800 h 4914900"/>
              <a:gd name="connsiteX210" fmla="*/ 323850 w 1952625"/>
              <a:gd name="connsiteY210" fmla="*/ 1152525 h 4914900"/>
              <a:gd name="connsiteX211" fmla="*/ 314325 w 1952625"/>
              <a:gd name="connsiteY211" fmla="*/ 1219200 h 4914900"/>
              <a:gd name="connsiteX212" fmla="*/ 295275 w 1952625"/>
              <a:gd name="connsiteY212" fmla="*/ 1266825 h 4914900"/>
              <a:gd name="connsiteX213" fmla="*/ 285750 w 1952625"/>
              <a:gd name="connsiteY213" fmla="*/ 1390650 h 4914900"/>
              <a:gd name="connsiteX214" fmla="*/ 266700 w 1952625"/>
              <a:gd name="connsiteY214" fmla="*/ 1524000 h 4914900"/>
              <a:gd name="connsiteX215" fmla="*/ 257175 w 1952625"/>
              <a:gd name="connsiteY215" fmla="*/ 1552575 h 4914900"/>
              <a:gd name="connsiteX216" fmla="*/ 247650 w 1952625"/>
              <a:gd name="connsiteY216" fmla="*/ 1600200 h 4914900"/>
              <a:gd name="connsiteX217" fmla="*/ 228600 w 1952625"/>
              <a:gd name="connsiteY217" fmla="*/ 1676400 h 4914900"/>
              <a:gd name="connsiteX218" fmla="*/ 219075 w 1952625"/>
              <a:gd name="connsiteY218" fmla="*/ 1714500 h 4914900"/>
              <a:gd name="connsiteX219" fmla="*/ 200025 w 1952625"/>
              <a:gd name="connsiteY219" fmla="*/ 1790700 h 4914900"/>
              <a:gd name="connsiteX220" fmla="*/ 190500 w 1952625"/>
              <a:gd name="connsiteY220" fmla="*/ 1866900 h 4914900"/>
              <a:gd name="connsiteX221" fmla="*/ 161925 w 1952625"/>
              <a:gd name="connsiteY221" fmla="*/ 2028825 h 4914900"/>
              <a:gd name="connsiteX222" fmla="*/ 142875 w 1952625"/>
              <a:gd name="connsiteY222" fmla="*/ 2238375 h 4914900"/>
              <a:gd name="connsiteX223" fmla="*/ 133350 w 1952625"/>
              <a:gd name="connsiteY223" fmla="*/ 2305050 h 4914900"/>
              <a:gd name="connsiteX224" fmla="*/ 114300 w 1952625"/>
              <a:gd name="connsiteY224" fmla="*/ 2533650 h 4914900"/>
              <a:gd name="connsiteX225" fmla="*/ 123825 w 1952625"/>
              <a:gd name="connsiteY225" fmla="*/ 2981325 h 4914900"/>
              <a:gd name="connsiteX226" fmla="*/ 133350 w 1952625"/>
              <a:gd name="connsiteY226" fmla="*/ 3086100 h 4914900"/>
              <a:gd name="connsiteX227" fmla="*/ 152400 w 1952625"/>
              <a:gd name="connsiteY227" fmla="*/ 3381375 h 4914900"/>
              <a:gd name="connsiteX228" fmla="*/ 161925 w 1952625"/>
              <a:gd name="connsiteY228" fmla="*/ 3486150 h 4914900"/>
              <a:gd name="connsiteX229" fmla="*/ 171450 w 1952625"/>
              <a:gd name="connsiteY229" fmla="*/ 3533775 h 4914900"/>
              <a:gd name="connsiteX230" fmla="*/ 190500 w 1952625"/>
              <a:gd name="connsiteY230" fmla="*/ 3667125 h 4914900"/>
              <a:gd name="connsiteX231" fmla="*/ 200025 w 1952625"/>
              <a:gd name="connsiteY231" fmla="*/ 3790950 h 4914900"/>
              <a:gd name="connsiteX232" fmla="*/ 219075 w 1952625"/>
              <a:gd name="connsiteY232" fmla="*/ 3867150 h 4914900"/>
              <a:gd name="connsiteX233" fmla="*/ 238125 w 1952625"/>
              <a:gd name="connsiteY233" fmla="*/ 3981450 h 4914900"/>
              <a:gd name="connsiteX234" fmla="*/ 257175 w 1952625"/>
              <a:gd name="connsiteY234" fmla="*/ 4057650 h 4914900"/>
              <a:gd name="connsiteX235" fmla="*/ 266700 w 1952625"/>
              <a:gd name="connsiteY235" fmla="*/ 4133850 h 4914900"/>
              <a:gd name="connsiteX236" fmla="*/ 276225 w 1952625"/>
              <a:gd name="connsiteY236" fmla="*/ 4219575 h 4914900"/>
              <a:gd name="connsiteX237" fmla="*/ 295275 w 1952625"/>
              <a:gd name="connsiteY237" fmla="*/ 4276725 h 4914900"/>
              <a:gd name="connsiteX238" fmla="*/ 304800 w 1952625"/>
              <a:gd name="connsiteY238" fmla="*/ 4333875 h 4914900"/>
              <a:gd name="connsiteX239" fmla="*/ 342900 w 1952625"/>
              <a:gd name="connsiteY239" fmla="*/ 4391025 h 4914900"/>
              <a:gd name="connsiteX240" fmla="*/ 390525 w 1952625"/>
              <a:gd name="connsiteY240" fmla="*/ 4448175 h 4914900"/>
              <a:gd name="connsiteX241" fmla="*/ 419100 w 1952625"/>
              <a:gd name="connsiteY241" fmla="*/ 4467225 h 4914900"/>
              <a:gd name="connsiteX242" fmla="*/ 438150 w 1952625"/>
              <a:gd name="connsiteY242" fmla="*/ 4495800 h 4914900"/>
              <a:gd name="connsiteX243" fmla="*/ 523875 w 1952625"/>
              <a:gd name="connsiteY243" fmla="*/ 4543425 h 4914900"/>
              <a:gd name="connsiteX244" fmla="*/ 561975 w 1952625"/>
              <a:gd name="connsiteY244" fmla="*/ 4552950 h 4914900"/>
              <a:gd name="connsiteX245" fmla="*/ 619125 w 1952625"/>
              <a:gd name="connsiteY245" fmla="*/ 4591050 h 4914900"/>
              <a:gd name="connsiteX246" fmla="*/ 647700 w 1952625"/>
              <a:gd name="connsiteY246" fmla="*/ 4610100 h 4914900"/>
              <a:gd name="connsiteX247" fmla="*/ 704850 w 1952625"/>
              <a:gd name="connsiteY247" fmla="*/ 4638675 h 4914900"/>
              <a:gd name="connsiteX248" fmla="*/ 733425 w 1952625"/>
              <a:gd name="connsiteY248" fmla="*/ 4648200 h 4914900"/>
              <a:gd name="connsiteX249" fmla="*/ 762000 w 1952625"/>
              <a:gd name="connsiteY249" fmla="*/ 4667250 h 4914900"/>
              <a:gd name="connsiteX250" fmla="*/ 800100 w 1952625"/>
              <a:gd name="connsiteY250" fmla="*/ 4686300 h 4914900"/>
              <a:gd name="connsiteX251" fmla="*/ 857250 w 1952625"/>
              <a:gd name="connsiteY251" fmla="*/ 4714875 h 4914900"/>
              <a:gd name="connsiteX252" fmla="*/ 1028700 w 1952625"/>
              <a:gd name="connsiteY252" fmla="*/ 4695825 h 4914900"/>
              <a:gd name="connsiteX253" fmla="*/ 1133475 w 1952625"/>
              <a:gd name="connsiteY253" fmla="*/ 4629150 h 4914900"/>
              <a:gd name="connsiteX254" fmla="*/ 1162050 w 1952625"/>
              <a:gd name="connsiteY254" fmla="*/ 4581525 h 4914900"/>
              <a:gd name="connsiteX255" fmla="*/ 1238250 w 1952625"/>
              <a:gd name="connsiteY255" fmla="*/ 4505325 h 4914900"/>
              <a:gd name="connsiteX256" fmla="*/ 1266825 w 1952625"/>
              <a:gd name="connsiteY256" fmla="*/ 4438650 h 4914900"/>
              <a:gd name="connsiteX257" fmla="*/ 1323975 w 1952625"/>
              <a:gd name="connsiteY257" fmla="*/ 4333875 h 4914900"/>
              <a:gd name="connsiteX258" fmla="*/ 1352550 w 1952625"/>
              <a:gd name="connsiteY258" fmla="*/ 4229100 h 4914900"/>
              <a:gd name="connsiteX259" fmla="*/ 1371600 w 1952625"/>
              <a:gd name="connsiteY259" fmla="*/ 4181475 h 4914900"/>
              <a:gd name="connsiteX260" fmla="*/ 1409700 w 1952625"/>
              <a:gd name="connsiteY260" fmla="*/ 4105275 h 4914900"/>
              <a:gd name="connsiteX261" fmla="*/ 1438275 w 1952625"/>
              <a:gd name="connsiteY261" fmla="*/ 4057650 h 4914900"/>
              <a:gd name="connsiteX262" fmla="*/ 1524000 w 1952625"/>
              <a:gd name="connsiteY262" fmla="*/ 3876675 h 4914900"/>
              <a:gd name="connsiteX263" fmla="*/ 1581150 w 1952625"/>
              <a:gd name="connsiteY263" fmla="*/ 3781425 h 4914900"/>
              <a:gd name="connsiteX264" fmla="*/ 1619250 w 1952625"/>
              <a:gd name="connsiteY264" fmla="*/ 3724275 h 4914900"/>
              <a:gd name="connsiteX265" fmla="*/ 1628775 w 1952625"/>
              <a:gd name="connsiteY265" fmla="*/ 3686175 h 4914900"/>
              <a:gd name="connsiteX266" fmla="*/ 1638300 w 1952625"/>
              <a:gd name="connsiteY266" fmla="*/ 3657600 h 4914900"/>
              <a:gd name="connsiteX267" fmla="*/ 1666875 w 1952625"/>
              <a:gd name="connsiteY267" fmla="*/ 3552825 h 4914900"/>
              <a:gd name="connsiteX268" fmla="*/ 1685925 w 1952625"/>
              <a:gd name="connsiteY268" fmla="*/ 3171825 h 4914900"/>
              <a:gd name="connsiteX269" fmla="*/ 1695450 w 1952625"/>
              <a:gd name="connsiteY269" fmla="*/ 3057525 h 4914900"/>
              <a:gd name="connsiteX270" fmla="*/ 1714500 w 1952625"/>
              <a:gd name="connsiteY270" fmla="*/ 2543175 h 4914900"/>
              <a:gd name="connsiteX271" fmla="*/ 1733550 w 1952625"/>
              <a:gd name="connsiteY271" fmla="*/ 2286000 h 4914900"/>
              <a:gd name="connsiteX272" fmla="*/ 1743075 w 1952625"/>
              <a:gd name="connsiteY272" fmla="*/ 2076450 h 4914900"/>
              <a:gd name="connsiteX273" fmla="*/ 1733550 w 1952625"/>
              <a:gd name="connsiteY273" fmla="*/ 1076325 h 4914900"/>
              <a:gd name="connsiteX274" fmla="*/ 1714500 w 1952625"/>
              <a:gd name="connsiteY274" fmla="*/ 1019175 h 4914900"/>
              <a:gd name="connsiteX275" fmla="*/ 1685925 w 1952625"/>
              <a:gd name="connsiteY275" fmla="*/ 962025 h 4914900"/>
              <a:gd name="connsiteX276" fmla="*/ 1657350 w 1952625"/>
              <a:gd name="connsiteY276" fmla="*/ 942975 h 4914900"/>
              <a:gd name="connsiteX277" fmla="*/ 1638300 w 1952625"/>
              <a:gd name="connsiteY277" fmla="*/ 91440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952625" h="4914900">
                <a:moveTo>
                  <a:pt x="714375" y="333375"/>
                </a:moveTo>
                <a:cubicBezTo>
                  <a:pt x="705224" y="334682"/>
                  <a:pt x="638828" y="340111"/>
                  <a:pt x="619125" y="352425"/>
                </a:cubicBezTo>
                <a:cubicBezTo>
                  <a:pt x="601885" y="363200"/>
                  <a:pt x="588155" y="378867"/>
                  <a:pt x="571500" y="390525"/>
                </a:cubicBezTo>
                <a:cubicBezTo>
                  <a:pt x="450871" y="474965"/>
                  <a:pt x="602151" y="352270"/>
                  <a:pt x="476250" y="466725"/>
                </a:cubicBezTo>
                <a:cubicBezTo>
                  <a:pt x="457901" y="483406"/>
                  <a:pt x="436060" y="496259"/>
                  <a:pt x="419100" y="514350"/>
                </a:cubicBezTo>
                <a:cubicBezTo>
                  <a:pt x="299573" y="641845"/>
                  <a:pt x="368200" y="579042"/>
                  <a:pt x="295275" y="676275"/>
                </a:cubicBezTo>
                <a:cubicBezTo>
                  <a:pt x="280396" y="696113"/>
                  <a:pt x="261765" y="713037"/>
                  <a:pt x="247650" y="733425"/>
                </a:cubicBezTo>
                <a:cubicBezTo>
                  <a:pt x="205659" y="794079"/>
                  <a:pt x="205747" y="817231"/>
                  <a:pt x="171450" y="885825"/>
                </a:cubicBezTo>
                <a:cubicBezTo>
                  <a:pt x="160002" y="908720"/>
                  <a:pt x="144175" y="929304"/>
                  <a:pt x="133350" y="952500"/>
                </a:cubicBezTo>
                <a:cubicBezTo>
                  <a:pt x="99107" y="1025877"/>
                  <a:pt x="69576" y="1157071"/>
                  <a:pt x="57150" y="1219200"/>
                </a:cubicBezTo>
                <a:cubicBezTo>
                  <a:pt x="27402" y="1367941"/>
                  <a:pt x="39246" y="1293469"/>
                  <a:pt x="19050" y="1495425"/>
                </a:cubicBezTo>
                <a:lnTo>
                  <a:pt x="0" y="1685925"/>
                </a:lnTo>
                <a:cubicBezTo>
                  <a:pt x="3175" y="1958975"/>
                  <a:pt x="2080" y="2232108"/>
                  <a:pt x="9525" y="2505075"/>
                </a:cubicBezTo>
                <a:cubicBezTo>
                  <a:pt x="11610" y="2581511"/>
                  <a:pt x="17369" y="2658036"/>
                  <a:pt x="28575" y="2733675"/>
                </a:cubicBezTo>
                <a:cubicBezTo>
                  <a:pt x="31920" y="2756257"/>
                  <a:pt x="67540" y="3016064"/>
                  <a:pt x="85725" y="3095625"/>
                </a:cubicBezTo>
                <a:cubicBezTo>
                  <a:pt x="103227" y="3172195"/>
                  <a:pt x="129417" y="3246841"/>
                  <a:pt x="142875" y="3324225"/>
                </a:cubicBezTo>
                <a:cubicBezTo>
                  <a:pt x="155952" y="3399416"/>
                  <a:pt x="194999" y="3655398"/>
                  <a:pt x="228600" y="3733800"/>
                </a:cubicBezTo>
                <a:cubicBezTo>
                  <a:pt x="238125" y="3756025"/>
                  <a:pt x="249963" y="3777396"/>
                  <a:pt x="257175" y="3800475"/>
                </a:cubicBezTo>
                <a:cubicBezTo>
                  <a:pt x="265906" y="3828415"/>
                  <a:pt x="269125" y="3857802"/>
                  <a:pt x="276225" y="3886200"/>
                </a:cubicBezTo>
                <a:cubicBezTo>
                  <a:pt x="281831" y="3908624"/>
                  <a:pt x="290432" y="3930274"/>
                  <a:pt x="295275" y="3952875"/>
                </a:cubicBezTo>
                <a:cubicBezTo>
                  <a:pt x="299979" y="3974827"/>
                  <a:pt x="301386" y="3997360"/>
                  <a:pt x="304800" y="4019550"/>
                </a:cubicBezTo>
                <a:cubicBezTo>
                  <a:pt x="336562" y="4226002"/>
                  <a:pt x="294128" y="3945993"/>
                  <a:pt x="323850" y="4124325"/>
                </a:cubicBezTo>
                <a:cubicBezTo>
                  <a:pt x="327541" y="4146470"/>
                  <a:pt x="328327" y="4169124"/>
                  <a:pt x="333375" y="4191000"/>
                </a:cubicBezTo>
                <a:cubicBezTo>
                  <a:pt x="337890" y="4210566"/>
                  <a:pt x="346075" y="4229100"/>
                  <a:pt x="352425" y="4248150"/>
                </a:cubicBezTo>
                <a:cubicBezTo>
                  <a:pt x="357000" y="4280173"/>
                  <a:pt x="364867" y="4338935"/>
                  <a:pt x="371475" y="4371975"/>
                </a:cubicBezTo>
                <a:cubicBezTo>
                  <a:pt x="374042" y="4384812"/>
                  <a:pt x="378257" y="4397275"/>
                  <a:pt x="381000" y="4410075"/>
                </a:cubicBezTo>
                <a:cubicBezTo>
                  <a:pt x="387784" y="4441735"/>
                  <a:pt x="393700" y="4473575"/>
                  <a:pt x="400050" y="4505325"/>
                </a:cubicBezTo>
                <a:cubicBezTo>
                  <a:pt x="403225" y="4521200"/>
                  <a:pt x="402335" y="4538470"/>
                  <a:pt x="409575" y="4552950"/>
                </a:cubicBezTo>
                <a:cubicBezTo>
                  <a:pt x="483841" y="4701483"/>
                  <a:pt x="380359" y="4498457"/>
                  <a:pt x="447675" y="4619625"/>
                </a:cubicBezTo>
                <a:cubicBezTo>
                  <a:pt x="458018" y="4638243"/>
                  <a:pt x="467600" y="4657312"/>
                  <a:pt x="476250" y="4676775"/>
                </a:cubicBezTo>
                <a:cubicBezTo>
                  <a:pt x="480328" y="4685950"/>
                  <a:pt x="479347" y="4697637"/>
                  <a:pt x="485775" y="4705350"/>
                </a:cubicBezTo>
                <a:cubicBezTo>
                  <a:pt x="515208" y="4740670"/>
                  <a:pt x="527588" y="4728413"/>
                  <a:pt x="561975" y="4752975"/>
                </a:cubicBezTo>
                <a:cubicBezTo>
                  <a:pt x="572936" y="4760805"/>
                  <a:pt x="579589" y="4773720"/>
                  <a:pt x="590550" y="4781550"/>
                </a:cubicBezTo>
                <a:cubicBezTo>
                  <a:pt x="621351" y="4803551"/>
                  <a:pt x="642670" y="4800981"/>
                  <a:pt x="676275" y="4819650"/>
                </a:cubicBezTo>
                <a:cubicBezTo>
                  <a:pt x="690152" y="4827360"/>
                  <a:pt x="699923" y="4841656"/>
                  <a:pt x="714375" y="4848225"/>
                </a:cubicBezTo>
                <a:cubicBezTo>
                  <a:pt x="761171" y="4869496"/>
                  <a:pt x="798443" y="4867840"/>
                  <a:pt x="847725" y="4876800"/>
                </a:cubicBezTo>
                <a:cubicBezTo>
                  <a:pt x="897942" y="4885930"/>
                  <a:pt x="879510" y="4887395"/>
                  <a:pt x="933450" y="4905375"/>
                </a:cubicBezTo>
                <a:cubicBezTo>
                  <a:pt x="945869" y="4909515"/>
                  <a:pt x="958850" y="4911725"/>
                  <a:pt x="971550" y="4914900"/>
                </a:cubicBezTo>
                <a:cubicBezTo>
                  <a:pt x="1022350" y="4911725"/>
                  <a:pt x="1073518" y="4912252"/>
                  <a:pt x="1123950" y="4905375"/>
                </a:cubicBezTo>
                <a:cubicBezTo>
                  <a:pt x="1143846" y="4902662"/>
                  <a:pt x="1161619" y="4891195"/>
                  <a:pt x="1181100" y="4886325"/>
                </a:cubicBezTo>
                <a:cubicBezTo>
                  <a:pt x="1212512" y="4878472"/>
                  <a:pt x="1245403" y="4876797"/>
                  <a:pt x="1276350" y="4867275"/>
                </a:cubicBezTo>
                <a:cubicBezTo>
                  <a:pt x="1328205" y="4851320"/>
                  <a:pt x="1376583" y="4825030"/>
                  <a:pt x="1428750" y="4810125"/>
                </a:cubicBezTo>
                <a:cubicBezTo>
                  <a:pt x="1479156" y="4795723"/>
                  <a:pt x="1528287" y="4786116"/>
                  <a:pt x="1571625" y="4752975"/>
                </a:cubicBezTo>
                <a:cubicBezTo>
                  <a:pt x="1661260" y="4684431"/>
                  <a:pt x="1646289" y="4679989"/>
                  <a:pt x="1695450" y="4600575"/>
                </a:cubicBezTo>
                <a:cubicBezTo>
                  <a:pt x="1723264" y="4555645"/>
                  <a:pt x="1781175" y="4467225"/>
                  <a:pt x="1781175" y="4467225"/>
                </a:cubicBezTo>
                <a:cubicBezTo>
                  <a:pt x="1790735" y="4428983"/>
                  <a:pt x="1813093" y="4342394"/>
                  <a:pt x="1819275" y="4305300"/>
                </a:cubicBezTo>
                <a:cubicBezTo>
                  <a:pt x="1824002" y="4276940"/>
                  <a:pt x="1825441" y="4248129"/>
                  <a:pt x="1828800" y="4219575"/>
                </a:cubicBezTo>
                <a:cubicBezTo>
                  <a:pt x="1831791" y="4194153"/>
                  <a:pt x="1835150" y="4168775"/>
                  <a:pt x="1838325" y="4143375"/>
                </a:cubicBezTo>
                <a:cubicBezTo>
                  <a:pt x="1841500" y="4057650"/>
                  <a:pt x="1843220" y="3971859"/>
                  <a:pt x="1847850" y="3886200"/>
                </a:cubicBezTo>
                <a:cubicBezTo>
                  <a:pt x="1854219" y="3768368"/>
                  <a:pt x="1860602" y="3803236"/>
                  <a:pt x="1876425" y="3676650"/>
                </a:cubicBezTo>
                <a:cubicBezTo>
                  <a:pt x="1884340" y="3613326"/>
                  <a:pt x="1895475" y="3486150"/>
                  <a:pt x="1895475" y="3486150"/>
                </a:cubicBezTo>
                <a:cubicBezTo>
                  <a:pt x="1898650" y="3384550"/>
                  <a:pt x="1900487" y="3282899"/>
                  <a:pt x="1905000" y="3181350"/>
                </a:cubicBezTo>
                <a:cubicBezTo>
                  <a:pt x="1911550" y="3033965"/>
                  <a:pt x="1912444" y="3097389"/>
                  <a:pt x="1924050" y="2981325"/>
                </a:cubicBezTo>
                <a:cubicBezTo>
                  <a:pt x="1967356" y="2548265"/>
                  <a:pt x="1926479" y="2921368"/>
                  <a:pt x="1952625" y="2686050"/>
                </a:cubicBezTo>
                <a:cubicBezTo>
                  <a:pt x="1949450" y="2486025"/>
                  <a:pt x="1948733" y="2285946"/>
                  <a:pt x="1943100" y="2085975"/>
                </a:cubicBezTo>
                <a:cubicBezTo>
                  <a:pt x="1942379" y="2060387"/>
                  <a:pt x="1936002" y="2035257"/>
                  <a:pt x="1933575" y="2009775"/>
                </a:cubicBezTo>
                <a:cubicBezTo>
                  <a:pt x="1929650" y="1968565"/>
                  <a:pt x="1926804" y="1927255"/>
                  <a:pt x="1924050" y="1885950"/>
                </a:cubicBezTo>
                <a:cubicBezTo>
                  <a:pt x="1919390" y="1816055"/>
                  <a:pt x="1910731" y="1606615"/>
                  <a:pt x="1895475" y="1543050"/>
                </a:cubicBezTo>
                <a:cubicBezTo>
                  <a:pt x="1876425" y="1463675"/>
                  <a:pt x="1857021" y="1384384"/>
                  <a:pt x="1838325" y="1304925"/>
                </a:cubicBezTo>
                <a:cubicBezTo>
                  <a:pt x="1831621" y="1276431"/>
                  <a:pt x="1822906" y="1248246"/>
                  <a:pt x="1819275" y="1219200"/>
                </a:cubicBezTo>
                <a:cubicBezTo>
                  <a:pt x="1816100" y="1193800"/>
                  <a:pt x="1816973" y="1167558"/>
                  <a:pt x="1809750" y="1143000"/>
                </a:cubicBezTo>
                <a:cubicBezTo>
                  <a:pt x="1800927" y="1113001"/>
                  <a:pt x="1782630" y="1086554"/>
                  <a:pt x="1771650" y="1057275"/>
                </a:cubicBezTo>
                <a:cubicBezTo>
                  <a:pt x="1763534" y="1035632"/>
                  <a:pt x="1760374" y="1012368"/>
                  <a:pt x="1752600" y="990600"/>
                </a:cubicBezTo>
                <a:cubicBezTo>
                  <a:pt x="1744467" y="967829"/>
                  <a:pt x="1732158" y="946696"/>
                  <a:pt x="1724025" y="923925"/>
                </a:cubicBezTo>
                <a:cubicBezTo>
                  <a:pt x="1716251" y="902157"/>
                  <a:pt x="1712749" y="879018"/>
                  <a:pt x="1704975" y="857250"/>
                </a:cubicBezTo>
                <a:cubicBezTo>
                  <a:pt x="1620109" y="619624"/>
                  <a:pt x="1729407" y="945538"/>
                  <a:pt x="1647825" y="733425"/>
                </a:cubicBezTo>
                <a:cubicBezTo>
                  <a:pt x="1639527" y="711851"/>
                  <a:pt x="1638617" y="687664"/>
                  <a:pt x="1628775" y="666750"/>
                </a:cubicBezTo>
                <a:cubicBezTo>
                  <a:pt x="1613009" y="633248"/>
                  <a:pt x="1588184" y="604618"/>
                  <a:pt x="1571625" y="571500"/>
                </a:cubicBezTo>
                <a:cubicBezTo>
                  <a:pt x="1565275" y="558800"/>
                  <a:pt x="1558342" y="546375"/>
                  <a:pt x="1552575" y="533400"/>
                </a:cubicBezTo>
                <a:cubicBezTo>
                  <a:pt x="1545631" y="517776"/>
                  <a:pt x="1543784" y="499453"/>
                  <a:pt x="1533525" y="485775"/>
                </a:cubicBezTo>
                <a:cubicBezTo>
                  <a:pt x="1514666" y="460630"/>
                  <a:pt x="1484285" y="445252"/>
                  <a:pt x="1466850" y="419100"/>
                </a:cubicBezTo>
                <a:cubicBezTo>
                  <a:pt x="1454150" y="400050"/>
                  <a:pt x="1440530" y="381583"/>
                  <a:pt x="1428750" y="361950"/>
                </a:cubicBezTo>
                <a:cubicBezTo>
                  <a:pt x="1419225" y="346075"/>
                  <a:pt x="1411541" y="328938"/>
                  <a:pt x="1400175" y="314325"/>
                </a:cubicBezTo>
                <a:cubicBezTo>
                  <a:pt x="1389148" y="300148"/>
                  <a:pt x="1373102" y="290402"/>
                  <a:pt x="1362075" y="276225"/>
                </a:cubicBezTo>
                <a:cubicBezTo>
                  <a:pt x="1272545" y="161115"/>
                  <a:pt x="1389873" y="289606"/>
                  <a:pt x="1304925" y="190500"/>
                </a:cubicBezTo>
                <a:cubicBezTo>
                  <a:pt x="1281045" y="162640"/>
                  <a:pt x="1268364" y="155936"/>
                  <a:pt x="1238250" y="133350"/>
                </a:cubicBezTo>
                <a:cubicBezTo>
                  <a:pt x="1235075" y="123825"/>
                  <a:pt x="1234997" y="112615"/>
                  <a:pt x="1228725" y="104775"/>
                </a:cubicBezTo>
                <a:cubicBezTo>
                  <a:pt x="1221574" y="95836"/>
                  <a:pt x="1209186" y="92753"/>
                  <a:pt x="1200150" y="85725"/>
                </a:cubicBezTo>
                <a:cubicBezTo>
                  <a:pt x="1180576" y="70501"/>
                  <a:pt x="1162050" y="53975"/>
                  <a:pt x="1143000" y="38100"/>
                </a:cubicBezTo>
                <a:cubicBezTo>
                  <a:pt x="1139825" y="28575"/>
                  <a:pt x="1140575" y="16625"/>
                  <a:pt x="1133475" y="9525"/>
                </a:cubicBezTo>
                <a:cubicBezTo>
                  <a:pt x="1126375" y="2425"/>
                  <a:pt x="1114940" y="0"/>
                  <a:pt x="1104900" y="0"/>
                </a:cubicBezTo>
                <a:cubicBezTo>
                  <a:pt x="1063503" y="0"/>
                  <a:pt x="1022350" y="6350"/>
                  <a:pt x="981075" y="9525"/>
                </a:cubicBezTo>
                <a:cubicBezTo>
                  <a:pt x="909251" y="33466"/>
                  <a:pt x="997783" y="1171"/>
                  <a:pt x="923925" y="38100"/>
                </a:cubicBezTo>
                <a:cubicBezTo>
                  <a:pt x="914945" y="42590"/>
                  <a:pt x="904578" y="43670"/>
                  <a:pt x="895350" y="47625"/>
                </a:cubicBezTo>
                <a:cubicBezTo>
                  <a:pt x="882299" y="53218"/>
                  <a:pt x="869578" y="59630"/>
                  <a:pt x="857250" y="66675"/>
                </a:cubicBezTo>
                <a:cubicBezTo>
                  <a:pt x="834802" y="79502"/>
                  <a:pt x="811018" y="99698"/>
                  <a:pt x="790575" y="114300"/>
                </a:cubicBezTo>
                <a:cubicBezTo>
                  <a:pt x="781260" y="120954"/>
                  <a:pt x="771525" y="127000"/>
                  <a:pt x="762000" y="133350"/>
                </a:cubicBezTo>
                <a:cubicBezTo>
                  <a:pt x="755650" y="142875"/>
                  <a:pt x="751565" y="154387"/>
                  <a:pt x="742950" y="161925"/>
                </a:cubicBezTo>
                <a:cubicBezTo>
                  <a:pt x="725720" y="177002"/>
                  <a:pt x="701989" y="183836"/>
                  <a:pt x="685800" y="200025"/>
                </a:cubicBezTo>
                <a:lnTo>
                  <a:pt x="657225" y="228600"/>
                </a:lnTo>
                <a:cubicBezTo>
                  <a:pt x="654050" y="238125"/>
                  <a:pt x="654800" y="250075"/>
                  <a:pt x="647700" y="257175"/>
                </a:cubicBezTo>
                <a:cubicBezTo>
                  <a:pt x="640600" y="264275"/>
                  <a:pt x="627842" y="261719"/>
                  <a:pt x="619125" y="266700"/>
                </a:cubicBezTo>
                <a:cubicBezTo>
                  <a:pt x="605342" y="274576"/>
                  <a:pt x="593078" y="284944"/>
                  <a:pt x="581025" y="295275"/>
                </a:cubicBezTo>
                <a:cubicBezTo>
                  <a:pt x="570798" y="304041"/>
                  <a:pt x="562798" y="315226"/>
                  <a:pt x="552450" y="323850"/>
                </a:cubicBezTo>
                <a:cubicBezTo>
                  <a:pt x="543656" y="331179"/>
                  <a:pt x="532669" y="335571"/>
                  <a:pt x="523875" y="342900"/>
                </a:cubicBezTo>
                <a:cubicBezTo>
                  <a:pt x="450536" y="404016"/>
                  <a:pt x="537671" y="343227"/>
                  <a:pt x="466725" y="390525"/>
                </a:cubicBezTo>
                <a:cubicBezTo>
                  <a:pt x="460375" y="400050"/>
                  <a:pt x="455004" y="410306"/>
                  <a:pt x="447675" y="419100"/>
                </a:cubicBezTo>
                <a:cubicBezTo>
                  <a:pt x="424756" y="446602"/>
                  <a:pt x="418622" y="447994"/>
                  <a:pt x="390525" y="466725"/>
                </a:cubicBezTo>
                <a:cubicBezTo>
                  <a:pt x="384175" y="479425"/>
                  <a:pt x="377068" y="491774"/>
                  <a:pt x="371475" y="504825"/>
                </a:cubicBezTo>
                <a:cubicBezTo>
                  <a:pt x="367520" y="514053"/>
                  <a:pt x="366440" y="524420"/>
                  <a:pt x="361950" y="533400"/>
                </a:cubicBezTo>
                <a:cubicBezTo>
                  <a:pt x="356830" y="543639"/>
                  <a:pt x="349250" y="552450"/>
                  <a:pt x="342900" y="561975"/>
                </a:cubicBezTo>
                <a:cubicBezTo>
                  <a:pt x="323076" y="641269"/>
                  <a:pt x="347214" y="562871"/>
                  <a:pt x="314325" y="628650"/>
                </a:cubicBezTo>
                <a:cubicBezTo>
                  <a:pt x="302811" y="651677"/>
                  <a:pt x="304430" y="670910"/>
                  <a:pt x="295275" y="695325"/>
                </a:cubicBezTo>
                <a:cubicBezTo>
                  <a:pt x="290289" y="708620"/>
                  <a:pt x="281211" y="720130"/>
                  <a:pt x="276225" y="733425"/>
                </a:cubicBezTo>
                <a:cubicBezTo>
                  <a:pt x="271628" y="745682"/>
                  <a:pt x="270144" y="758895"/>
                  <a:pt x="266700" y="771525"/>
                </a:cubicBezTo>
                <a:cubicBezTo>
                  <a:pt x="260618" y="793825"/>
                  <a:pt x="253256" y="815776"/>
                  <a:pt x="247650" y="838200"/>
                </a:cubicBezTo>
                <a:cubicBezTo>
                  <a:pt x="243723" y="853906"/>
                  <a:pt x="242777" y="870318"/>
                  <a:pt x="238125" y="885825"/>
                </a:cubicBezTo>
                <a:cubicBezTo>
                  <a:pt x="233212" y="902202"/>
                  <a:pt x="224482" y="917230"/>
                  <a:pt x="219075" y="933450"/>
                </a:cubicBezTo>
                <a:cubicBezTo>
                  <a:pt x="214935" y="945869"/>
                  <a:pt x="213690" y="959131"/>
                  <a:pt x="209550" y="971550"/>
                </a:cubicBezTo>
                <a:cubicBezTo>
                  <a:pt x="173682" y="1079153"/>
                  <a:pt x="203801" y="965972"/>
                  <a:pt x="180975" y="1057275"/>
                </a:cubicBezTo>
                <a:cubicBezTo>
                  <a:pt x="177800" y="1089025"/>
                  <a:pt x="177330" y="1121163"/>
                  <a:pt x="171450" y="1152525"/>
                </a:cubicBezTo>
                <a:cubicBezTo>
                  <a:pt x="167749" y="1172262"/>
                  <a:pt x="158170" y="1190441"/>
                  <a:pt x="152400" y="1209675"/>
                </a:cubicBezTo>
                <a:cubicBezTo>
                  <a:pt x="148638" y="1222214"/>
                  <a:pt x="145715" y="1234996"/>
                  <a:pt x="142875" y="1247775"/>
                </a:cubicBezTo>
                <a:cubicBezTo>
                  <a:pt x="137842" y="1270423"/>
                  <a:pt x="131568" y="1310271"/>
                  <a:pt x="123825" y="1333500"/>
                </a:cubicBezTo>
                <a:cubicBezTo>
                  <a:pt x="118418" y="1349720"/>
                  <a:pt x="109180" y="1364604"/>
                  <a:pt x="104775" y="1381125"/>
                </a:cubicBezTo>
                <a:cubicBezTo>
                  <a:pt x="47825" y="1594687"/>
                  <a:pt x="127223" y="1348482"/>
                  <a:pt x="66675" y="1590675"/>
                </a:cubicBezTo>
                <a:cubicBezTo>
                  <a:pt x="53223" y="1644481"/>
                  <a:pt x="59717" y="1615938"/>
                  <a:pt x="47625" y="1676400"/>
                </a:cubicBezTo>
                <a:cubicBezTo>
                  <a:pt x="44299" y="1739598"/>
                  <a:pt x="28575" y="2027854"/>
                  <a:pt x="28575" y="2076450"/>
                </a:cubicBezTo>
                <a:cubicBezTo>
                  <a:pt x="28575" y="2228883"/>
                  <a:pt x="32458" y="2381321"/>
                  <a:pt x="38100" y="2533650"/>
                </a:cubicBezTo>
                <a:cubicBezTo>
                  <a:pt x="38815" y="2552950"/>
                  <a:pt x="44688" y="2571712"/>
                  <a:pt x="47625" y="2590800"/>
                </a:cubicBezTo>
                <a:cubicBezTo>
                  <a:pt x="63378" y="2693193"/>
                  <a:pt x="49907" y="2621261"/>
                  <a:pt x="66675" y="2705100"/>
                </a:cubicBezTo>
                <a:cubicBezTo>
                  <a:pt x="84113" y="2914361"/>
                  <a:pt x="64277" y="2728815"/>
                  <a:pt x="95250" y="2914650"/>
                </a:cubicBezTo>
                <a:cubicBezTo>
                  <a:pt x="106426" y="2981704"/>
                  <a:pt x="98668" y="2953478"/>
                  <a:pt x="114300" y="3000375"/>
                </a:cubicBezTo>
                <a:cubicBezTo>
                  <a:pt x="117475" y="3022600"/>
                  <a:pt x="119422" y="3045035"/>
                  <a:pt x="123825" y="3067050"/>
                </a:cubicBezTo>
                <a:cubicBezTo>
                  <a:pt x="145986" y="3177854"/>
                  <a:pt x="119261" y="2977955"/>
                  <a:pt x="142875" y="3143250"/>
                </a:cubicBezTo>
                <a:cubicBezTo>
                  <a:pt x="154981" y="3227990"/>
                  <a:pt x="151373" y="3244058"/>
                  <a:pt x="161925" y="3333750"/>
                </a:cubicBezTo>
                <a:cubicBezTo>
                  <a:pt x="164182" y="3352930"/>
                  <a:pt x="168275" y="3371850"/>
                  <a:pt x="171450" y="3390900"/>
                </a:cubicBezTo>
                <a:cubicBezTo>
                  <a:pt x="174625" y="3454400"/>
                  <a:pt x="175905" y="3518023"/>
                  <a:pt x="180975" y="3581400"/>
                </a:cubicBezTo>
                <a:cubicBezTo>
                  <a:pt x="183676" y="3615162"/>
                  <a:pt x="194167" y="3634908"/>
                  <a:pt x="200025" y="3667125"/>
                </a:cubicBezTo>
                <a:cubicBezTo>
                  <a:pt x="202756" y="3682145"/>
                  <a:pt x="214053" y="3772536"/>
                  <a:pt x="219075" y="3790950"/>
                </a:cubicBezTo>
                <a:cubicBezTo>
                  <a:pt x="223574" y="3807445"/>
                  <a:pt x="232718" y="3822355"/>
                  <a:pt x="238125" y="3838575"/>
                </a:cubicBezTo>
                <a:cubicBezTo>
                  <a:pt x="275303" y="3950109"/>
                  <a:pt x="205126" y="3774021"/>
                  <a:pt x="266700" y="3943350"/>
                </a:cubicBezTo>
                <a:cubicBezTo>
                  <a:pt x="271552" y="3956694"/>
                  <a:pt x="279983" y="3968475"/>
                  <a:pt x="285750" y="3981450"/>
                </a:cubicBezTo>
                <a:cubicBezTo>
                  <a:pt x="316819" y="4051355"/>
                  <a:pt x="290115" y="4007048"/>
                  <a:pt x="323850" y="4057650"/>
                </a:cubicBezTo>
                <a:cubicBezTo>
                  <a:pt x="342227" y="4149534"/>
                  <a:pt x="319723" y="4068446"/>
                  <a:pt x="352425" y="4133850"/>
                </a:cubicBezTo>
                <a:cubicBezTo>
                  <a:pt x="360238" y="4149476"/>
                  <a:pt x="377540" y="4203704"/>
                  <a:pt x="390525" y="4219575"/>
                </a:cubicBezTo>
                <a:cubicBezTo>
                  <a:pt x="410428" y="4243901"/>
                  <a:pt x="434975" y="4264025"/>
                  <a:pt x="457200" y="4286250"/>
                </a:cubicBezTo>
                <a:cubicBezTo>
                  <a:pt x="466725" y="4295775"/>
                  <a:pt x="475548" y="4306059"/>
                  <a:pt x="485775" y="4314825"/>
                </a:cubicBezTo>
                <a:cubicBezTo>
                  <a:pt x="508000" y="4333875"/>
                  <a:pt x="531752" y="4351277"/>
                  <a:pt x="552450" y="4371975"/>
                </a:cubicBezTo>
                <a:cubicBezTo>
                  <a:pt x="566825" y="4386350"/>
                  <a:pt x="576175" y="4405225"/>
                  <a:pt x="590550" y="4419600"/>
                </a:cubicBezTo>
                <a:cubicBezTo>
                  <a:pt x="604925" y="4433975"/>
                  <a:pt x="622980" y="4444194"/>
                  <a:pt x="638175" y="4457700"/>
                </a:cubicBezTo>
                <a:cubicBezTo>
                  <a:pt x="651599" y="4469632"/>
                  <a:pt x="662758" y="4483973"/>
                  <a:pt x="676275" y="4495800"/>
                </a:cubicBezTo>
                <a:cubicBezTo>
                  <a:pt x="688222" y="4506254"/>
                  <a:pt x="702322" y="4514044"/>
                  <a:pt x="714375" y="4524375"/>
                </a:cubicBezTo>
                <a:cubicBezTo>
                  <a:pt x="783250" y="4583411"/>
                  <a:pt x="708109" y="4522734"/>
                  <a:pt x="762000" y="4581525"/>
                </a:cubicBezTo>
                <a:cubicBezTo>
                  <a:pt x="789307" y="4611314"/>
                  <a:pt x="819150" y="4638675"/>
                  <a:pt x="847725" y="4667250"/>
                </a:cubicBezTo>
                <a:cubicBezTo>
                  <a:pt x="857250" y="4676775"/>
                  <a:pt x="865092" y="4688353"/>
                  <a:pt x="876300" y="4695825"/>
                </a:cubicBezTo>
                <a:cubicBezTo>
                  <a:pt x="892525" y="4706642"/>
                  <a:pt x="931160" y="4731635"/>
                  <a:pt x="942975" y="4743450"/>
                </a:cubicBezTo>
                <a:cubicBezTo>
                  <a:pt x="951070" y="4751545"/>
                  <a:pt x="953086" y="4764874"/>
                  <a:pt x="962025" y="4772025"/>
                </a:cubicBezTo>
                <a:cubicBezTo>
                  <a:pt x="969865" y="4778297"/>
                  <a:pt x="981620" y="4777060"/>
                  <a:pt x="990600" y="4781550"/>
                </a:cubicBezTo>
                <a:cubicBezTo>
                  <a:pt x="1000839" y="4786670"/>
                  <a:pt x="1008936" y="4795480"/>
                  <a:pt x="1019175" y="4800600"/>
                </a:cubicBezTo>
                <a:cubicBezTo>
                  <a:pt x="1038701" y="4810363"/>
                  <a:pt x="1077261" y="4816027"/>
                  <a:pt x="1095375" y="4819650"/>
                </a:cubicBezTo>
                <a:cubicBezTo>
                  <a:pt x="1174750" y="4813300"/>
                  <a:pt x="1254570" y="4811124"/>
                  <a:pt x="1333500" y="4800600"/>
                </a:cubicBezTo>
                <a:cubicBezTo>
                  <a:pt x="1350448" y="4798340"/>
                  <a:pt x="1366563" y="4790511"/>
                  <a:pt x="1381125" y="4781550"/>
                </a:cubicBezTo>
                <a:cubicBezTo>
                  <a:pt x="1408165" y="4764910"/>
                  <a:pt x="1430907" y="4742012"/>
                  <a:pt x="1457325" y="4724400"/>
                </a:cubicBezTo>
                <a:cubicBezTo>
                  <a:pt x="1466850" y="4718050"/>
                  <a:pt x="1477805" y="4713445"/>
                  <a:pt x="1485900" y="4705350"/>
                </a:cubicBezTo>
                <a:cubicBezTo>
                  <a:pt x="1497125" y="4694125"/>
                  <a:pt x="1504950" y="4679950"/>
                  <a:pt x="1514475" y="4667250"/>
                </a:cubicBezTo>
                <a:cubicBezTo>
                  <a:pt x="1523570" y="4630870"/>
                  <a:pt x="1525116" y="4617393"/>
                  <a:pt x="1543050" y="4581525"/>
                </a:cubicBezTo>
                <a:cubicBezTo>
                  <a:pt x="1584790" y="4498044"/>
                  <a:pt x="1565562" y="4568106"/>
                  <a:pt x="1609725" y="4457700"/>
                </a:cubicBezTo>
                <a:cubicBezTo>
                  <a:pt x="1618309" y="4436239"/>
                  <a:pt x="1618438" y="4411699"/>
                  <a:pt x="1628775" y="4391025"/>
                </a:cubicBezTo>
                <a:cubicBezTo>
                  <a:pt x="1653613" y="4341349"/>
                  <a:pt x="1696937" y="4300840"/>
                  <a:pt x="1714500" y="4248150"/>
                </a:cubicBezTo>
                <a:cubicBezTo>
                  <a:pt x="1724025" y="4219575"/>
                  <a:pt x="1733050" y="4190829"/>
                  <a:pt x="1743075" y="4162425"/>
                </a:cubicBezTo>
                <a:cubicBezTo>
                  <a:pt x="1752103" y="4136844"/>
                  <a:pt x="1763996" y="4112250"/>
                  <a:pt x="1771650" y="4086225"/>
                </a:cubicBezTo>
                <a:cubicBezTo>
                  <a:pt x="1787890" y="4031007"/>
                  <a:pt x="1790505" y="3996807"/>
                  <a:pt x="1800225" y="3943350"/>
                </a:cubicBezTo>
                <a:cubicBezTo>
                  <a:pt x="1803121" y="3927422"/>
                  <a:pt x="1807088" y="3911694"/>
                  <a:pt x="1809750" y="3895725"/>
                </a:cubicBezTo>
                <a:cubicBezTo>
                  <a:pt x="1833379" y="3753951"/>
                  <a:pt x="1806352" y="3893663"/>
                  <a:pt x="1828800" y="3781425"/>
                </a:cubicBezTo>
                <a:cubicBezTo>
                  <a:pt x="1831975" y="3730625"/>
                  <a:pt x="1833916" y="3679733"/>
                  <a:pt x="1838325" y="3629025"/>
                </a:cubicBezTo>
                <a:cubicBezTo>
                  <a:pt x="1840270" y="3606659"/>
                  <a:pt x="1844883" y="3584604"/>
                  <a:pt x="1847850" y="3562350"/>
                </a:cubicBezTo>
                <a:cubicBezTo>
                  <a:pt x="1851233" y="3536977"/>
                  <a:pt x="1855057" y="3511643"/>
                  <a:pt x="1857375" y="3486150"/>
                </a:cubicBezTo>
                <a:cubicBezTo>
                  <a:pt x="1861410" y="3441770"/>
                  <a:pt x="1863725" y="3397250"/>
                  <a:pt x="1866900" y="3352800"/>
                </a:cubicBezTo>
                <a:cubicBezTo>
                  <a:pt x="1870075" y="3213100"/>
                  <a:pt x="1871609" y="3073353"/>
                  <a:pt x="1876425" y="2933700"/>
                </a:cubicBezTo>
                <a:cubicBezTo>
                  <a:pt x="1877961" y="2889163"/>
                  <a:pt x="1883170" y="2844826"/>
                  <a:pt x="1885950" y="2800350"/>
                </a:cubicBezTo>
                <a:cubicBezTo>
                  <a:pt x="1889520" y="2743223"/>
                  <a:pt x="1892300" y="2686050"/>
                  <a:pt x="1895475" y="2628900"/>
                </a:cubicBezTo>
                <a:cubicBezTo>
                  <a:pt x="1892300" y="2374900"/>
                  <a:pt x="1890568" y="2120878"/>
                  <a:pt x="1885950" y="1866900"/>
                </a:cubicBezTo>
                <a:cubicBezTo>
                  <a:pt x="1883687" y="1742459"/>
                  <a:pt x="1879981" y="1588132"/>
                  <a:pt x="1866900" y="1457325"/>
                </a:cubicBezTo>
                <a:cubicBezTo>
                  <a:pt x="1855945" y="1347772"/>
                  <a:pt x="1861650" y="1432824"/>
                  <a:pt x="1838325" y="1323975"/>
                </a:cubicBezTo>
                <a:cubicBezTo>
                  <a:pt x="1829144" y="1281131"/>
                  <a:pt x="1831304" y="1250573"/>
                  <a:pt x="1819275" y="1209675"/>
                </a:cubicBezTo>
                <a:cubicBezTo>
                  <a:pt x="1737457" y="931495"/>
                  <a:pt x="1813005" y="1184474"/>
                  <a:pt x="1762125" y="1057275"/>
                </a:cubicBezTo>
                <a:cubicBezTo>
                  <a:pt x="1754667" y="1038631"/>
                  <a:pt x="1752055" y="1018086"/>
                  <a:pt x="1743075" y="1000125"/>
                </a:cubicBezTo>
                <a:cubicBezTo>
                  <a:pt x="1726516" y="967007"/>
                  <a:pt x="1704975" y="936625"/>
                  <a:pt x="1685925" y="904875"/>
                </a:cubicBezTo>
                <a:cubicBezTo>
                  <a:pt x="1676400" y="889000"/>
                  <a:pt x="1665629" y="873809"/>
                  <a:pt x="1657350" y="857250"/>
                </a:cubicBezTo>
                <a:cubicBezTo>
                  <a:pt x="1630602" y="803755"/>
                  <a:pt x="1630948" y="800793"/>
                  <a:pt x="1600200" y="752475"/>
                </a:cubicBezTo>
                <a:cubicBezTo>
                  <a:pt x="1587908" y="733159"/>
                  <a:pt x="1576156" y="713397"/>
                  <a:pt x="1562100" y="695325"/>
                </a:cubicBezTo>
                <a:cubicBezTo>
                  <a:pt x="1553830" y="684692"/>
                  <a:pt x="1542291" y="676977"/>
                  <a:pt x="1533525" y="666750"/>
                </a:cubicBezTo>
                <a:cubicBezTo>
                  <a:pt x="1438658" y="556072"/>
                  <a:pt x="1610089" y="733789"/>
                  <a:pt x="1438275" y="561975"/>
                </a:cubicBezTo>
                <a:lnTo>
                  <a:pt x="1400175" y="523875"/>
                </a:lnTo>
                <a:cubicBezTo>
                  <a:pt x="1390650" y="514350"/>
                  <a:pt x="1382808" y="502772"/>
                  <a:pt x="1371600" y="495300"/>
                </a:cubicBezTo>
                <a:lnTo>
                  <a:pt x="1314450" y="457200"/>
                </a:lnTo>
                <a:lnTo>
                  <a:pt x="1285875" y="438150"/>
                </a:lnTo>
                <a:cubicBezTo>
                  <a:pt x="1276350" y="431800"/>
                  <a:pt x="1268160" y="422720"/>
                  <a:pt x="1257300" y="419100"/>
                </a:cubicBezTo>
                <a:cubicBezTo>
                  <a:pt x="1238250" y="412750"/>
                  <a:pt x="1216858" y="411189"/>
                  <a:pt x="1200150" y="400050"/>
                </a:cubicBezTo>
                <a:cubicBezTo>
                  <a:pt x="1155506" y="370287"/>
                  <a:pt x="1182867" y="382882"/>
                  <a:pt x="1114425" y="371475"/>
                </a:cubicBezTo>
                <a:cubicBezTo>
                  <a:pt x="1101725" y="365125"/>
                  <a:pt x="1088737" y="359321"/>
                  <a:pt x="1076325" y="352425"/>
                </a:cubicBezTo>
                <a:cubicBezTo>
                  <a:pt x="1022635" y="322597"/>
                  <a:pt x="1037950" y="323758"/>
                  <a:pt x="981075" y="304800"/>
                </a:cubicBezTo>
                <a:cubicBezTo>
                  <a:pt x="968656" y="300660"/>
                  <a:pt x="955514" y="299037"/>
                  <a:pt x="942975" y="295275"/>
                </a:cubicBezTo>
                <a:cubicBezTo>
                  <a:pt x="923741" y="289505"/>
                  <a:pt x="885825" y="276225"/>
                  <a:pt x="885825" y="276225"/>
                </a:cubicBezTo>
                <a:cubicBezTo>
                  <a:pt x="838200" y="279400"/>
                  <a:pt x="789544" y="275396"/>
                  <a:pt x="742950" y="285750"/>
                </a:cubicBezTo>
                <a:cubicBezTo>
                  <a:pt x="729800" y="288672"/>
                  <a:pt x="724723" y="305701"/>
                  <a:pt x="714375" y="314325"/>
                </a:cubicBezTo>
                <a:cubicBezTo>
                  <a:pt x="705581" y="321654"/>
                  <a:pt x="695325" y="327025"/>
                  <a:pt x="685800" y="333375"/>
                </a:cubicBezTo>
                <a:cubicBezTo>
                  <a:pt x="679450" y="342900"/>
                  <a:pt x="674355" y="353394"/>
                  <a:pt x="666750" y="361950"/>
                </a:cubicBezTo>
                <a:cubicBezTo>
                  <a:pt x="648852" y="382086"/>
                  <a:pt x="621648" y="395003"/>
                  <a:pt x="609600" y="419100"/>
                </a:cubicBezTo>
                <a:cubicBezTo>
                  <a:pt x="603250" y="431800"/>
                  <a:pt x="597595" y="444872"/>
                  <a:pt x="590550" y="457200"/>
                </a:cubicBezTo>
                <a:cubicBezTo>
                  <a:pt x="584870" y="467139"/>
                  <a:pt x="577567" y="476067"/>
                  <a:pt x="571500" y="485775"/>
                </a:cubicBezTo>
                <a:cubicBezTo>
                  <a:pt x="561688" y="501474"/>
                  <a:pt x="552737" y="517701"/>
                  <a:pt x="542925" y="533400"/>
                </a:cubicBezTo>
                <a:cubicBezTo>
                  <a:pt x="536858" y="543108"/>
                  <a:pt x="529357" y="551925"/>
                  <a:pt x="523875" y="561975"/>
                </a:cubicBezTo>
                <a:cubicBezTo>
                  <a:pt x="510277" y="586906"/>
                  <a:pt x="492663" y="610625"/>
                  <a:pt x="485775" y="638175"/>
                </a:cubicBezTo>
                <a:cubicBezTo>
                  <a:pt x="474403" y="683662"/>
                  <a:pt x="475752" y="682408"/>
                  <a:pt x="457200" y="733425"/>
                </a:cubicBezTo>
                <a:cubicBezTo>
                  <a:pt x="424576" y="823140"/>
                  <a:pt x="454199" y="739427"/>
                  <a:pt x="409575" y="828675"/>
                </a:cubicBezTo>
                <a:cubicBezTo>
                  <a:pt x="401929" y="843968"/>
                  <a:pt x="396875" y="860425"/>
                  <a:pt x="390525" y="876300"/>
                </a:cubicBezTo>
                <a:cubicBezTo>
                  <a:pt x="387490" y="897546"/>
                  <a:pt x="379072" y="965276"/>
                  <a:pt x="371475" y="990600"/>
                </a:cubicBezTo>
                <a:cubicBezTo>
                  <a:pt x="365119" y="1011788"/>
                  <a:pt x="348188" y="1043003"/>
                  <a:pt x="342900" y="1066800"/>
                </a:cubicBezTo>
                <a:cubicBezTo>
                  <a:pt x="320549" y="1167380"/>
                  <a:pt x="345292" y="1088199"/>
                  <a:pt x="323850" y="1152525"/>
                </a:cubicBezTo>
                <a:cubicBezTo>
                  <a:pt x="320675" y="1174750"/>
                  <a:pt x="319770" y="1197420"/>
                  <a:pt x="314325" y="1219200"/>
                </a:cubicBezTo>
                <a:cubicBezTo>
                  <a:pt x="310178" y="1235787"/>
                  <a:pt x="298086" y="1249960"/>
                  <a:pt x="295275" y="1266825"/>
                </a:cubicBezTo>
                <a:cubicBezTo>
                  <a:pt x="288469" y="1307659"/>
                  <a:pt x="289498" y="1349423"/>
                  <a:pt x="285750" y="1390650"/>
                </a:cubicBezTo>
                <a:cubicBezTo>
                  <a:pt x="281516" y="1437219"/>
                  <a:pt x="277877" y="1479291"/>
                  <a:pt x="266700" y="1524000"/>
                </a:cubicBezTo>
                <a:cubicBezTo>
                  <a:pt x="264265" y="1533740"/>
                  <a:pt x="259610" y="1542835"/>
                  <a:pt x="257175" y="1552575"/>
                </a:cubicBezTo>
                <a:cubicBezTo>
                  <a:pt x="253248" y="1568281"/>
                  <a:pt x="251290" y="1584425"/>
                  <a:pt x="247650" y="1600200"/>
                </a:cubicBezTo>
                <a:cubicBezTo>
                  <a:pt x="241763" y="1625711"/>
                  <a:pt x="234950" y="1651000"/>
                  <a:pt x="228600" y="1676400"/>
                </a:cubicBezTo>
                <a:cubicBezTo>
                  <a:pt x="225425" y="1689100"/>
                  <a:pt x="223215" y="1702081"/>
                  <a:pt x="219075" y="1714500"/>
                </a:cubicBezTo>
                <a:cubicBezTo>
                  <a:pt x="207485" y="1749269"/>
                  <a:pt x="206593" y="1748008"/>
                  <a:pt x="200025" y="1790700"/>
                </a:cubicBezTo>
                <a:cubicBezTo>
                  <a:pt x="196133" y="1816000"/>
                  <a:pt x="194392" y="1841600"/>
                  <a:pt x="190500" y="1866900"/>
                </a:cubicBezTo>
                <a:cubicBezTo>
                  <a:pt x="177811" y="1949378"/>
                  <a:pt x="173112" y="1905767"/>
                  <a:pt x="161925" y="2028825"/>
                </a:cubicBezTo>
                <a:cubicBezTo>
                  <a:pt x="155575" y="2098675"/>
                  <a:pt x="152794" y="2168942"/>
                  <a:pt x="142875" y="2238375"/>
                </a:cubicBezTo>
                <a:cubicBezTo>
                  <a:pt x="139700" y="2260600"/>
                  <a:pt x="135973" y="2282753"/>
                  <a:pt x="133350" y="2305050"/>
                </a:cubicBezTo>
                <a:cubicBezTo>
                  <a:pt x="123198" y="2391343"/>
                  <a:pt x="120781" y="2442910"/>
                  <a:pt x="114300" y="2533650"/>
                </a:cubicBezTo>
                <a:cubicBezTo>
                  <a:pt x="117475" y="2682875"/>
                  <a:pt x="118681" y="2832155"/>
                  <a:pt x="123825" y="2981325"/>
                </a:cubicBezTo>
                <a:cubicBezTo>
                  <a:pt x="125034" y="3016373"/>
                  <a:pt x="130937" y="3051114"/>
                  <a:pt x="133350" y="3086100"/>
                </a:cubicBezTo>
                <a:cubicBezTo>
                  <a:pt x="154025" y="3385890"/>
                  <a:pt x="132082" y="3137553"/>
                  <a:pt x="152400" y="3381375"/>
                </a:cubicBezTo>
                <a:cubicBezTo>
                  <a:pt x="155312" y="3416323"/>
                  <a:pt x="157575" y="3451352"/>
                  <a:pt x="161925" y="3486150"/>
                </a:cubicBezTo>
                <a:cubicBezTo>
                  <a:pt x="163933" y="3502214"/>
                  <a:pt x="168925" y="3517784"/>
                  <a:pt x="171450" y="3533775"/>
                </a:cubicBezTo>
                <a:cubicBezTo>
                  <a:pt x="178453" y="3578127"/>
                  <a:pt x="185541" y="3622498"/>
                  <a:pt x="190500" y="3667125"/>
                </a:cubicBezTo>
                <a:cubicBezTo>
                  <a:pt x="195072" y="3708269"/>
                  <a:pt x="194171" y="3749969"/>
                  <a:pt x="200025" y="3790950"/>
                </a:cubicBezTo>
                <a:cubicBezTo>
                  <a:pt x="203728" y="3816869"/>
                  <a:pt x="213940" y="3841477"/>
                  <a:pt x="219075" y="3867150"/>
                </a:cubicBezTo>
                <a:cubicBezTo>
                  <a:pt x="247019" y="4006868"/>
                  <a:pt x="212566" y="3870696"/>
                  <a:pt x="238125" y="3981450"/>
                </a:cubicBezTo>
                <a:cubicBezTo>
                  <a:pt x="244012" y="4006961"/>
                  <a:pt x="253928" y="4031670"/>
                  <a:pt x="257175" y="4057650"/>
                </a:cubicBezTo>
                <a:cubicBezTo>
                  <a:pt x="260350" y="4083050"/>
                  <a:pt x="263709" y="4108428"/>
                  <a:pt x="266700" y="4133850"/>
                </a:cubicBezTo>
                <a:cubicBezTo>
                  <a:pt x="270059" y="4162404"/>
                  <a:pt x="270586" y="4191382"/>
                  <a:pt x="276225" y="4219575"/>
                </a:cubicBezTo>
                <a:cubicBezTo>
                  <a:pt x="280163" y="4239266"/>
                  <a:pt x="291974" y="4256918"/>
                  <a:pt x="295275" y="4276725"/>
                </a:cubicBezTo>
                <a:cubicBezTo>
                  <a:pt x="298450" y="4295775"/>
                  <a:pt x="297372" y="4316048"/>
                  <a:pt x="304800" y="4333875"/>
                </a:cubicBezTo>
                <a:cubicBezTo>
                  <a:pt x="313606" y="4355009"/>
                  <a:pt x="330200" y="4371975"/>
                  <a:pt x="342900" y="4391025"/>
                </a:cubicBezTo>
                <a:cubicBezTo>
                  <a:pt x="361631" y="4419122"/>
                  <a:pt x="363023" y="4425256"/>
                  <a:pt x="390525" y="4448175"/>
                </a:cubicBezTo>
                <a:cubicBezTo>
                  <a:pt x="399319" y="4455504"/>
                  <a:pt x="409575" y="4460875"/>
                  <a:pt x="419100" y="4467225"/>
                </a:cubicBezTo>
                <a:cubicBezTo>
                  <a:pt x="425450" y="4476750"/>
                  <a:pt x="429535" y="4488262"/>
                  <a:pt x="438150" y="4495800"/>
                </a:cubicBezTo>
                <a:cubicBezTo>
                  <a:pt x="471228" y="4524743"/>
                  <a:pt x="487799" y="4533118"/>
                  <a:pt x="523875" y="4543425"/>
                </a:cubicBezTo>
                <a:cubicBezTo>
                  <a:pt x="536462" y="4547021"/>
                  <a:pt x="549275" y="4549775"/>
                  <a:pt x="561975" y="4552950"/>
                </a:cubicBezTo>
                <a:lnTo>
                  <a:pt x="619125" y="4591050"/>
                </a:lnTo>
                <a:cubicBezTo>
                  <a:pt x="628650" y="4597400"/>
                  <a:pt x="636840" y="4606480"/>
                  <a:pt x="647700" y="4610100"/>
                </a:cubicBezTo>
                <a:cubicBezTo>
                  <a:pt x="719524" y="4634041"/>
                  <a:pt x="630992" y="4601746"/>
                  <a:pt x="704850" y="4638675"/>
                </a:cubicBezTo>
                <a:cubicBezTo>
                  <a:pt x="713830" y="4643165"/>
                  <a:pt x="724445" y="4643710"/>
                  <a:pt x="733425" y="4648200"/>
                </a:cubicBezTo>
                <a:cubicBezTo>
                  <a:pt x="743664" y="4653320"/>
                  <a:pt x="752061" y="4661570"/>
                  <a:pt x="762000" y="4667250"/>
                </a:cubicBezTo>
                <a:cubicBezTo>
                  <a:pt x="774328" y="4674295"/>
                  <a:pt x="787772" y="4679255"/>
                  <a:pt x="800100" y="4686300"/>
                </a:cubicBezTo>
                <a:cubicBezTo>
                  <a:pt x="851801" y="4715843"/>
                  <a:pt x="804859" y="4697411"/>
                  <a:pt x="857250" y="4714875"/>
                </a:cubicBezTo>
                <a:cubicBezTo>
                  <a:pt x="914400" y="4708525"/>
                  <a:pt x="972511" y="4708040"/>
                  <a:pt x="1028700" y="4695825"/>
                </a:cubicBezTo>
                <a:cubicBezTo>
                  <a:pt x="1038680" y="4693655"/>
                  <a:pt x="1131756" y="4630296"/>
                  <a:pt x="1133475" y="4629150"/>
                </a:cubicBezTo>
                <a:cubicBezTo>
                  <a:pt x="1143000" y="4613275"/>
                  <a:pt x="1149859" y="4595458"/>
                  <a:pt x="1162050" y="4581525"/>
                </a:cubicBezTo>
                <a:cubicBezTo>
                  <a:pt x="1223324" y="4511497"/>
                  <a:pt x="1181383" y="4602811"/>
                  <a:pt x="1238250" y="4505325"/>
                </a:cubicBezTo>
                <a:cubicBezTo>
                  <a:pt x="1250434" y="4484439"/>
                  <a:pt x="1256011" y="4460277"/>
                  <a:pt x="1266825" y="4438650"/>
                </a:cubicBezTo>
                <a:cubicBezTo>
                  <a:pt x="1279562" y="4413177"/>
                  <a:pt x="1311454" y="4365177"/>
                  <a:pt x="1323975" y="4333875"/>
                </a:cubicBezTo>
                <a:cubicBezTo>
                  <a:pt x="1367041" y="4226211"/>
                  <a:pt x="1323852" y="4324759"/>
                  <a:pt x="1352550" y="4229100"/>
                </a:cubicBezTo>
                <a:cubicBezTo>
                  <a:pt x="1357463" y="4212723"/>
                  <a:pt x="1364435" y="4196999"/>
                  <a:pt x="1371600" y="4181475"/>
                </a:cubicBezTo>
                <a:cubicBezTo>
                  <a:pt x="1383500" y="4155691"/>
                  <a:pt x="1395089" y="4129626"/>
                  <a:pt x="1409700" y="4105275"/>
                </a:cubicBezTo>
                <a:cubicBezTo>
                  <a:pt x="1419225" y="4089400"/>
                  <a:pt x="1429996" y="4074209"/>
                  <a:pt x="1438275" y="4057650"/>
                </a:cubicBezTo>
                <a:cubicBezTo>
                  <a:pt x="1490405" y="3953389"/>
                  <a:pt x="1444100" y="4009841"/>
                  <a:pt x="1524000" y="3876675"/>
                </a:cubicBezTo>
                <a:cubicBezTo>
                  <a:pt x="1543050" y="3844925"/>
                  <a:pt x="1560611" y="3812233"/>
                  <a:pt x="1581150" y="3781425"/>
                </a:cubicBezTo>
                <a:lnTo>
                  <a:pt x="1619250" y="3724275"/>
                </a:lnTo>
                <a:cubicBezTo>
                  <a:pt x="1622425" y="3711575"/>
                  <a:pt x="1625179" y="3698762"/>
                  <a:pt x="1628775" y="3686175"/>
                </a:cubicBezTo>
                <a:cubicBezTo>
                  <a:pt x="1631533" y="3676521"/>
                  <a:pt x="1635658" y="3667286"/>
                  <a:pt x="1638300" y="3657600"/>
                </a:cubicBezTo>
                <a:cubicBezTo>
                  <a:pt x="1670528" y="3539432"/>
                  <a:pt x="1644951" y="3618597"/>
                  <a:pt x="1666875" y="3552825"/>
                </a:cubicBezTo>
                <a:cubicBezTo>
                  <a:pt x="1692705" y="3372016"/>
                  <a:pt x="1668807" y="3556982"/>
                  <a:pt x="1685925" y="3171825"/>
                </a:cubicBezTo>
                <a:cubicBezTo>
                  <a:pt x="1687623" y="3133631"/>
                  <a:pt x="1693329" y="3095698"/>
                  <a:pt x="1695450" y="3057525"/>
                </a:cubicBezTo>
                <a:cubicBezTo>
                  <a:pt x="1734200" y="2360033"/>
                  <a:pt x="1670873" y="3372093"/>
                  <a:pt x="1714500" y="2543175"/>
                </a:cubicBezTo>
                <a:cubicBezTo>
                  <a:pt x="1719018" y="2457334"/>
                  <a:pt x="1729647" y="2371871"/>
                  <a:pt x="1733550" y="2286000"/>
                </a:cubicBezTo>
                <a:lnTo>
                  <a:pt x="1743075" y="2076450"/>
                </a:lnTo>
                <a:cubicBezTo>
                  <a:pt x="1739900" y="1743075"/>
                  <a:pt x="1742557" y="1409593"/>
                  <a:pt x="1733550" y="1076325"/>
                </a:cubicBezTo>
                <a:cubicBezTo>
                  <a:pt x="1733007" y="1056252"/>
                  <a:pt x="1720850" y="1038225"/>
                  <a:pt x="1714500" y="1019175"/>
                </a:cubicBezTo>
                <a:cubicBezTo>
                  <a:pt x="1706753" y="995934"/>
                  <a:pt x="1704389" y="980489"/>
                  <a:pt x="1685925" y="962025"/>
                </a:cubicBezTo>
                <a:cubicBezTo>
                  <a:pt x="1677830" y="953930"/>
                  <a:pt x="1666875" y="949325"/>
                  <a:pt x="1657350" y="942975"/>
                </a:cubicBezTo>
                <a:lnTo>
                  <a:pt x="1638300" y="91440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20160314" flipV="1">
            <a:off x="4582271" y="2006656"/>
            <a:ext cx="658991" cy="502457"/>
          </a:xfrm>
          <a:custGeom>
            <a:avLst/>
            <a:gdLst>
              <a:gd name="connsiteX0" fmla="*/ 554789 w 1011989"/>
              <a:gd name="connsiteY0" fmla="*/ 66675 h 803124"/>
              <a:gd name="connsiteX1" fmla="*/ 850064 w 1011989"/>
              <a:gd name="connsiteY1" fmla="*/ 47625 h 803124"/>
              <a:gd name="connsiteX2" fmla="*/ 907214 w 1011989"/>
              <a:gd name="connsiteY2" fmla="*/ 57150 h 803124"/>
              <a:gd name="connsiteX3" fmla="*/ 897689 w 1011989"/>
              <a:gd name="connsiteY3" fmla="*/ 200025 h 803124"/>
              <a:gd name="connsiteX4" fmla="*/ 878639 w 1011989"/>
              <a:gd name="connsiteY4" fmla="*/ 257175 h 803124"/>
              <a:gd name="connsiteX5" fmla="*/ 859589 w 1011989"/>
              <a:gd name="connsiteY5" fmla="*/ 361950 h 803124"/>
              <a:gd name="connsiteX6" fmla="*/ 850064 w 1011989"/>
              <a:gd name="connsiteY6" fmla="*/ 400050 h 803124"/>
              <a:gd name="connsiteX7" fmla="*/ 811964 w 1011989"/>
              <a:gd name="connsiteY7" fmla="*/ 457200 h 803124"/>
              <a:gd name="connsiteX8" fmla="*/ 792914 w 1011989"/>
              <a:gd name="connsiteY8" fmla="*/ 485775 h 803124"/>
              <a:gd name="connsiteX9" fmla="*/ 764339 w 1011989"/>
              <a:gd name="connsiteY9" fmla="*/ 542925 h 803124"/>
              <a:gd name="connsiteX10" fmla="*/ 735764 w 1011989"/>
              <a:gd name="connsiteY10" fmla="*/ 600075 h 803124"/>
              <a:gd name="connsiteX11" fmla="*/ 745289 w 1011989"/>
              <a:gd name="connsiteY11" fmla="*/ 571500 h 803124"/>
              <a:gd name="connsiteX12" fmla="*/ 764339 w 1011989"/>
              <a:gd name="connsiteY12" fmla="*/ 533400 h 803124"/>
              <a:gd name="connsiteX13" fmla="*/ 773864 w 1011989"/>
              <a:gd name="connsiteY13" fmla="*/ 504825 h 803124"/>
              <a:gd name="connsiteX14" fmla="*/ 811964 w 1011989"/>
              <a:gd name="connsiteY14" fmla="*/ 447675 h 803124"/>
              <a:gd name="connsiteX15" fmla="*/ 840539 w 1011989"/>
              <a:gd name="connsiteY15" fmla="*/ 400050 h 803124"/>
              <a:gd name="connsiteX16" fmla="*/ 859589 w 1011989"/>
              <a:gd name="connsiteY16" fmla="*/ 371475 h 803124"/>
              <a:gd name="connsiteX17" fmla="*/ 907214 w 1011989"/>
              <a:gd name="connsiteY17" fmla="*/ 295275 h 803124"/>
              <a:gd name="connsiteX18" fmla="*/ 945314 w 1011989"/>
              <a:gd name="connsiteY18" fmla="*/ 180975 h 803124"/>
              <a:gd name="connsiteX19" fmla="*/ 954839 w 1011989"/>
              <a:gd name="connsiteY19" fmla="*/ 152400 h 803124"/>
              <a:gd name="connsiteX20" fmla="*/ 964364 w 1011989"/>
              <a:gd name="connsiteY20" fmla="*/ 123825 h 803124"/>
              <a:gd name="connsiteX21" fmla="*/ 954839 w 1011989"/>
              <a:gd name="connsiteY21" fmla="*/ 28575 h 803124"/>
              <a:gd name="connsiteX22" fmla="*/ 926264 w 1011989"/>
              <a:gd name="connsiteY22" fmla="*/ 19050 h 803124"/>
              <a:gd name="connsiteX23" fmla="*/ 526214 w 1011989"/>
              <a:gd name="connsiteY23" fmla="*/ 38100 h 803124"/>
              <a:gd name="connsiteX24" fmla="*/ 459539 w 1011989"/>
              <a:gd name="connsiteY24" fmla="*/ 47625 h 803124"/>
              <a:gd name="connsiteX25" fmla="*/ 402389 w 1011989"/>
              <a:gd name="connsiteY25" fmla="*/ 57150 h 803124"/>
              <a:gd name="connsiteX26" fmla="*/ 573839 w 1011989"/>
              <a:gd name="connsiteY26" fmla="*/ 47625 h 803124"/>
              <a:gd name="connsiteX27" fmla="*/ 669089 w 1011989"/>
              <a:gd name="connsiteY27" fmla="*/ 28575 h 803124"/>
              <a:gd name="connsiteX28" fmla="*/ 735764 w 1011989"/>
              <a:gd name="connsiteY28" fmla="*/ 19050 h 803124"/>
              <a:gd name="connsiteX29" fmla="*/ 802439 w 1011989"/>
              <a:gd name="connsiteY29" fmla="*/ 0 h 803124"/>
              <a:gd name="connsiteX30" fmla="*/ 945314 w 1011989"/>
              <a:gd name="connsiteY30" fmla="*/ 9525 h 803124"/>
              <a:gd name="connsiteX31" fmla="*/ 973889 w 1011989"/>
              <a:gd name="connsiteY31" fmla="*/ 19050 h 803124"/>
              <a:gd name="connsiteX32" fmla="*/ 983414 w 1011989"/>
              <a:gd name="connsiteY32" fmla="*/ 47625 h 803124"/>
              <a:gd name="connsiteX33" fmla="*/ 973889 w 1011989"/>
              <a:gd name="connsiteY33" fmla="*/ 219075 h 803124"/>
              <a:gd name="connsiteX34" fmla="*/ 964364 w 1011989"/>
              <a:gd name="connsiteY34" fmla="*/ 276225 h 803124"/>
              <a:gd name="connsiteX35" fmla="*/ 945314 w 1011989"/>
              <a:gd name="connsiteY35" fmla="*/ 304800 h 803124"/>
              <a:gd name="connsiteX36" fmla="*/ 888164 w 1011989"/>
              <a:gd name="connsiteY36" fmla="*/ 352425 h 803124"/>
              <a:gd name="connsiteX37" fmla="*/ 811964 w 1011989"/>
              <a:gd name="connsiteY37" fmla="*/ 419100 h 803124"/>
              <a:gd name="connsiteX38" fmla="*/ 783389 w 1011989"/>
              <a:gd name="connsiteY38" fmla="*/ 438150 h 803124"/>
              <a:gd name="connsiteX39" fmla="*/ 764339 w 1011989"/>
              <a:gd name="connsiteY39" fmla="*/ 495300 h 803124"/>
              <a:gd name="connsiteX40" fmla="*/ 754814 w 1011989"/>
              <a:gd name="connsiteY40" fmla="*/ 552450 h 803124"/>
              <a:gd name="connsiteX41" fmla="*/ 773864 w 1011989"/>
              <a:gd name="connsiteY41" fmla="*/ 495300 h 803124"/>
              <a:gd name="connsiteX42" fmla="*/ 802439 w 1011989"/>
              <a:gd name="connsiteY42" fmla="*/ 476250 h 803124"/>
              <a:gd name="connsiteX43" fmla="*/ 869114 w 1011989"/>
              <a:gd name="connsiteY43" fmla="*/ 390525 h 803124"/>
              <a:gd name="connsiteX44" fmla="*/ 926264 w 1011989"/>
              <a:gd name="connsiteY44" fmla="*/ 342900 h 803124"/>
              <a:gd name="connsiteX45" fmla="*/ 964364 w 1011989"/>
              <a:gd name="connsiteY45" fmla="*/ 285750 h 803124"/>
              <a:gd name="connsiteX46" fmla="*/ 983414 w 1011989"/>
              <a:gd name="connsiteY46" fmla="*/ 257175 h 803124"/>
              <a:gd name="connsiteX47" fmla="*/ 1002464 w 1011989"/>
              <a:gd name="connsiteY47" fmla="*/ 200025 h 803124"/>
              <a:gd name="connsiteX48" fmla="*/ 1011989 w 1011989"/>
              <a:gd name="connsiteY48" fmla="*/ 171450 h 803124"/>
              <a:gd name="connsiteX49" fmla="*/ 992939 w 1011989"/>
              <a:gd name="connsiteY49" fmla="*/ 76200 h 803124"/>
              <a:gd name="connsiteX50" fmla="*/ 973889 w 1011989"/>
              <a:gd name="connsiteY50" fmla="*/ 47625 h 803124"/>
              <a:gd name="connsiteX51" fmla="*/ 916739 w 1011989"/>
              <a:gd name="connsiteY51" fmla="*/ 28575 h 803124"/>
              <a:gd name="connsiteX52" fmla="*/ 878639 w 1011989"/>
              <a:gd name="connsiteY52" fmla="*/ 76200 h 803124"/>
              <a:gd name="connsiteX53" fmla="*/ 850064 w 1011989"/>
              <a:gd name="connsiteY53" fmla="*/ 95250 h 803124"/>
              <a:gd name="connsiteX54" fmla="*/ 792914 w 1011989"/>
              <a:gd name="connsiteY54" fmla="*/ 152400 h 803124"/>
              <a:gd name="connsiteX55" fmla="*/ 764339 w 1011989"/>
              <a:gd name="connsiteY55" fmla="*/ 180975 h 803124"/>
              <a:gd name="connsiteX56" fmla="*/ 697664 w 1011989"/>
              <a:gd name="connsiteY56" fmla="*/ 219075 h 803124"/>
              <a:gd name="connsiteX57" fmla="*/ 650039 w 1011989"/>
              <a:gd name="connsiteY57" fmla="*/ 276225 h 803124"/>
              <a:gd name="connsiteX58" fmla="*/ 611939 w 1011989"/>
              <a:gd name="connsiteY58" fmla="*/ 285750 h 803124"/>
              <a:gd name="connsiteX59" fmla="*/ 592889 w 1011989"/>
              <a:gd name="connsiteY59" fmla="*/ 323850 h 803124"/>
              <a:gd name="connsiteX60" fmla="*/ 554789 w 1011989"/>
              <a:gd name="connsiteY60" fmla="*/ 342900 h 803124"/>
              <a:gd name="connsiteX61" fmla="*/ 478589 w 1011989"/>
              <a:gd name="connsiteY61" fmla="*/ 390525 h 803124"/>
              <a:gd name="connsiteX62" fmla="*/ 450014 w 1011989"/>
              <a:gd name="connsiteY62" fmla="*/ 419100 h 803124"/>
              <a:gd name="connsiteX63" fmla="*/ 411914 w 1011989"/>
              <a:gd name="connsiteY63" fmla="*/ 447675 h 803124"/>
              <a:gd name="connsiteX64" fmla="*/ 383339 w 1011989"/>
              <a:gd name="connsiteY64" fmla="*/ 466725 h 803124"/>
              <a:gd name="connsiteX65" fmla="*/ 354764 w 1011989"/>
              <a:gd name="connsiteY65" fmla="*/ 495300 h 803124"/>
              <a:gd name="connsiteX66" fmla="*/ 316664 w 1011989"/>
              <a:gd name="connsiteY66" fmla="*/ 523875 h 803124"/>
              <a:gd name="connsiteX67" fmla="*/ 288089 w 1011989"/>
              <a:gd name="connsiteY67" fmla="*/ 552450 h 803124"/>
              <a:gd name="connsiteX68" fmla="*/ 211889 w 1011989"/>
              <a:gd name="connsiteY68" fmla="*/ 609600 h 803124"/>
              <a:gd name="connsiteX69" fmla="*/ 154739 w 1011989"/>
              <a:gd name="connsiteY69" fmla="*/ 657225 h 803124"/>
              <a:gd name="connsiteX70" fmla="*/ 126164 w 1011989"/>
              <a:gd name="connsiteY70" fmla="*/ 666750 h 803124"/>
              <a:gd name="connsiteX71" fmla="*/ 107114 w 1011989"/>
              <a:gd name="connsiteY71" fmla="*/ 695325 h 803124"/>
              <a:gd name="connsiteX72" fmla="*/ 21389 w 1011989"/>
              <a:gd name="connsiteY72" fmla="*/ 771525 h 803124"/>
              <a:gd name="connsiteX73" fmla="*/ 2339 w 1011989"/>
              <a:gd name="connsiteY73" fmla="*/ 800100 h 803124"/>
              <a:gd name="connsiteX74" fmla="*/ 49964 w 1011989"/>
              <a:gd name="connsiteY74" fmla="*/ 790575 h 803124"/>
              <a:gd name="connsiteX75" fmla="*/ 135689 w 1011989"/>
              <a:gd name="connsiteY75" fmla="*/ 742950 h 803124"/>
              <a:gd name="connsiteX76" fmla="*/ 173789 w 1011989"/>
              <a:gd name="connsiteY76" fmla="*/ 723900 h 803124"/>
              <a:gd name="connsiteX77" fmla="*/ 230939 w 1011989"/>
              <a:gd name="connsiteY77" fmla="*/ 685800 h 803124"/>
              <a:gd name="connsiteX78" fmla="*/ 288089 w 1011989"/>
              <a:gd name="connsiteY78" fmla="*/ 666750 h 803124"/>
              <a:gd name="connsiteX79" fmla="*/ 383339 w 1011989"/>
              <a:gd name="connsiteY79" fmla="*/ 600075 h 803124"/>
              <a:gd name="connsiteX80" fmla="*/ 411914 w 1011989"/>
              <a:gd name="connsiteY80" fmla="*/ 581025 h 803124"/>
              <a:gd name="connsiteX81" fmla="*/ 440489 w 1011989"/>
              <a:gd name="connsiteY81" fmla="*/ 561975 h 803124"/>
              <a:gd name="connsiteX82" fmla="*/ 459539 w 1011989"/>
              <a:gd name="connsiteY82" fmla="*/ 533400 h 803124"/>
              <a:gd name="connsiteX83" fmla="*/ 488114 w 1011989"/>
              <a:gd name="connsiteY83" fmla="*/ 514350 h 803124"/>
              <a:gd name="connsiteX84" fmla="*/ 535739 w 1011989"/>
              <a:gd name="connsiteY84" fmla="*/ 466725 h 803124"/>
              <a:gd name="connsiteX85" fmla="*/ 564314 w 1011989"/>
              <a:gd name="connsiteY85" fmla="*/ 428625 h 803124"/>
              <a:gd name="connsiteX86" fmla="*/ 583364 w 1011989"/>
              <a:gd name="connsiteY86" fmla="*/ 400050 h 803124"/>
              <a:gd name="connsiteX87" fmla="*/ 611939 w 1011989"/>
              <a:gd name="connsiteY87" fmla="*/ 381000 h 803124"/>
              <a:gd name="connsiteX88" fmla="*/ 659564 w 1011989"/>
              <a:gd name="connsiteY88" fmla="*/ 323850 h 803124"/>
              <a:gd name="connsiteX89" fmla="*/ 678614 w 1011989"/>
              <a:gd name="connsiteY89" fmla="*/ 295275 h 803124"/>
              <a:gd name="connsiteX90" fmla="*/ 735764 w 1011989"/>
              <a:gd name="connsiteY90" fmla="*/ 247650 h 803124"/>
              <a:gd name="connsiteX91" fmla="*/ 783389 w 1011989"/>
              <a:gd name="connsiteY91" fmla="*/ 190500 h 803124"/>
              <a:gd name="connsiteX92" fmla="*/ 811964 w 1011989"/>
              <a:gd name="connsiteY92" fmla="*/ 180975 h 803124"/>
              <a:gd name="connsiteX93" fmla="*/ 859589 w 1011989"/>
              <a:gd name="connsiteY93" fmla="*/ 133350 h 803124"/>
              <a:gd name="connsiteX94" fmla="*/ 878639 w 1011989"/>
              <a:gd name="connsiteY94" fmla="*/ 104775 h 803124"/>
              <a:gd name="connsiteX95" fmla="*/ 907214 w 1011989"/>
              <a:gd name="connsiteY95" fmla="*/ 95250 h 803124"/>
              <a:gd name="connsiteX96" fmla="*/ 935789 w 1011989"/>
              <a:gd name="connsiteY96" fmla="*/ 76200 h 803124"/>
              <a:gd name="connsiteX97" fmla="*/ 897689 w 1011989"/>
              <a:gd name="connsiteY97" fmla="*/ 133350 h 803124"/>
              <a:gd name="connsiteX98" fmla="*/ 878639 w 1011989"/>
              <a:gd name="connsiteY98" fmla="*/ 171450 h 803124"/>
              <a:gd name="connsiteX99" fmla="*/ 840539 w 1011989"/>
              <a:gd name="connsiteY99" fmla="*/ 190500 h 803124"/>
              <a:gd name="connsiteX100" fmla="*/ 716714 w 1011989"/>
              <a:gd name="connsiteY100" fmla="*/ 285750 h 803124"/>
              <a:gd name="connsiteX101" fmla="*/ 630989 w 1011989"/>
              <a:gd name="connsiteY101" fmla="*/ 371475 h 803124"/>
              <a:gd name="connsiteX102" fmla="*/ 592889 w 1011989"/>
              <a:gd name="connsiteY102" fmla="*/ 390525 h 803124"/>
              <a:gd name="connsiteX103" fmla="*/ 545264 w 1011989"/>
              <a:gd name="connsiteY103" fmla="*/ 409575 h 803124"/>
              <a:gd name="connsiteX104" fmla="*/ 478589 w 1011989"/>
              <a:gd name="connsiteY104" fmla="*/ 457200 h 803124"/>
              <a:gd name="connsiteX105" fmla="*/ 402389 w 1011989"/>
              <a:gd name="connsiteY105" fmla="*/ 485775 h 803124"/>
              <a:gd name="connsiteX106" fmla="*/ 345239 w 1011989"/>
              <a:gd name="connsiteY106" fmla="*/ 523875 h 803124"/>
              <a:gd name="connsiteX107" fmla="*/ 297614 w 1011989"/>
              <a:gd name="connsiteY107" fmla="*/ 552450 h 803124"/>
              <a:gd name="connsiteX108" fmla="*/ 259514 w 1011989"/>
              <a:gd name="connsiteY108" fmla="*/ 571500 h 803124"/>
              <a:gd name="connsiteX109" fmla="*/ 202364 w 1011989"/>
              <a:gd name="connsiteY109" fmla="*/ 609600 h 803124"/>
              <a:gd name="connsiteX110" fmla="*/ 183314 w 1011989"/>
              <a:gd name="connsiteY110" fmla="*/ 647700 h 803124"/>
              <a:gd name="connsiteX111" fmla="*/ 154739 w 1011989"/>
              <a:gd name="connsiteY111" fmla="*/ 666750 h 803124"/>
              <a:gd name="connsiteX112" fmla="*/ 135689 w 1011989"/>
              <a:gd name="connsiteY112" fmla="*/ 695325 h 803124"/>
              <a:gd name="connsiteX113" fmla="*/ 107114 w 1011989"/>
              <a:gd name="connsiteY113" fmla="*/ 723900 h 803124"/>
              <a:gd name="connsiteX114" fmla="*/ 88064 w 1011989"/>
              <a:gd name="connsiteY114" fmla="*/ 752475 h 803124"/>
              <a:gd name="connsiteX115" fmla="*/ 116639 w 1011989"/>
              <a:gd name="connsiteY115" fmla="*/ 733425 h 803124"/>
              <a:gd name="connsiteX116" fmla="*/ 173789 w 1011989"/>
              <a:gd name="connsiteY116" fmla="*/ 704850 h 803124"/>
              <a:gd name="connsiteX117" fmla="*/ 211889 w 1011989"/>
              <a:gd name="connsiteY117" fmla="*/ 676275 h 803124"/>
              <a:gd name="connsiteX118" fmla="*/ 288089 w 1011989"/>
              <a:gd name="connsiteY118" fmla="*/ 647700 h 803124"/>
              <a:gd name="connsiteX119" fmla="*/ 345239 w 1011989"/>
              <a:gd name="connsiteY119" fmla="*/ 609600 h 803124"/>
              <a:gd name="connsiteX120" fmla="*/ 383339 w 1011989"/>
              <a:gd name="connsiteY120" fmla="*/ 590550 h 803124"/>
              <a:gd name="connsiteX121" fmla="*/ 440489 w 1011989"/>
              <a:gd name="connsiteY121" fmla="*/ 561975 h 803124"/>
              <a:gd name="connsiteX122" fmla="*/ 497639 w 1011989"/>
              <a:gd name="connsiteY122" fmla="*/ 504825 h 803124"/>
              <a:gd name="connsiteX123" fmla="*/ 526214 w 1011989"/>
              <a:gd name="connsiteY123" fmla="*/ 485775 h 803124"/>
              <a:gd name="connsiteX124" fmla="*/ 583364 w 1011989"/>
              <a:gd name="connsiteY124" fmla="*/ 419100 h 803124"/>
              <a:gd name="connsiteX125" fmla="*/ 621464 w 1011989"/>
              <a:gd name="connsiteY125" fmla="*/ 361950 h 803124"/>
              <a:gd name="connsiteX126" fmla="*/ 650039 w 1011989"/>
              <a:gd name="connsiteY126" fmla="*/ 295275 h 803124"/>
              <a:gd name="connsiteX127" fmla="*/ 678614 w 1011989"/>
              <a:gd name="connsiteY127" fmla="*/ 266700 h 803124"/>
              <a:gd name="connsiteX128" fmla="*/ 726239 w 1011989"/>
              <a:gd name="connsiteY128" fmla="*/ 200025 h 803124"/>
              <a:gd name="connsiteX129" fmla="*/ 754814 w 1011989"/>
              <a:gd name="connsiteY129" fmla="*/ 190500 h 803124"/>
              <a:gd name="connsiteX130" fmla="*/ 821489 w 1011989"/>
              <a:gd name="connsiteY130" fmla="*/ 142875 h 803124"/>
              <a:gd name="connsiteX131" fmla="*/ 850064 w 1011989"/>
              <a:gd name="connsiteY131" fmla="*/ 133350 h 803124"/>
              <a:gd name="connsiteX132" fmla="*/ 878639 w 1011989"/>
              <a:gd name="connsiteY132" fmla="*/ 114300 h 803124"/>
              <a:gd name="connsiteX133" fmla="*/ 935789 w 1011989"/>
              <a:gd name="connsiteY133" fmla="*/ 85725 h 80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011989" h="803124">
                <a:moveTo>
                  <a:pt x="554789" y="66675"/>
                </a:moveTo>
                <a:cubicBezTo>
                  <a:pt x="641688" y="59433"/>
                  <a:pt x="769323" y="47625"/>
                  <a:pt x="850064" y="47625"/>
                </a:cubicBezTo>
                <a:cubicBezTo>
                  <a:pt x="869377" y="47625"/>
                  <a:pt x="888164" y="53975"/>
                  <a:pt x="907214" y="57150"/>
                </a:cubicBezTo>
                <a:cubicBezTo>
                  <a:pt x="904039" y="104775"/>
                  <a:pt x="904439" y="152774"/>
                  <a:pt x="897689" y="200025"/>
                </a:cubicBezTo>
                <a:cubicBezTo>
                  <a:pt x="894849" y="219904"/>
                  <a:pt x="878639" y="257175"/>
                  <a:pt x="878639" y="257175"/>
                </a:cubicBezTo>
                <a:cubicBezTo>
                  <a:pt x="862877" y="383268"/>
                  <a:pt x="879166" y="293429"/>
                  <a:pt x="859589" y="361950"/>
                </a:cubicBezTo>
                <a:cubicBezTo>
                  <a:pt x="855993" y="374537"/>
                  <a:pt x="855918" y="388341"/>
                  <a:pt x="850064" y="400050"/>
                </a:cubicBezTo>
                <a:cubicBezTo>
                  <a:pt x="839825" y="420528"/>
                  <a:pt x="824664" y="438150"/>
                  <a:pt x="811964" y="457200"/>
                </a:cubicBezTo>
                <a:cubicBezTo>
                  <a:pt x="805614" y="466725"/>
                  <a:pt x="796534" y="474915"/>
                  <a:pt x="792914" y="485775"/>
                </a:cubicBezTo>
                <a:cubicBezTo>
                  <a:pt x="768973" y="557599"/>
                  <a:pt x="801268" y="469067"/>
                  <a:pt x="764339" y="542925"/>
                </a:cubicBezTo>
                <a:cubicBezTo>
                  <a:pt x="760816" y="549971"/>
                  <a:pt x="749413" y="600075"/>
                  <a:pt x="735764" y="600075"/>
                </a:cubicBezTo>
                <a:cubicBezTo>
                  <a:pt x="725724" y="600075"/>
                  <a:pt x="741334" y="580728"/>
                  <a:pt x="745289" y="571500"/>
                </a:cubicBezTo>
                <a:cubicBezTo>
                  <a:pt x="750882" y="558449"/>
                  <a:pt x="758746" y="546451"/>
                  <a:pt x="764339" y="533400"/>
                </a:cubicBezTo>
                <a:cubicBezTo>
                  <a:pt x="768294" y="524172"/>
                  <a:pt x="768988" y="513602"/>
                  <a:pt x="773864" y="504825"/>
                </a:cubicBezTo>
                <a:cubicBezTo>
                  <a:pt x="784983" y="484811"/>
                  <a:pt x="800184" y="467308"/>
                  <a:pt x="811964" y="447675"/>
                </a:cubicBezTo>
                <a:cubicBezTo>
                  <a:pt x="821489" y="431800"/>
                  <a:pt x="830727" y="415749"/>
                  <a:pt x="840539" y="400050"/>
                </a:cubicBezTo>
                <a:cubicBezTo>
                  <a:pt x="846606" y="390342"/>
                  <a:pt x="853909" y="381414"/>
                  <a:pt x="859589" y="371475"/>
                </a:cubicBezTo>
                <a:cubicBezTo>
                  <a:pt x="901428" y="298256"/>
                  <a:pt x="852578" y="368123"/>
                  <a:pt x="907214" y="295275"/>
                </a:cubicBezTo>
                <a:lnTo>
                  <a:pt x="945314" y="180975"/>
                </a:lnTo>
                <a:lnTo>
                  <a:pt x="954839" y="152400"/>
                </a:lnTo>
                <a:lnTo>
                  <a:pt x="964364" y="123825"/>
                </a:lnTo>
                <a:cubicBezTo>
                  <a:pt x="961189" y="92075"/>
                  <a:pt x="965743" y="58562"/>
                  <a:pt x="954839" y="28575"/>
                </a:cubicBezTo>
                <a:cubicBezTo>
                  <a:pt x="951408" y="19139"/>
                  <a:pt x="936304" y="19050"/>
                  <a:pt x="926264" y="19050"/>
                </a:cubicBezTo>
                <a:cubicBezTo>
                  <a:pt x="901440" y="19050"/>
                  <a:pt x="560828" y="36369"/>
                  <a:pt x="526214" y="38100"/>
                </a:cubicBezTo>
                <a:lnTo>
                  <a:pt x="459539" y="47625"/>
                </a:lnTo>
                <a:cubicBezTo>
                  <a:pt x="440451" y="50562"/>
                  <a:pt x="383076" y="57150"/>
                  <a:pt x="402389" y="57150"/>
                </a:cubicBezTo>
                <a:cubicBezTo>
                  <a:pt x="459627" y="57150"/>
                  <a:pt x="516689" y="50800"/>
                  <a:pt x="573839" y="47625"/>
                </a:cubicBezTo>
                <a:cubicBezTo>
                  <a:pt x="605589" y="41275"/>
                  <a:pt x="637036" y="33154"/>
                  <a:pt x="669089" y="28575"/>
                </a:cubicBezTo>
                <a:cubicBezTo>
                  <a:pt x="691314" y="25400"/>
                  <a:pt x="713675" y="23066"/>
                  <a:pt x="735764" y="19050"/>
                </a:cubicBezTo>
                <a:cubicBezTo>
                  <a:pt x="762076" y="14266"/>
                  <a:pt x="777956" y="8161"/>
                  <a:pt x="802439" y="0"/>
                </a:cubicBezTo>
                <a:cubicBezTo>
                  <a:pt x="850064" y="3175"/>
                  <a:pt x="897875" y="4254"/>
                  <a:pt x="945314" y="9525"/>
                </a:cubicBezTo>
                <a:cubicBezTo>
                  <a:pt x="955293" y="10634"/>
                  <a:pt x="966789" y="11950"/>
                  <a:pt x="973889" y="19050"/>
                </a:cubicBezTo>
                <a:cubicBezTo>
                  <a:pt x="980989" y="26150"/>
                  <a:pt x="980239" y="38100"/>
                  <a:pt x="983414" y="47625"/>
                </a:cubicBezTo>
                <a:cubicBezTo>
                  <a:pt x="980239" y="104775"/>
                  <a:pt x="978642" y="162035"/>
                  <a:pt x="973889" y="219075"/>
                </a:cubicBezTo>
                <a:cubicBezTo>
                  <a:pt x="972285" y="238321"/>
                  <a:pt x="970471" y="257903"/>
                  <a:pt x="964364" y="276225"/>
                </a:cubicBezTo>
                <a:cubicBezTo>
                  <a:pt x="960744" y="287085"/>
                  <a:pt x="952643" y="296006"/>
                  <a:pt x="945314" y="304800"/>
                </a:cubicBezTo>
                <a:cubicBezTo>
                  <a:pt x="922395" y="332302"/>
                  <a:pt x="916261" y="333694"/>
                  <a:pt x="888164" y="352425"/>
                </a:cubicBezTo>
                <a:cubicBezTo>
                  <a:pt x="856414" y="400050"/>
                  <a:pt x="878639" y="374650"/>
                  <a:pt x="811964" y="419100"/>
                </a:cubicBezTo>
                <a:lnTo>
                  <a:pt x="783389" y="438150"/>
                </a:lnTo>
                <a:cubicBezTo>
                  <a:pt x="777039" y="457200"/>
                  <a:pt x="767640" y="475493"/>
                  <a:pt x="764339" y="495300"/>
                </a:cubicBezTo>
                <a:cubicBezTo>
                  <a:pt x="761164" y="514350"/>
                  <a:pt x="735501" y="552450"/>
                  <a:pt x="754814" y="552450"/>
                </a:cubicBezTo>
                <a:cubicBezTo>
                  <a:pt x="774894" y="552450"/>
                  <a:pt x="757156" y="506439"/>
                  <a:pt x="773864" y="495300"/>
                </a:cubicBezTo>
                <a:lnTo>
                  <a:pt x="802439" y="476250"/>
                </a:lnTo>
                <a:cubicBezTo>
                  <a:pt x="820483" y="422117"/>
                  <a:pt x="804864" y="454775"/>
                  <a:pt x="869114" y="390525"/>
                </a:cubicBezTo>
                <a:cubicBezTo>
                  <a:pt x="905784" y="353855"/>
                  <a:pt x="886481" y="369422"/>
                  <a:pt x="926264" y="342900"/>
                </a:cubicBezTo>
                <a:lnTo>
                  <a:pt x="964364" y="285750"/>
                </a:lnTo>
                <a:cubicBezTo>
                  <a:pt x="970714" y="276225"/>
                  <a:pt x="979794" y="268035"/>
                  <a:pt x="983414" y="257175"/>
                </a:cubicBezTo>
                <a:lnTo>
                  <a:pt x="1002464" y="200025"/>
                </a:lnTo>
                <a:lnTo>
                  <a:pt x="1011989" y="171450"/>
                </a:lnTo>
                <a:cubicBezTo>
                  <a:pt x="1008479" y="146879"/>
                  <a:pt x="1006239" y="102799"/>
                  <a:pt x="992939" y="76200"/>
                </a:cubicBezTo>
                <a:cubicBezTo>
                  <a:pt x="987819" y="65961"/>
                  <a:pt x="983597" y="53692"/>
                  <a:pt x="973889" y="47625"/>
                </a:cubicBezTo>
                <a:cubicBezTo>
                  <a:pt x="956861" y="36982"/>
                  <a:pt x="916739" y="28575"/>
                  <a:pt x="916739" y="28575"/>
                </a:cubicBezTo>
                <a:cubicBezTo>
                  <a:pt x="834847" y="83170"/>
                  <a:pt x="931219" y="10475"/>
                  <a:pt x="878639" y="76200"/>
                </a:cubicBezTo>
                <a:cubicBezTo>
                  <a:pt x="871488" y="85139"/>
                  <a:pt x="858620" y="87645"/>
                  <a:pt x="850064" y="95250"/>
                </a:cubicBezTo>
                <a:cubicBezTo>
                  <a:pt x="829928" y="113148"/>
                  <a:pt x="811964" y="133350"/>
                  <a:pt x="792914" y="152400"/>
                </a:cubicBezTo>
                <a:cubicBezTo>
                  <a:pt x="783389" y="161925"/>
                  <a:pt x="775547" y="173503"/>
                  <a:pt x="764339" y="180975"/>
                </a:cubicBezTo>
                <a:cubicBezTo>
                  <a:pt x="723950" y="207901"/>
                  <a:pt x="746003" y="194905"/>
                  <a:pt x="697664" y="219075"/>
                </a:cubicBezTo>
                <a:cubicBezTo>
                  <a:pt x="685525" y="237283"/>
                  <a:pt x="669784" y="264942"/>
                  <a:pt x="650039" y="276225"/>
                </a:cubicBezTo>
                <a:cubicBezTo>
                  <a:pt x="638673" y="282720"/>
                  <a:pt x="624639" y="282575"/>
                  <a:pt x="611939" y="285750"/>
                </a:cubicBezTo>
                <a:cubicBezTo>
                  <a:pt x="605589" y="298450"/>
                  <a:pt x="602929" y="313810"/>
                  <a:pt x="592889" y="323850"/>
                </a:cubicBezTo>
                <a:cubicBezTo>
                  <a:pt x="582849" y="333890"/>
                  <a:pt x="567201" y="336004"/>
                  <a:pt x="554789" y="342900"/>
                </a:cubicBezTo>
                <a:cubicBezTo>
                  <a:pt x="549212" y="345998"/>
                  <a:pt x="490498" y="380601"/>
                  <a:pt x="478589" y="390525"/>
                </a:cubicBezTo>
                <a:cubicBezTo>
                  <a:pt x="468241" y="399149"/>
                  <a:pt x="460241" y="410334"/>
                  <a:pt x="450014" y="419100"/>
                </a:cubicBezTo>
                <a:cubicBezTo>
                  <a:pt x="437961" y="429431"/>
                  <a:pt x="424832" y="438448"/>
                  <a:pt x="411914" y="447675"/>
                </a:cubicBezTo>
                <a:cubicBezTo>
                  <a:pt x="402599" y="454329"/>
                  <a:pt x="392133" y="459396"/>
                  <a:pt x="383339" y="466725"/>
                </a:cubicBezTo>
                <a:cubicBezTo>
                  <a:pt x="372991" y="475349"/>
                  <a:pt x="364991" y="486534"/>
                  <a:pt x="354764" y="495300"/>
                </a:cubicBezTo>
                <a:cubicBezTo>
                  <a:pt x="342711" y="505631"/>
                  <a:pt x="328717" y="513544"/>
                  <a:pt x="316664" y="523875"/>
                </a:cubicBezTo>
                <a:cubicBezTo>
                  <a:pt x="306437" y="532641"/>
                  <a:pt x="298515" y="543920"/>
                  <a:pt x="288089" y="552450"/>
                </a:cubicBezTo>
                <a:cubicBezTo>
                  <a:pt x="263516" y="572555"/>
                  <a:pt x="234340" y="587149"/>
                  <a:pt x="211889" y="609600"/>
                </a:cubicBezTo>
                <a:cubicBezTo>
                  <a:pt x="190823" y="630666"/>
                  <a:pt x="181261" y="643964"/>
                  <a:pt x="154739" y="657225"/>
                </a:cubicBezTo>
                <a:cubicBezTo>
                  <a:pt x="145759" y="661715"/>
                  <a:pt x="135689" y="663575"/>
                  <a:pt x="126164" y="666750"/>
                </a:cubicBezTo>
                <a:cubicBezTo>
                  <a:pt x="119814" y="676275"/>
                  <a:pt x="114719" y="686769"/>
                  <a:pt x="107114" y="695325"/>
                </a:cubicBezTo>
                <a:cubicBezTo>
                  <a:pt x="59663" y="748707"/>
                  <a:pt x="64819" y="742572"/>
                  <a:pt x="21389" y="771525"/>
                </a:cubicBezTo>
                <a:cubicBezTo>
                  <a:pt x="15039" y="781050"/>
                  <a:pt x="-7186" y="793750"/>
                  <a:pt x="2339" y="800100"/>
                </a:cubicBezTo>
                <a:cubicBezTo>
                  <a:pt x="15809" y="809080"/>
                  <a:pt x="34605" y="795695"/>
                  <a:pt x="49964" y="790575"/>
                </a:cubicBezTo>
                <a:cubicBezTo>
                  <a:pt x="72802" y="782962"/>
                  <a:pt x="117378" y="753123"/>
                  <a:pt x="135689" y="742950"/>
                </a:cubicBezTo>
                <a:cubicBezTo>
                  <a:pt x="148101" y="736054"/>
                  <a:pt x="161613" y="731205"/>
                  <a:pt x="173789" y="723900"/>
                </a:cubicBezTo>
                <a:cubicBezTo>
                  <a:pt x="193422" y="712120"/>
                  <a:pt x="209219" y="693040"/>
                  <a:pt x="230939" y="685800"/>
                </a:cubicBezTo>
                <a:lnTo>
                  <a:pt x="288089" y="666750"/>
                </a:lnTo>
                <a:cubicBezTo>
                  <a:pt x="344505" y="624438"/>
                  <a:pt x="312980" y="646981"/>
                  <a:pt x="383339" y="600075"/>
                </a:cubicBezTo>
                <a:lnTo>
                  <a:pt x="411914" y="581025"/>
                </a:lnTo>
                <a:lnTo>
                  <a:pt x="440489" y="561975"/>
                </a:lnTo>
                <a:cubicBezTo>
                  <a:pt x="446839" y="552450"/>
                  <a:pt x="451444" y="541495"/>
                  <a:pt x="459539" y="533400"/>
                </a:cubicBezTo>
                <a:cubicBezTo>
                  <a:pt x="467634" y="525305"/>
                  <a:pt x="480785" y="523144"/>
                  <a:pt x="488114" y="514350"/>
                </a:cubicBezTo>
                <a:cubicBezTo>
                  <a:pt x="533383" y="460027"/>
                  <a:pt x="478329" y="485862"/>
                  <a:pt x="535739" y="466725"/>
                </a:cubicBezTo>
                <a:cubicBezTo>
                  <a:pt x="545264" y="454025"/>
                  <a:pt x="555087" y="441543"/>
                  <a:pt x="564314" y="428625"/>
                </a:cubicBezTo>
                <a:cubicBezTo>
                  <a:pt x="570968" y="419310"/>
                  <a:pt x="575269" y="408145"/>
                  <a:pt x="583364" y="400050"/>
                </a:cubicBezTo>
                <a:cubicBezTo>
                  <a:pt x="591459" y="391955"/>
                  <a:pt x="602414" y="387350"/>
                  <a:pt x="611939" y="381000"/>
                </a:cubicBezTo>
                <a:cubicBezTo>
                  <a:pt x="659237" y="310054"/>
                  <a:pt x="598448" y="397189"/>
                  <a:pt x="659564" y="323850"/>
                </a:cubicBezTo>
                <a:cubicBezTo>
                  <a:pt x="666893" y="315056"/>
                  <a:pt x="670519" y="303370"/>
                  <a:pt x="678614" y="295275"/>
                </a:cubicBezTo>
                <a:cubicBezTo>
                  <a:pt x="753539" y="220350"/>
                  <a:pt x="657743" y="341275"/>
                  <a:pt x="735764" y="247650"/>
                </a:cubicBezTo>
                <a:cubicBezTo>
                  <a:pt x="757728" y="221294"/>
                  <a:pt x="752083" y="211371"/>
                  <a:pt x="783389" y="190500"/>
                </a:cubicBezTo>
                <a:cubicBezTo>
                  <a:pt x="791743" y="184931"/>
                  <a:pt x="802439" y="184150"/>
                  <a:pt x="811964" y="180975"/>
                </a:cubicBezTo>
                <a:cubicBezTo>
                  <a:pt x="862764" y="104775"/>
                  <a:pt x="796089" y="196850"/>
                  <a:pt x="859589" y="133350"/>
                </a:cubicBezTo>
                <a:cubicBezTo>
                  <a:pt x="867684" y="125255"/>
                  <a:pt x="869700" y="111926"/>
                  <a:pt x="878639" y="104775"/>
                </a:cubicBezTo>
                <a:cubicBezTo>
                  <a:pt x="886479" y="98503"/>
                  <a:pt x="898234" y="99740"/>
                  <a:pt x="907214" y="95250"/>
                </a:cubicBezTo>
                <a:cubicBezTo>
                  <a:pt x="917453" y="90130"/>
                  <a:pt x="926264" y="82550"/>
                  <a:pt x="935789" y="76200"/>
                </a:cubicBezTo>
                <a:cubicBezTo>
                  <a:pt x="923089" y="95250"/>
                  <a:pt x="907928" y="112872"/>
                  <a:pt x="897689" y="133350"/>
                </a:cubicBezTo>
                <a:cubicBezTo>
                  <a:pt x="891339" y="146050"/>
                  <a:pt x="888679" y="161410"/>
                  <a:pt x="878639" y="171450"/>
                </a:cubicBezTo>
                <a:cubicBezTo>
                  <a:pt x="868599" y="181490"/>
                  <a:pt x="851447" y="181410"/>
                  <a:pt x="840539" y="190500"/>
                </a:cubicBezTo>
                <a:cubicBezTo>
                  <a:pt x="718291" y="292373"/>
                  <a:pt x="813854" y="246894"/>
                  <a:pt x="716714" y="285750"/>
                </a:cubicBezTo>
                <a:cubicBezTo>
                  <a:pt x="688139" y="314325"/>
                  <a:pt x="667134" y="353403"/>
                  <a:pt x="630989" y="371475"/>
                </a:cubicBezTo>
                <a:cubicBezTo>
                  <a:pt x="618289" y="377825"/>
                  <a:pt x="605864" y="384758"/>
                  <a:pt x="592889" y="390525"/>
                </a:cubicBezTo>
                <a:cubicBezTo>
                  <a:pt x="577265" y="397469"/>
                  <a:pt x="560210" y="401272"/>
                  <a:pt x="545264" y="409575"/>
                </a:cubicBezTo>
                <a:cubicBezTo>
                  <a:pt x="506434" y="431147"/>
                  <a:pt x="514295" y="439347"/>
                  <a:pt x="478589" y="457200"/>
                </a:cubicBezTo>
                <a:cubicBezTo>
                  <a:pt x="376553" y="508218"/>
                  <a:pt x="556813" y="401544"/>
                  <a:pt x="402389" y="485775"/>
                </a:cubicBezTo>
                <a:cubicBezTo>
                  <a:pt x="382289" y="496738"/>
                  <a:pt x="364555" y="511583"/>
                  <a:pt x="345239" y="523875"/>
                </a:cubicBezTo>
                <a:cubicBezTo>
                  <a:pt x="329620" y="533814"/>
                  <a:pt x="314173" y="544171"/>
                  <a:pt x="297614" y="552450"/>
                </a:cubicBezTo>
                <a:cubicBezTo>
                  <a:pt x="284914" y="558800"/>
                  <a:pt x="271690" y="564195"/>
                  <a:pt x="259514" y="571500"/>
                </a:cubicBezTo>
                <a:cubicBezTo>
                  <a:pt x="239881" y="583280"/>
                  <a:pt x="202364" y="609600"/>
                  <a:pt x="202364" y="609600"/>
                </a:cubicBezTo>
                <a:cubicBezTo>
                  <a:pt x="196014" y="622300"/>
                  <a:pt x="192404" y="636792"/>
                  <a:pt x="183314" y="647700"/>
                </a:cubicBezTo>
                <a:cubicBezTo>
                  <a:pt x="175985" y="656494"/>
                  <a:pt x="162834" y="658655"/>
                  <a:pt x="154739" y="666750"/>
                </a:cubicBezTo>
                <a:cubicBezTo>
                  <a:pt x="146644" y="674845"/>
                  <a:pt x="143018" y="686531"/>
                  <a:pt x="135689" y="695325"/>
                </a:cubicBezTo>
                <a:cubicBezTo>
                  <a:pt x="127065" y="705673"/>
                  <a:pt x="115738" y="713552"/>
                  <a:pt x="107114" y="723900"/>
                </a:cubicBezTo>
                <a:cubicBezTo>
                  <a:pt x="99785" y="732694"/>
                  <a:pt x="79969" y="744380"/>
                  <a:pt x="88064" y="752475"/>
                </a:cubicBezTo>
                <a:cubicBezTo>
                  <a:pt x="96159" y="760570"/>
                  <a:pt x="106400" y="738545"/>
                  <a:pt x="116639" y="733425"/>
                </a:cubicBezTo>
                <a:cubicBezTo>
                  <a:pt x="179548" y="701970"/>
                  <a:pt x="110095" y="750346"/>
                  <a:pt x="173789" y="704850"/>
                </a:cubicBezTo>
                <a:cubicBezTo>
                  <a:pt x="186707" y="695623"/>
                  <a:pt x="197690" y="683375"/>
                  <a:pt x="211889" y="676275"/>
                </a:cubicBezTo>
                <a:cubicBezTo>
                  <a:pt x="347530" y="608454"/>
                  <a:pt x="147423" y="732100"/>
                  <a:pt x="288089" y="647700"/>
                </a:cubicBezTo>
                <a:cubicBezTo>
                  <a:pt x="307722" y="635920"/>
                  <a:pt x="324761" y="619839"/>
                  <a:pt x="345239" y="609600"/>
                </a:cubicBezTo>
                <a:cubicBezTo>
                  <a:pt x="357939" y="603250"/>
                  <a:pt x="371011" y="597595"/>
                  <a:pt x="383339" y="590550"/>
                </a:cubicBezTo>
                <a:cubicBezTo>
                  <a:pt x="435040" y="561007"/>
                  <a:pt x="388098" y="579439"/>
                  <a:pt x="440489" y="561975"/>
                </a:cubicBezTo>
                <a:cubicBezTo>
                  <a:pt x="459539" y="542925"/>
                  <a:pt x="475223" y="519769"/>
                  <a:pt x="497639" y="504825"/>
                </a:cubicBezTo>
                <a:cubicBezTo>
                  <a:pt x="507164" y="498475"/>
                  <a:pt x="517420" y="493104"/>
                  <a:pt x="526214" y="485775"/>
                </a:cubicBezTo>
                <a:cubicBezTo>
                  <a:pt x="549893" y="466042"/>
                  <a:pt x="565705" y="444327"/>
                  <a:pt x="583364" y="419100"/>
                </a:cubicBezTo>
                <a:cubicBezTo>
                  <a:pt x="596494" y="400343"/>
                  <a:pt x="614224" y="383670"/>
                  <a:pt x="621464" y="361950"/>
                </a:cubicBezTo>
                <a:cubicBezTo>
                  <a:pt x="629237" y="338631"/>
                  <a:pt x="635326" y="315873"/>
                  <a:pt x="650039" y="295275"/>
                </a:cubicBezTo>
                <a:cubicBezTo>
                  <a:pt x="657869" y="284314"/>
                  <a:pt x="670784" y="277661"/>
                  <a:pt x="678614" y="266700"/>
                </a:cubicBezTo>
                <a:cubicBezTo>
                  <a:pt x="705702" y="228777"/>
                  <a:pt x="685714" y="227042"/>
                  <a:pt x="726239" y="200025"/>
                </a:cubicBezTo>
                <a:cubicBezTo>
                  <a:pt x="734593" y="194456"/>
                  <a:pt x="745834" y="194990"/>
                  <a:pt x="754814" y="190500"/>
                </a:cubicBezTo>
                <a:cubicBezTo>
                  <a:pt x="784298" y="175758"/>
                  <a:pt x="791288" y="160133"/>
                  <a:pt x="821489" y="142875"/>
                </a:cubicBezTo>
                <a:cubicBezTo>
                  <a:pt x="830206" y="137894"/>
                  <a:pt x="841084" y="137840"/>
                  <a:pt x="850064" y="133350"/>
                </a:cubicBezTo>
                <a:cubicBezTo>
                  <a:pt x="860303" y="128230"/>
                  <a:pt x="868178" y="118949"/>
                  <a:pt x="878639" y="114300"/>
                </a:cubicBezTo>
                <a:cubicBezTo>
                  <a:pt x="938801" y="87561"/>
                  <a:pt x="935789" y="116387"/>
                  <a:pt x="935789" y="8572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90521" y="1823810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조합으로 제작 가능한 아이템의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smtClean="0">
                <a:solidFill>
                  <a:schemeClr val="bg1"/>
                </a:solidFill>
              </a:rPr>
              <a:t>조합 리스트 </a:t>
            </a:r>
            <a:r>
              <a:rPr lang="ko-KR" altLang="en-US" sz="11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리스트 중 하나를 선택하면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smtClean="0">
                <a:solidFill>
                  <a:schemeClr val="bg1"/>
                </a:solidFill>
              </a:rPr>
              <a:t>그에 </a:t>
            </a:r>
            <a:r>
              <a:rPr lang="ko-KR" altLang="en-US" sz="1100" dirty="0" smtClean="0">
                <a:solidFill>
                  <a:schemeClr val="bg1"/>
                </a:solidFill>
              </a:rPr>
              <a:t>맞는 </a:t>
            </a:r>
            <a:r>
              <a:rPr lang="ko-KR" altLang="en-US" sz="1100" smtClean="0">
                <a:solidFill>
                  <a:schemeClr val="bg1"/>
                </a:solidFill>
              </a:rPr>
              <a:t>조합 설명이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smtClean="0">
                <a:solidFill>
                  <a:schemeClr val="bg1"/>
                </a:solidFill>
              </a:rPr>
              <a:t>표시됩니다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6934200" y="990600"/>
            <a:ext cx="3695700" cy="5191125"/>
          </a:xfrm>
          <a:custGeom>
            <a:avLst/>
            <a:gdLst>
              <a:gd name="connsiteX0" fmla="*/ 2076450 w 4352925"/>
              <a:gd name="connsiteY0" fmla="*/ 104775 h 5457825"/>
              <a:gd name="connsiteX1" fmla="*/ 1419225 w 4352925"/>
              <a:gd name="connsiteY1" fmla="*/ 85725 h 5457825"/>
              <a:gd name="connsiteX2" fmla="*/ 1019175 w 4352925"/>
              <a:gd name="connsiteY2" fmla="*/ 95250 h 5457825"/>
              <a:gd name="connsiteX3" fmla="*/ 962025 w 4352925"/>
              <a:gd name="connsiteY3" fmla="*/ 104775 h 5457825"/>
              <a:gd name="connsiteX4" fmla="*/ 914400 w 4352925"/>
              <a:gd name="connsiteY4" fmla="*/ 114300 h 5457825"/>
              <a:gd name="connsiteX5" fmla="*/ 809625 w 4352925"/>
              <a:gd name="connsiteY5" fmla="*/ 123825 h 5457825"/>
              <a:gd name="connsiteX6" fmla="*/ 714375 w 4352925"/>
              <a:gd name="connsiteY6" fmla="*/ 142875 h 5457825"/>
              <a:gd name="connsiteX7" fmla="*/ 666750 w 4352925"/>
              <a:gd name="connsiteY7" fmla="*/ 152400 h 5457825"/>
              <a:gd name="connsiteX8" fmla="*/ 561975 w 4352925"/>
              <a:gd name="connsiteY8" fmla="*/ 180975 h 5457825"/>
              <a:gd name="connsiteX9" fmla="*/ 504825 w 4352925"/>
              <a:gd name="connsiteY9" fmla="*/ 200025 h 5457825"/>
              <a:gd name="connsiteX10" fmla="*/ 447675 w 4352925"/>
              <a:gd name="connsiteY10" fmla="*/ 209550 h 5457825"/>
              <a:gd name="connsiteX11" fmla="*/ 371475 w 4352925"/>
              <a:gd name="connsiteY11" fmla="*/ 228600 h 5457825"/>
              <a:gd name="connsiteX12" fmla="*/ 333375 w 4352925"/>
              <a:gd name="connsiteY12" fmla="*/ 257175 h 5457825"/>
              <a:gd name="connsiteX13" fmla="*/ 304800 w 4352925"/>
              <a:gd name="connsiteY13" fmla="*/ 276225 h 5457825"/>
              <a:gd name="connsiteX14" fmla="*/ 247650 w 4352925"/>
              <a:gd name="connsiteY14" fmla="*/ 314325 h 5457825"/>
              <a:gd name="connsiteX15" fmla="*/ 152400 w 4352925"/>
              <a:gd name="connsiteY15" fmla="*/ 428625 h 5457825"/>
              <a:gd name="connsiteX16" fmla="*/ 123825 w 4352925"/>
              <a:gd name="connsiteY16" fmla="*/ 533400 h 5457825"/>
              <a:gd name="connsiteX17" fmla="*/ 104775 w 4352925"/>
              <a:gd name="connsiteY17" fmla="*/ 590550 h 5457825"/>
              <a:gd name="connsiteX18" fmla="*/ 95250 w 4352925"/>
              <a:gd name="connsiteY18" fmla="*/ 647700 h 5457825"/>
              <a:gd name="connsiteX19" fmla="*/ 76200 w 4352925"/>
              <a:gd name="connsiteY19" fmla="*/ 752475 h 5457825"/>
              <a:gd name="connsiteX20" fmla="*/ 57150 w 4352925"/>
              <a:gd name="connsiteY20" fmla="*/ 990600 h 5457825"/>
              <a:gd name="connsiteX21" fmla="*/ 38100 w 4352925"/>
              <a:gd name="connsiteY21" fmla="*/ 1181100 h 5457825"/>
              <a:gd name="connsiteX22" fmla="*/ 57150 w 4352925"/>
              <a:gd name="connsiteY22" fmla="*/ 2076450 h 5457825"/>
              <a:gd name="connsiteX23" fmla="*/ 66675 w 4352925"/>
              <a:gd name="connsiteY23" fmla="*/ 2133600 h 5457825"/>
              <a:gd name="connsiteX24" fmla="*/ 76200 w 4352925"/>
              <a:gd name="connsiteY24" fmla="*/ 2200275 h 5457825"/>
              <a:gd name="connsiteX25" fmla="*/ 95250 w 4352925"/>
              <a:gd name="connsiteY25" fmla="*/ 2466975 h 5457825"/>
              <a:gd name="connsiteX26" fmla="*/ 104775 w 4352925"/>
              <a:gd name="connsiteY26" fmla="*/ 3000375 h 5457825"/>
              <a:gd name="connsiteX27" fmla="*/ 114300 w 4352925"/>
              <a:gd name="connsiteY27" fmla="*/ 3067050 h 5457825"/>
              <a:gd name="connsiteX28" fmla="*/ 123825 w 4352925"/>
              <a:gd name="connsiteY28" fmla="*/ 3228975 h 5457825"/>
              <a:gd name="connsiteX29" fmla="*/ 142875 w 4352925"/>
              <a:gd name="connsiteY29" fmla="*/ 3409950 h 5457825"/>
              <a:gd name="connsiteX30" fmla="*/ 152400 w 4352925"/>
              <a:gd name="connsiteY30" fmla="*/ 3524250 h 5457825"/>
              <a:gd name="connsiteX31" fmla="*/ 171450 w 4352925"/>
              <a:gd name="connsiteY31" fmla="*/ 3886200 h 5457825"/>
              <a:gd name="connsiteX32" fmla="*/ 200025 w 4352925"/>
              <a:gd name="connsiteY32" fmla="*/ 4029075 h 5457825"/>
              <a:gd name="connsiteX33" fmla="*/ 209550 w 4352925"/>
              <a:gd name="connsiteY33" fmla="*/ 4095750 h 5457825"/>
              <a:gd name="connsiteX34" fmla="*/ 219075 w 4352925"/>
              <a:gd name="connsiteY34" fmla="*/ 4152900 h 5457825"/>
              <a:gd name="connsiteX35" fmla="*/ 238125 w 4352925"/>
              <a:gd name="connsiteY35" fmla="*/ 4733925 h 5457825"/>
              <a:gd name="connsiteX36" fmla="*/ 257175 w 4352925"/>
              <a:gd name="connsiteY36" fmla="*/ 4905375 h 5457825"/>
              <a:gd name="connsiteX37" fmla="*/ 266700 w 4352925"/>
              <a:gd name="connsiteY37" fmla="*/ 5019675 h 5457825"/>
              <a:gd name="connsiteX38" fmla="*/ 285750 w 4352925"/>
              <a:gd name="connsiteY38" fmla="*/ 5076825 h 5457825"/>
              <a:gd name="connsiteX39" fmla="*/ 323850 w 4352925"/>
              <a:gd name="connsiteY39" fmla="*/ 5162550 h 5457825"/>
              <a:gd name="connsiteX40" fmla="*/ 352425 w 4352925"/>
              <a:gd name="connsiteY40" fmla="*/ 5210175 h 5457825"/>
              <a:gd name="connsiteX41" fmla="*/ 381000 w 4352925"/>
              <a:gd name="connsiteY41" fmla="*/ 5238750 h 5457825"/>
              <a:gd name="connsiteX42" fmla="*/ 419100 w 4352925"/>
              <a:gd name="connsiteY42" fmla="*/ 5267325 h 5457825"/>
              <a:gd name="connsiteX43" fmla="*/ 457200 w 4352925"/>
              <a:gd name="connsiteY43" fmla="*/ 5276850 h 5457825"/>
              <a:gd name="connsiteX44" fmla="*/ 523875 w 4352925"/>
              <a:gd name="connsiteY44" fmla="*/ 5295900 h 5457825"/>
              <a:gd name="connsiteX45" fmla="*/ 685800 w 4352925"/>
              <a:gd name="connsiteY45" fmla="*/ 5314950 h 5457825"/>
              <a:gd name="connsiteX46" fmla="*/ 2143125 w 4352925"/>
              <a:gd name="connsiteY46" fmla="*/ 5314950 h 5457825"/>
              <a:gd name="connsiteX47" fmla="*/ 3305175 w 4352925"/>
              <a:gd name="connsiteY47" fmla="*/ 5305425 h 5457825"/>
              <a:gd name="connsiteX48" fmla="*/ 3676650 w 4352925"/>
              <a:gd name="connsiteY48" fmla="*/ 5276850 h 5457825"/>
              <a:gd name="connsiteX49" fmla="*/ 3705225 w 4352925"/>
              <a:gd name="connsiteY49" fmla="*/ 5267325 h 5457825"/>
              <a:gd name="connsiteX50" fmla="*/ 3752850 w 4352925"/>
              <a:gd name="connsiteY50" fmla="*/ 5248275 h 5457825"/>
              <a:gd name="connsiteX51" fmla="*/ 3810000 w 4352925"/>
              <a:gd name="connsiteY51" fmla="*/ 5238750 h 5457825"/>
              <a:gd name="connsiteX52" fmla="*/ 3952875 w 4352925"/>
              <a:gd name="connsiteY52" fmla="*/ 5200650 h 5457825"/>
              <a:gd name="connsiteX53" fmla="*/ 4010025 w 4352925"/>
              <a:gd name="connsiteY53" fmla="*/ 5019675 h 5457825"/>
              <a:gd name="connsiteX54" fmla="*/ 4038600 w 4352925"/>
              <a:gd name="connsiteY54" fmla="*/ 4895850 h 5457825"/>
              <a:gd name="connsiteX55" fmla="*/ 4057650 w 4352925"/>
              <a:gd name="connsiteY55" fmla="*/ 4152900 h 5457825"/>
              <a:gd name="connsiteX56" fmla="*/ 4067175 w 4352925"/>
              <a:gd name="connsiteY56" fmla="*/ 4057650 h 5457825"/>
              <a:gd name="connsiteX57" fmla="*/ 4076700 w 4352925"/>
              <a:gd name="connsiteY57" fmla="*/ 3838575 h 5457825"/>
              <a:gd name="connsiteX58" fmla="*/ 4086225 w 4352925"/>
              <a:gd name="connsiteY58" fmla="*/ 3733800 h 5457825"/>
              <a:gd name="connsiteX59" fmla="*/ 4095750 w 4352925"/>
              <a:gd name="connsiteY59" fmla="*/ 3609975 h 5457825"/>
              <a:gd name="connsiteX60" fmla="*/ 4105275 w 4352925"/>
              <a:gd name="connsiteY60" fmla="*/ 3543300 h 5457825"/>
              <a:gd name="connsiteX61" fmla="*/ 4114800 w 4352925"/>
              <a:gd name="connsiteY61" fmla="*/ 3448050 h 5457825"/>
              <a:gd name="connsiteX62" fmla="*/ 4105275 w 4352925"/>
              <a:gd name="connsiteY62" fmla="*/ 2962275 h 5457825"/>
              <a:gd name="connsiteX63" fmla="*/ 4095750 w 4352925"/>
              <a:gd name="connsiteY63" fmla="*/ 2895600 h 5457825"/>
              <a:gd name="connsiteX64" fmla="*/ 4086225 w 4352925"/>
              <a:gd name="connsiteY64" fmla="*/ 2752725 h 5457825"/>
              <a:gd name="connsiteX65" fmla="*/ 4067175 w 4352925"/>
              <a:gd name="connsiteY65" fmla="*/ 2581275 h 5457825"/>
              <a:gd name="connsiteX66" fmla="*/ 4048125 w 4352925"/>
              <a:gd name="connsiteY66" fmla="*/ 714375 h 5457825"/>
              <a:gd name="connsiteX67" fmla="*/ 4038600 w 4352925"/>
              <a:gd name="connsiteY67" fmla="*/ 657225 h 5457825"/>
              <a:gd name="connsiteX68" fmla="*/ 4029075 w 4352925"/>
              <a:gd name="connsiteY68" fmla="*/ 552450 h 5457825"/>
              <a:gd name="connsiteX69" fmla="*/ 4019550 w 4352925"/>
              <a:gd name="connsiteY69" fmla="*/ 485775 h 5457825"/>
              <a:gd name="connsiteX70" fmla="*/ 3971925 w 4352925"/>
              <a:gd name="connsiteY70" fmla="*/ 428625 h 5457825"/>
              <a:gd name="connsiteX71" fmla="*/ 3771900 w 4352925"/>
              <a:gd name="connsiteY71" fmla="*/ 257175 h 5457825"/>
              <a:gd name="connsiteX72" fmla="*/ 3619500 w 4352925"/>
              <a:gd name="connsiteY72" fmla="*/ 190500 h 5457825"/>
              <a:gd name="connsiteX73" fmla="*/ 3514725 w 4352925"/>
              <a:gd name="connsiteY73" fmla="*/ 200025 h 5457825"/>
              <a:gd name="connsiteX74" fmla="*/ 3448050 w 4352925"/>
              <a:gd name="connsiteY74" fmla="*/ 238125 h 5457825"/>
              <a:gd name="connsiteX75" fmla="*/ 3286125 w 4352925"/>
              <a:gd name="connsiteY75" fmla="*/ 304800 h 5457825"/>
              <a:gd name="connsiteX76" fmla="*/ 3028950 w 4352925"/>
              <a:gd name="connsiteY76" fmla="*/ 285750 h 5457825"/>
              <a:gd name="connsiteX77" fmla="*/ 2962275 w 4352925"/>
              <a:gd name="connsiteY77" fmla="*/ 276225 h 5457825"/>
              <a:gd name="connsiteX78" fmla="*/ 2886075 w 4352925"/>
              <a:gd name="connsiteY78" fmla="*/ 238125 h 5457825"/>
              <a:gd name="connsiteX79" fmla="*/ 2800350 w 4352925"/>
              <a:gd name="connsiteY79" fmla="*/ 200025 h 5457825"/>
              <a:gd name="connsiteX80" fmla="*/ 2724150 w 4352925"/>
              <a:gd name="connsiteY80" fmla="*/ 180975 h 5457825"/>
              <a:gd name="connsiteX81" fmla="*/ 2667000 w 4352925"/>
              <a:gd name="connsiteY81" fmla="*/ 152400 h 5457825"/>
              <a:gd name="connsiteX82" fmla="*/ 2628900 w 4352925"/>
              <a:gd name="connsiteY82" fmla="*/ 142875 h 5457825"/>
              <a:gd name="connsiteX83" fmla="*/ 2495550 w 4352925"/>
              <a:gd name="connsiteY83" fmla="*/ 114300 h 5457825"/>
              <a:gd name="connsiteX84" fmla="*/ 1828800 w 4352925"/>
              <a:gd name="connsiteY84" fmla="*/ 123825 h 5457825"/>
              <a:gd name="connsiteX85" fmla="*/ 1714500 w 4352925"/>
              <a:gd name="connsiteY85" fmla="*/ 152400 h 5457825"/>
              <a:gd name="connsiteX86" fmla="*/ 1685925 w 4352925"/>
              <a:gd name="connsiteY86" fmla="*/ 161925 h 5457825"/>
              <a:gd name="connsiteX87" fmla="*/ 1552575 w 4352925"/>
              <a:gd name="connsiteY87" fmla="*/ 180975 h 5457825"/>
              <a:gd name="connsiteX88" fmla="*/ 1495425 w 4352925"/>
              <a:gd name="connsiteY88" fmla="*/ 200025 h 5457825"/>
              <a:gd name="connsiteX89" fmla="*/ 1285875 w 4352925"/>
              <a:gd name="connsiteY89" fmla="*/ 219075 h 5457825"/>
              <a:gd name="connsiteX90" fmla="*/ 1143000 w 4352925"/>
              <a:gd name="connsiteY90" fmla="*/ 238125 h 5457825"/>
              <a:gd name="connsiteX91" fmla="*/ 409575 w 4352925"/>
              <a:gd name="connsiteY91" fmla="*/ 257175 h 5457825"/>
              <a:gd name="connsiteX92" fmla="*/ 371475 w 4352925"/>
              <a:gd name="connsiteY92" fmla="*/ 266700 h 5457825"/>
              <a:gd name="connsiteX93" fmla="*/ 333375 w 4352925"/>
              <a:gd name="connsiteY93" fmla="*/ 295275 h 5457825"/>
              <a:gd name="connsiteX94" fmla="*/ 285750 w 4352925"/>
              <a:gd name="connsiteY94" fmla="*/ 352425 h 5457825"/>
              <a:gd name="connsiteX95" fmla="*/ 276225 w 4352925"/>
              <a:gd name="connsiteY95" fmla="*/ 381000 h 5457825"/>
              <a:gd name="connsiteX96" fmla="*/ 257175 w 4352925"/>
              <a:gd name="connsiteY96" fmla="*/ 419100 h 5457825"/>
              <a:gd name="connsiteX97" fmla="*/ 228600 w 4352925"/>
              <a:gd name="connsiteY97" fmla="*/ 495300 h 5457825"/>
              <a:gd name="connsiteX98" fmla="*/ 219075 w 4352925"/>
              <a:gd name="connsiteY98" fmla="*/ 552450 h 5457825"/>
              <a:gd name="connsiteX99" fmla="*/ 209550 w 4352925"/>
              <a:gd name="connsiteY99" fmla="*/ 600075 h 5457825"/>
              <a:gd name="connsiteX100" fmla="*/ 180975 w 4352925"/>
              <a:gd name="connsiteY100" fmla="*/ 762000 h 5457825"/>
              <a:gd name="connsiteX101" fmla="*/ 171450 w 4352925"/>
              <a:gd name="connsiteY101" fmla="*/ 923925 h 5457825"/>
              <a:gd name="connsiteX102" fmla="*/ 152400 w 4352925"/>
              <a:gd name="connsiteY102" fmla="*/ 962025 h 5457825"/>
              <a:gd name="connsiteX103" fmla="*/ 142875 w 4352925"/>
              <a:gd name="connsiteY103" fmla="*/ 1028700 h 5457825"/>
              <a:gd name="connsiteX104" fmla="*/ 133350 w 4352925"/>
              <a:gd name="connsiteY104" fmla="*/ 1066800 h 5457825"/>
              <a:gd name="connsiteX105" fmla="*/ 123825 w 4352925"/>
              <a:gd name="connsiteY105" fmla="*/ 1133475 h 5457825"/>
              <a:gd name="connsiteX106" fmla="*/ 95250 w 4352925"/>
              <a:gd name="connsiteY106" fmla="*/ 1295400 h 5457825"/>
              <a:gd name="connsiteX107" fmla="*/ 85725 w 4352925"/>
              <a:gd name="connsiteY107" fmla="*/ 1343025 h 5457825"/>
              <a:gd name="connsiteX108" fmla="*/ 66675 w 4352925"/>
              <a:gd name="connsiteY108" fmla="*/ 1457325 h 5457825"/>
              <a:gd name="connsiteX109" fmla="*/ 57150 w 4352925"/>
              <a:gd name="connsiteY109" fmla="*/ 1600200 h 5457825"/>
              <a:gd name="connsiteX110" fmla="*/ 47625 w 4352925"/>
              <a:gd name="connsiteY110" fmla="*/ 1657350 h 5457825"/>
              <a:gd name="connsiteX111" fmla="*/ 28575 w 4352925"/>
              <a:gd name="connsiteY111" fmla="*/ 1828800 h 5457825"/>
              <a:gd name="connsiteX112" fmla="*/ 19050 w 4352925"/>
              <a:gd name="connsiteY112" fmla="*/ 2009775 h 5457825"/>
              <a:gd name="connsiteX113" fmla="*/ 0 w 4352925"/>
              <a:gd name="connsiteY113" fmla="*/ 2190750 h 5457825"/>
              <a:gd name="connsiteX114" fmla="*/ 9525 w 4352925"/>
              <a:gd name="connsiteY114" fmla="*/ 2571750 h 5457825"/>
              <a:gd name="connsiteX115" fmla="*/ 19050 w 4352925"/>
              <a:gd name="connsiteY115" fmla="*/ 2600325 h 5457825"/>
              <a:gd name="connsiteX116" fmla="*/ 28575 w 4352925"/>
              <a:gd name="connsiteY116" fmla="*/ 2638425 h 5457825"/>
              <a:gd name="connsiteX117" fmla="*/ 57150 w 4352925"/>
              <a:gd name="connsiteY117" fmla="*/ 2724150 h 5457825"/>
              <a:gd name="connsiteX118" fmla="*/ 76200 w 4352925"/>
              <a:gd name="connsiteY118" fmla="*/ 2847975 h 5457825"/>
              <a:gd name="connsiteX119" fmla="*/ 85725 w 4352925"/>
              <a:gd name="connsiteY119" fmla="*/ 2886075 h 5457825"/>
              <a:gd name="connsiteX120" fmla="*/ 95250 w 4352925"/>
              <a:gd name="connsiteY120" fmla="*/ 2952750 h 5457825"/>
              <a:gd name="connsiteX121" fmla="*/ 114300 w 4352925"/>
              <a:gd name="connsiteY121" fmla="*/ 3000375 h 5457825"/>
              <a:gd name="connsiteX122" fmla="*/ 123825 w 4352925"/>
              <a:gd name="connsiteY122" fmla="*/ 3076575 h 5457825"/>
              <a:gd name="connsiteX123" fmla="*/ 142875 w 4352925"/>
              <a:gd name="connsiteY123" fmla="*/ 3143250 h 5457825"/>
              <a:gd name="connsiteX124" fmla="*/ 180975 w 4352925"/>
              <a:gd name="connsiteY124" fmla="*/ 3343275 h 5457825"/>
              <a:gd name="connsiteX125" fmla="*/ 200025 w 4352925"/>
              <a:gd name="connsiteY125" fmla="*/ 3495675 h 5457825"/>
              <a:gd name="connsiteX126" fmla="*/ 219075 w 4352925"/>
              <a:gd name="connsiteY126" fmla="*/ 3609975 h 5457825"/>
              <a:gd name="connsiteX127" fmla="*/ 238125 w 4352925"/>
              <a:gd name="connsiteY127" fmla="*/ 3743325 h 5457825"/>
              <a:gd name="connsiteX128" fmla="*/ 247650 w 4352925"/>
              <a:gd name="connsiteY128" fmla="*/ 4743450 h 5457825"/>
              <a:gd name="connsiteX129" fmla="*/ 266700 w 4352925"/>
              <a:gd name="connsiteY129" fmla="*/ 4972050 h 5457825"/>
              <a:gd name="connsiteX130" fmla="*/ 285750 w 4352925"/>
              <a:gd name="connsiteY130" fmla="*/ 5086350 h 5457825"/>
              <a:gd name="connsiteX131" fmla="*/ 304800 w 4352925"/>
              <a:gd name="connsiteY131" fmla="*/ 5238750 h 5457825"/>
              <a:gd name="connsiteX132" fmla="*/ 323850 w 4352925"/>
              <a:gd name="connsiteY132" fmla="*/ 5324475 h 5457825"/>
              <a:gd name="connsiteX133" fmla="*/ 352425 w 4352925"/>
              <a:gd name="connsiteY133" fmla="*/ 5353050 h 5457825"/>
              <a:gd name="connsiteX134" fmla="*/ 381000 w 4352925"/>
              <a:gd name="connsiteY134" fmla="*/ 5400675 h 5457825"/>
              <a:gd name="connsiteX135" fmla="*/ 428625 w 4352925"/>
              <a:gd name="connsiteY135" fmla="*/ 5419725 h 5457825"/>
              <a:gd name="connsiteX136" fmla="*/ 695325 w 4352925"/>
              <a:gd name="connsiteY136" fmla="*/ 5457825 h 5457825"/>
              <a:gd name="connsiteX137" fmla="*/ 1323975 w 4352925"/>
              <a:gd name="connsiteY137" fmla="*/ 5438775 h 5457825"/>
              <a:gd name="connsiteX138" fmla="*/ 1600200 w 4352925"/>
              <a:gd name="connsiteY138" fmla="*/ 5419725 h 5457825"/>
              <a:gd name="connsiteX139" fmla="*/ 1838325 w 4352925"/>
              <a:gd name="connsiteY139" fmla="*/ 5400675 h 5457825"/>
              <a:gd name="connsiteX140" fmla="*/ 2695575 w 4352925"/>
              <a:gd name="connsiteY140" fmla="*/ 5391150 h 5457825"/>
              <a:gd name="connsiteX141" fmla="*/ 2809875 w 4352925"/>
              <a:gd name="connsiteY141" fmla="*/ 5381625 h 5457825"/>
              <a:gd name="connsiteX142" fmla="*/ 3086100 w 4352925"/>
              <a:gd name="connsiteY142" fmla="*/ 5343525 h 5457825"/>
              <a:gd name="connsiteX143" fmla="*/ 3228975 w 4352925"/>
              <a:gd name="connsiteY143" fmla="*/ 5334000 h 5457825"/>
              <a:gd name="connsiteX144" fmla="*/ 3333750 w 4352925"/>
              <a:gd name="connsiteY144" fmla="*/ 5314950 h 5457825"/>
              <a:gd name="connsiteX145" fmla="*/ 4029075 w 4352925"/>
              <a:gd name="connsiteY145" fmla="*/ 5267325 h 5457825"/>
              <a:gd name="connsiteX146" fmla="*/ 4067175 w 4352925"/>
              <a:gd name="connsiteY146" fmla="*/ 5172075 h 5457825"/>
              <a:gd name="connsiteX147" fmla="*/ 4086225 w 4352925"/>
              <a:gd name="connsiteY147" fmla="*/ 5114925 h 5457825"/>
              <a:gd name="connsiteX148" fmla="*/ 4162425 w 4352925"/>
              <a:gd name="connsiteY148" fmla="*/ 4953000 h 5457825"/>
              <a:gd name="connsiteX149" fmla="*/ 4200525 w 4352925"/>
              <a:gd name="connsiteY149" fmla="*/ 4819650 h 5457825"/>
              <a:gd name="connsiteX150" fmla="*/ 4248150 w 4352925"/>
              <a:gd name="connsiteY150" fmla="*/ 4600575 h 5457825"/>
              <a:gd name="connsiteX151" fmla="*/ 4257675 w 4352925"/>
              <a:gd name="connsiteY151" fmla="*/ 4505325 h 5457825"/>
              <a:gd name="connsiteX152" fmla="*/ 4276725 w 4352925"/>
              <a:gd name="connsiteY152" fmla="*/ 4429125 h 5457825"/>
              <a:gd name="connsiteX153" fmla="*/ 4314825 w 4352925"/>
              <a:gd name="connsiteY153" fmla="*/ 4257675 h 5457825"/>
              <a:gd name="connsiteX154" fmla="*/ 4333875 w 4352925"/>
              <a:gd name="connsiteY154" fmla="*/ 4171950 h 5457825"/>
              <a:gd name="connsiteX155" fmla="*/ 4352925 w 4352925"/>
              <a:gd name="connsiteY155" fmla="*/ 3981450 h 5457825"/>
              <a:gd name="connsiteX156" fmla="*/ 4324350 w 4352925"/>
              <a:gd name="connsiteY156" fmla="*/ 3438525 h 5457825"/>
              <a:gd name="connsiteX157" fmla="*/ 4286250 w 4352925"/>
              <a:gd name="connsiteY157" fmla="*/ 3286125 h 5457825"/>
              <a:gd name="connsiteX158" fmla="*/ 4257675 w 4352925"/>
              <a:gd name="connsiteY158" fmla="*/ 3228975 h 5457825"/>
              <a:gd name="connsiteX159" fmla="*/ 4248150 w 4352925"/>
              <a:gd name="connsiteY159" fmla="*/ 3152775 h 5457825"/>
              <a:gd name="connsiteX160" fmla="*/ 4191000 w 4352925"/>
              <a:gd name="connsiteY160" fmla="*/ 2990850 h 5457825"/>
              <a:gd name="connsiteX161" fmla="*/ 4152900 w 4352925"/>
              <a:gd name="connsiteY161" fmla="*/ 2838450 h 5457825"/>
              <a:gd name="connsiteX162" fmla="*/ 4114800 w 4352925"/>
              <a:gd name="connsiteY162" fmla="*/ 2695575 h 5457825"/>
              <a:gd name="connsiteX163" fmla="*/ 4095750 w 4352925"/>
              <a:gd name="connsiteY163" fmla="*/ 2543175 h 5457825"/>
              <a:gd name="connsiteX164" fmla="*/ 4048125 w 4352925"/>
              <a:gd name="connsiteY164" fmla="*/ 2276475 h 5457825"/>
              <a:gd name="connsiteX165" fmla="*/ 4029075 w 4352925"/>
              <a:gd name="connsiteY165" fmla="*/ 2085975 h 5457825"/>
              <a:gd name="connsiteX166" fmla="*/ 4010025 w 4352925"/>
              <a:gd name="connsiteY166" fmla="*/ 1971675 h 5457825"/>
              <a:gd name="connsiteX167" fmla="*/ 4000500 w 4352925"/>
              <a:gd name="connsiteY167" fmla="*/ 1857375 h 5457825"/>
              <a:gd name="connsiteX168" fmla="*/ 3962400 w 4352925"/>
              <a:gd name="connsiteY168" fmla="*/ 1724025 h 5457825"/>
              <a:gd name="connsiteX169" fmla="*/ 3952875 w 4352925"/>
              <a:gd name="connsiteY169" fmla="*/ 1666875 h 5457825"/>
              <a:gd name="connsiteX170" fmla="*/ 3905250 w 4352925"/>
              <a:gd name="connsiteY170" fmla="*/ 1533525 h 5457825"/>
              <a:gd name="connsiteX171" fmla="*/ 3895725 w 4352925"/>
              <a:gd name="connsiteY171" fmla="*/ 1476375 h 5457825"/>
              <a:gd name="connsiteX172" fmla="*/ 3857625 w 4352925"/>
              <a:gd name="connsiteY172" fmla="*/ 1352550 h 5457825"/>
              <a:gd name="connsiteX173" fmla="*/ 3848100 w 4352925"/>
              <a:gd name="connsiteY173" fmla="*/ 1295400 h 5457825"/>
              <a:gd name="connsiteX174" fmla="*/ 3829050 w 4352925"/>
              <a:gd name="connsiteY174" fmla="*/ 1238250 h 5457825"/>
              <a:gd name="connsiteX175" fmla="*/ 3790950 w 4352925"/>
              <a:gd name="connsiteY175" fmla="*/ 1066800 h 5457825"/>
              <a:gd name="connsiteX176" fmla="*/ 3781425 w 4352925"/>
              <a:gd name="connsiteY176" fmla="*/ 876300 h 5457825"/>
              <a:gd name="connsiteX177" fmla="*/ 3762375 w 4352925"/>
              <a:gd name="connsiteY177" fmla="*/ 276225 h 5457825"/>
              <a:gd name="connsiteX178" fmla="*/ 3752850 w 4352925"/>
              <a:gd name="connsiteY178" fmla="*/ 171450 h 5457825"/>
              <a:gd name="connsiteX179" fmla="*/ 3743325 w 4352925"/>
              <a:gd name="connsiteY179" fmla="*/ 133350 h 5457825"/>
              <a:gd name="connsiteX180" fmla="*/ 3714750 w 4352925"/>
              <a:gd name="connsiteY180" fmla="*/ 123825 h 5457825"/>
              <a:gd name="connsiteX181" fmla="*/ 3609975 w 4352925"/>
              <a:gd name="connsiteY181" fmla="*/ 114300 h 5457825"/>
              <a:gd name="connsiteX182" fmla="*/ 3400425 w 4352925"/>
              <a:gd name="connsiteY182" fmla="*/ 76200 h 5457825"/>
              <a:gd name="connsiteX183" fmla="*/ 3209925 w 4352925"/>
              <a:gd name="connsiteY183" fmla="*/ 57150 h 5457825"/>
              <a:gd name="connsiteX184" fmla="*/ 3143250 w 4352925"/>
              <a:gd name="connsiteY184" fmla="*/ 47625 h 5457825"/>
              <a:gd name="connsiteX185" fmla="*/ 3105150 w 4352925"/>
              <a:gd name="connsiteY185" fmla="*/ 38100 h 5457825"/>
              <a:gd name="connsiteX186" fmla="*/ 3009900 w 4352925"/>
              <a:gd name="connsiteY186" fmla="*/ 28575 h 5457825"/>
              <a:gd name="connsiteX187" fmla="*/ 2943225 w 4352925"/>
              <a:gd name="connsiteY187" fmla="*/ 19050 h 5457825"/>
              <a:gd name="connsiteX188" fmla="*/ 2857500 w 4352925"/>
              <a:gd name="connsiteY188" fmla="*/ 9525 h 5457825"/>
              <a:gd name="connsiteX189" fmla="*/ 2390775 w 4352925"/>
              <a:gd name="connsiteY189" fmla="*/ 19050 h 5457825"/>
              <a:gd name="connsiteX190" fmla="*/ 1514475 w 4352925"/>
              <a:gd name="connsiteY190" fmla="*/ 0 h 5457825"/>
              <a:gd name="connsiteX191" fmla="*/ 1028700 w 4352925"/>
              <a:gd name="connsiteY191" fmla="*/ 9525 h 5457825"/>
              <a:gd name="connsiteX192" fmla="*/ 981075 w 4352925"/>
              <a:gd name="connsiteY192" fmla="*/ 19050 h 5457825"/>
              <a:gd name="connsiteX193" fmla="*/ 857250 w 4352925"/>
              <a:gd name="connsiteY193" fmla="*/ 38100 h 5457825"/>
              <a:gd name="connsiteX194" fmla="*/ 828675 w 4352925"/>
              <a:gd name="connsiteY194" fmla="*/ 47625 h 5457825"/>
              <a:gd name="connsiteX195" fmla="*/ 790575 w 4352925"/>
              <a:gd name="connsiteY195" fmla="*/ 57150 h 5457825"/>
              <a:gd name="connsiteX196" fmla="*/ 752475 w 4352925"/>
              <a:gd name="connsiteY196" fmla="*/ 76200 h 5457825"/>
              <a:gd name="connsiteX197" fmla="*/ 685800 w 4352925"/>
              <a:gd name="connsiteY197" fmla="*/ 95250 h 5457825"/>
              <a:gd name="connsiteX198" fmla="*/ 571500 w 4352925"/>
              <a:gd name="connsiteY198" fmla="*/ 171450 h 5457825"/>
              <a:gd name="connsiteX199" fmla="*/ 523875 w 4352925"/>
              <a:gd name="connsiteY199" fmla="*/ 209550 h 5457825"/>
              <a:gd name="connsiteX200" fmla="*/ 352425 w 4352925"/>
              <a:gd name="connsiteY200" fmla="*/ 333375 h 5457825"/>
              <a:gd name="connsiteX201" fmla="*/ 276225 w 4352925"/>
              <a:gd name="connsiteY201" fmla="*/ 400050 h 5457825"/>
              <a:gd name="connsiteX202" fmla="*/ 238125 w 4352925"/>
              <a:gd name="connsiteY202" fmla="*/ 457200 h 5457825"/>
              <a:gd name="connsiteX203" fmla="*/ 200025 w 4352925"/>
              <a:gd name="connsiteY203" fmla="*/ 504825 h 5457825"/>
              <a:gd name="connsiteX204" fmla="*/ 180975 w 4352925"/>
              <a:gd name="connsiteY204" fmla="*/ 552450 h 5457825"/>
              <a:gd name="connsiteX205" fmla="*/ 161925 w 4352925"/>
              <a:gd name="connsiteY205" fmla="*/ 581025 h 5457825"/>
              <a:gd name="connsiteX206" fmla="*/ 152400 w 4352925"/>
              <a:gd name="connsiteY206" fmla="*/ 638175 h 5457825"/>
              <a:gd name="connsiteX207" fmla="*/ 133350 w 4352925"/>
              <a:gd name="connsiteY207" fmla="*/ 923925 h 5457825"/>
              <a:gd name="connsiteX208" fmla="*/ 123825 w 4352925"/>
              <a:gd name="connsiteY208" fmla="*/ 990600 h 5457825"/>
              <a:gd name="connsiteX209" fmla="*/ 104775 w 4352925"/>
              <a:gd name="connsiteY209" fmla="*/ 2524125 h 5457825"/>
              <a:gd name="connsiteX210" fmla="*/ 85725 w 4352925"/>
              <a:gd name="connsiteY210" fmla="*/ 2828925 h 5457825"/>
              <a:gd name="connsiteX211" fmla="*/ 66675 w 4352925"/>
              <a:gd name="connsiteY211" fmla="*/ 2933700 h 5457825"/>
              <a:gd name="connsiteX212" fmla="*/ 57150 w 4352925"/>
              <a:gd name="connsiteY212" fmla="*/ 2990850 h 5457825"/>
              <a:gd name="connsiteX213" fmla="*/ 66675 w 4352925"/>
              <a:gd name="connsiteY213" fmla="*/ 3524250 h 5457825"/>
              <a:gd name="connsiteX214" fmla="*/ 76200 w 4352925"/>
              <a:gd name="connsiteY214" fmla="*/ 3600450 h 5457825"/>
              <a:gd name="connsiteX215" fmla="*/ 85725 w 4352925"/>
              <a:gd name="connsiteY215" fmla="*/ 3695700 h 5457825"/>
              <a:gd name="connsiteX216" fmla="*/ 104775 w 4352925"/>
              <a:gd name="connsiteY216" fmla="*/ 3857625 h 5457825"/>
              <a:gd name="connsiteX217" fmla="*/ 123825 w 4352925"/>
              <a:gd name="connsiteY217" fmla="*/ 4038600 h 5457825"/>
              <a:gd name="connsiteX218" fmla="*/ 133350 w 4352925"/>
              <a:gd name="connsiteY218" fmla="*/ 4267200 h 5457825"/>
              <a:gd name="connsiteX219" fmla="*/ 142875 w 4352925"/>
              <a:gd name="connsiteY219" fmla="*/ 4572000 h 5457825"/>
              <a:gd name="connsiteX220" fmla="*/ 152400 w 4352925"/>
              <a:gd name="connsiteY220" fmla="*/ 4714875 h 5457825"/>
              <a:gd name="connsiteX221" fmla="*/ 161925 w 4352925"/>
              <a:gd name="connsiteY221" fmla="*/ 4829175 h 5457825"/>
              <a:gd name="connsiteX222" fmla="*/ 257175 w 4352925"/>
              <a:gd name="connsiteY222" fmla="*/ 5010150 h 5457825"/>
              <a:gd name="connsiteX223" fmla="*/ 295275 w 4352925"/>
              <a:gd name="connsiteY223" fmla="*/ 5057775 h 5457825"/>
              <a:gd name="connsiteX224" fmla="*/ 333375 w 4352925"/>
              <a:gd name="connsiteY224" fmla="*/ 5095875 h 5457825"/>
              <a:gd name="connsiteX225" fmla="*/ 381000 w 4352925"/>
              <a:gd name="connsiteY225" fmla="*/ 5153025 h 5457825"/>
              <a:gd name="connsiteX226" fmla="*/ 447675 w 4352925"/>
              <a:gd name="connsiteY226" fmla="*/ 5181600 h 5457825"/>
              <a:gd name="connsiteX227" fmla="*/ 504825 w 4352925"/>
              <a:gd name="connsiteY227" fmla="*/ 5210175 h 5457825"/>
              <a:gd name="connsiteX228" fmla="*/ 552450 w 4352925"/>
              <a:gd name="connsiteY228" fmla="*/ 5238750 h 5457825"/>
              <a:gd name="connsiteX229" fmla="*/ 685800 w 4352925"/>
              <a:gd name="connsiteY229" fmla="*/ 5267325 h 5457825"/>
              <a:gd name="connsiteX230" fmla="*/ 771525 w 4352925"/>
              <a:gd name="connsiteY230" fmla="*/ 5276850 h 5457825"/>
              <a:gd name="connsiteX231" fmla="*/ 1476375 w 4352925"/>
              <a:gd name="connsiteY231" fmla="*/ 5286375 h 5457825"/>
              <a:gd name="connsiteX232" fmla="*/ 1562100 w 4352925"/>
              <a:gd name="connsiteY232" fmla="*/ 5295900 h 5457825"/>
              <a:gd name="connsiteX233" fmla="*/ 1952625 w 4352925"/>
              <a:gd name="connsiteY233" fmla="*/ 5314950 h 5457825"/>
              <a:gd name="connsiteX234" fmla="*/ 2828925 w 4352925"/>
              <a:gd name="connsiteY234" fmla="*/ 5305425 h 5457825"/>
              <a:gd name="connsiteX235" fmla="*/ 2905125 w 4352925"/>
              <a:gd name="connsiteY235" fmla="*/ 5286375 h 5457825"/>
              <a:gd name="connsiteX236" fmla="*/ 2962275 w 4352925"/>
              <a:gd name="connsiteY236" fmla="*/ 5286375 h 545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4352925" h="5457825">
                <a:moveTo>
                  <a:pt x="2076450" y="104775"/>
                </a:moveTo>
                <a:cubicBezTo>
                  <a:pt x="1831291" y="93631"/>
                  <a:pt x="1694534" y="85725"/>
                  <a:pt x="1419225" y="85725"/>
                </a:cubicBezTo>
                <a:cubicBezTo>
                  <a:pt x="1285837" y="85725"/>
                  <a:pt x="1152525" y="92075"/>
                  <a:pt x="1019175" y="95250"/>
                </a:cubicBezTo>
                <a:lnTo>
                  <a:pt x="962025" y="104775"/>
                </a:lnTo>
                <a:cubicBezTo>
                  <a:pt x="946097" y="107671"/>
                  <a:pt x="930464" y="112292"/>
                  <a:pt x="914400" y="114300"/>
                </a:cubicBezTo>
                <a:cubicBezTo>
                  <a:pt x="879602" y="118650"/>
                  <a:pt x="844550" y="120650"/>
                  <a:pt x="809625" y="123825"/>
                </a:cubicBezTo>
                <a:lnTo>
                  <a:pt x="714375" y="142875"/>
                </a:lnTo>
                <a:cubicBezTo>
                  <a:pt x="698500" y="146050"/>
                  <a:pt x="681781" y="146387"/>
                  <a:pt x="666750" y="152400"/>
                </a:cubicBezTo>
                <a:cubicBezTo>
                  <a:pt x="564790" y="193184"/>
                  <a:pt x="677110" y="152191"/>
                  <a:pt x="561975" y="180975"/>
                </a:cubicBezTo>
                <a:cubicBezTo>
                  <a:pt x="542494" y="185845"/>
                  <a:pt x="524306" y="195155"/>
                  <a:pt x="504825" y="200025"/>
                </a:cubicBezTo>
                <a:cubicBezTo>
                  <a:pt x="486089" y="204709"/>
                  <a:pt x="466676" y="206095"/>
                  <a:pt x="447675" y="209550"/>
                </a:cubicBezTo>
                <a:cubicBezTo>
                  <a:pt x="397101" y="218745"/>
                  <a:pt x="411132" y="215381"/>
                  <a:pt x="371475" y="228600"/>
                </a:cubicBezTo>
                <a:cubicBezTo>
                  <a:pt x="358775" y="238125"/>
                  <a:pt x="346293" y="247948"/>
                  <a:pt x="333375" y="257175"/>
                </a:cubicBezTo>
                <a:cubicBezTo>
                  <a:pt x="324060" y="263829"/>
                  <a:pt x="313594" y="268896"/>
                  <a:pt x="304800" y="276225"/>
                </a:cubicBezTo>
                <a:cubicBezTo>
                  <a:pt x="257234" y="315863"/>
                  <a:pt x="297868" y="297586"/>
                  <a:pt x="247650" y="314325"/>
                </a:cubicBezTo>
                <a:cubicBezTo>
                  <a:pt x="179724" y="404893"/>
                  <a:pt x="212951" y="368074"/>
                  <a:pt x="152400" y="428625"/>
                </a:cubicBezTo>
                <a:cubicBezTo>
                  <a:pt x="94833" y="601327"/>
                  <a:pt x="164214" y="385306"/>
                  <a:pt x="123825" y="533400"/>
                </a:cubicBezTo>
                <a:cubicBezTo>
                  <a:pt x="118541" y="552773"/>
                  <a:pt x="109645" y="571069"/>
                  <a:pt x="104775" y="590550"/>
                </a:cubicBezTo>
                <a:cubicBezTo>
                  <a:pt x="100091" y="609286"/>
                  <a:pt x="98705" y="628699"/>
                  <a:pt x="95250" y="647700"/>
                </a:cubicBezTo>
                <a:cubicBezTo>
                  <a:pt x="68625" y="794138"/>
                  <a:pt x="104267" y="584070"/>
                  <a:pt x="76200" y="752475"/>
                </a:cubicBezTo>
                <a:cubicBezTo>
                  <a:pt x="69850" y="831850"/>
                  <a:pt x="67027" y="911586"/>
                  <a:pt x="57150" y="990600"/>
                </a:cubicBezTo>
                <a:cubicBezTo>
                  <a:pt x="42883" y="1104737"/>
                  <a:pt x="49751" y="1041291"/>
                  <a:pt x="38100" y="1181100"/>
                </a:cubicBezTo>
                <a:cubicBezTo>
                  <a:pt x="39691" y="1294032"/>
                  <a:pt x="40738" y="1838482"/>
                  <a:pt x="57150" y="2076450"/>
                </a:cubicBezTo>
                <a:cubicBezTo>
                  <a:pt x="58479" y="2095717"/>
                  <a:pt x="63738" y="2114512"/>
                  <a:pt x="66675" y="2133600"/>
                </a:cubicBezTo>
                <a:cubicBezTo>
                  <a:pt x="70089" y="2155790"/>
                  <a:pt x="73577" y="2177978"/>
                  <a:pt x="76200" y="2200275"/>
                </a:cubicBezTo>
                <a:cubicBezTo>
                  <a:pt x="89017" y="2309221"/>
                  <a:pt x="88266" y="2341263"/>
                  <a:pt x="95250" y="2466975"/>
                </a:cubicBezTo>
                <a:cubicBezTo>
                  <a:pt x="98425" y="2644775"/>
                  <a:pt x="99132" y="2822636"/>
                  <a:pt x="104775" y="3000375"/>
                </a:cubicBezTo>
                <a:cubicBezTo>
                  <a:pt x="105487" y="3022814"/>
                  <a:pt x="112436" y="3044677"/>
                  <a:pt x="114300" y="3067050"/>
                </a:cubicBezTo>
                <a:cubicBezTo>
                  <a:pt x="118790" y="3120932"/>
                  <a:pt x="119973" y="3175044"/>
                  <a:pt x="123825" y="3228975"/>
                </a:cubicBezTo>
                <a:cubicBezTo>
                  <a:pt x="136290" y="3403484"/>
                  <a:pt x="128546" y="3266659"/>
                  <a:pt x="142875" y="3409950"/>
                </a:cubicBezTo>
                <a:cubicBezTo>
                  <a:pt x="146679" y="3447992"/>
                  <a:pt x="149468" y="3486131"/>
                  <a:pt x="152400" y="3524250"/>
                </a:cubicBezTo>
                <a:cubicBezTo>
                  <a:pt x="183984" y="3934840"/>
                  <a:pt x="131617" y="3268794"/>
                  <a:pt x="171450" y="3886200"/>
                </a:cubicBezTo>
                <a:cubicBezTo>
                  <a:pt x="175970" y="3956260"/>
                  <a:pt x="185685" y="3957374"/>
                  <a:pt x="200025" y="4029075"/>
                </a:cubicBezTo>
                <a:cubicBezTo>
                  <a:pt x="204428" y="4051090"/>
                  <a:pt x="206136" y="4073560"/>
                  <a:pt x="209550" y="4095750"/>
                </a:cubicBezTo>
                <a:cubicBezTo>
                  <a:pt x="212487" y="4114838"/>
                  <a:pt x="215900" y="4133850"/>
                  <a:pt x="219075" y="4152900"/>
                </a:cubicBezTo>
                <a:cubicBezTo>
                  <a:pt x="227185" y="4517832"/>
                  <a:pt x="220592" y="4479702"/>
                  <a:pt x="238125" y="4733925"/>
                </a:cubicBezTo>
                <a:cubicBezTo>
                  <a:pt x="247192" y="4865392"/>
                  <a:pt x="240196" y="4820481"/>
                  <a:pt x="257175" y="4905375"/>
                </a:cubicBezTo>
                <a:cubicBezTo>
                  <a:pt x="260350" y="4943475"/>
                  <a:pt x="260415" y="4981963"/>
                  <a:pt x="266700" y="5019675"/>
                </a:cubicBezTo>
                <a:cubicBezTo>
                  <a:pt x="270001" y="5039482"/>
                  <a:pt x="278292" y="5058181"/>
                  <a:pt x="285750" y="5076825"/>
                </a:cubicBezTo>
                <a:cubicBezTo>
                  <a:pt x="300889" y="5114672"/>
                  <a:pt x="304781" y="5128226"/>
                  <a:pt x="323850" y="5162550"/>
                </a:cubicBezTo>
                <a:cubicBezTo>
                  <a:pt x="332841" y="5178734"/>
                  <a:pt x="341317" y="5195364"/>
                  <a:pt x="352425" y="5210175"/>
                </a:cubicBezTo>
                <a:cubicBezTo>
                  <a:pt x="360507" y="5220951"/>
                  <a:pt x="370773" y="5229984"/>
                  <a:pt x="381000" y="5238750"/>
                </a:cubicBezTo>
                <a:cubicBezTo>
                  <a:pt x="393053" y="5249081"/>
                  <a:pt x="404901" y="5260225"/>
                  <a:pt x="419100" y="5267325"/>
                </a:cubicBezTo>
                <a:cubicBezTo>
                  <a:pt x="430809" y="5273179"/>
                  <a:pt x="444570" y="5273406"/>
                  <a:pt x="457200" y="5276850"/>
                </a:cubicBezTo>
                <a:cubicBezTo>
                  <a:pt x="479500" y="5282932"/>
                  <a:pt x="501274" y="5291057"/>
                  <a:pt x="523875" y="5295900"/>
                </a:cubicBezTo>
                <a:cubicBezTo>
                  <a:pt x="560723" y="5303796"/>
                  <a:pt x="655497" y="5311920"/>
                  <a:pt x="685800" y="5314950"/>
                </a:cubicBezTo>
                <a:cubicBezTo>
                  <a:pt x="2707394" y="5289032"/>
                  <a:pt x="180597" y="5314950"/>
                  <a:pt x="2143125" y="5314950"/>
                </a:cubicBezTo>
                <a:lnTo>
                  <a:pt x="3305175" y="5305425"/>
                </a:lnTo>
                <a:cubicBezTo>
                  <a:pt x="3632382" y="5284975"/>
                  <a:pt x="3509200" y="5300771"/>
                  <a:pt x="3676650" y="5276850"/>
                </a:cubicBezTo>
                <a:cubicBezTo>
                  <a:pt x="3686175" y="5273675"/>
                  <a:pt x="3695824" y="5270850"/>
                  <a:pt x="3705225" y="5267325"/>
                </a:cubicBezTo>
                <a:cubicBezTo>
                  <a:pt x="3721234" y="5261322"/>
                  <a:pt x="3736355" y="5252774"/>
                  <a:pt x="3752850" y="5248275"/>
                </a:cubicBezTo>
                <a:cubicBezTo>
                  <a:pt x="3771482" y="5243193"/>
                  <a:pt x="3791116" y="5242797"/>
                  <a:pt x="3810000" y="5238750"/>
                </a:cubicBezTo>
                <a:cubicBezTo>
                  <a:pt x="3859312" y="5228183"/>
                  <a:pt x="3904560" y="5214454"/>
                  <a:pt x="3952875" y="5200650"/>
                </a:cubicBezTo>
                <a:cubicBezTo>
                  <a:pt x="4026949" y="5151267"/>
                  <a:pt x="3979962" y="5192539"/>
                  <a:pt x="4010025" y="5019675"/>
                </a:cubicBezTo>
                <a:cubicBezTo>
                  <a:pt x="4024831" y="4934543"/>
                  <a:pt x="4012472" y="4987297"/>
                  <a:pt x="4038600" y="4895850"/>
                </a:cubicBezTo>
                <a:cubicBezTo>
                  <a:pt x="4073582" y="4581011"/>
                  <a:pt x="4038093" y="4925414"/>
                  <a:pt x="4057650" y="4152900"/>
                </a:cubicBezTo>
                <a:cubicBezTo>
                  <a:pt x="4058458" y="4121002"/>
                  <a:pt x="4064000" y="4089400"/>
                  <a:pt x="4067175" y="4057650"/>
                </a:cubicBezTo>
                <a:cubicBezTo>
                  <a:pt x="4070350" y="3984625"/>
                  <a:pt x="4072408" y="3911543"/>
                  <a:pt x="4076700" y="3838575"/>
                </a:cubicBezTo>
                <a:cubicBezTo>
                  <a:pt x="4078759" y="3803566"/>
                  <a:pt x="4083313" y="3768748"/>
                  <a:pt x="4086225" y="3733800"/>
                </a:cubicBezTo>
                <a:cubicBezTo>
                  <a:pt x="4089663" y="3692546"/>
                  <a:pt x="4091631" y="3651166"/>
                  <a:pt x="4095750" y="3609975"/>
                </a:cubicBezTo>
                <a:cubicBezTo>
                  <a:pt x="4097984" y="3587636"/>
                  <a:pt x="4102652" y="3565597"/>
                  <a:pt x="4105275" y="3543300"/>
                </a:cubicBezTo>
                <a:cubicBezTo>
                  <a:pt x="4109003" y="3511610"/>
                  <a:pt x="4111625" y="3479800"/>
                  <a:pt x="4114800" y="3448050"/>
                </a:cubicBezTo>
                <a:cubicBezTo>
                  <a:pt x="4111625" y="3286125"/>
                  <a:pt x="4110856" y="3124135"/>
                  <a:pt x="4105275" y="2962275"/>
                </a:cubicBezTo>
                <a:cubicBezTo>
                  <a:pt x="4104501" y="2939838"/>
                  <a:pt x="4097783" y="2917958"/>
                  <a:pt x="4095750" y="2895600"/>
                </a:cubicBezTo>
                <a:cubicBezTo>
                  <a:pt x="4091429" y="2848065"/>
                  <a:pt x="4090546" y="2800260"/>
                  <a:pt x="4086225" y="2752725"/>
                </a:cubicBezTo>
                <a:cubicBezTo>
                  <a:pt x="4081019" y="2695459"/>
                  <a:pt x="4067175" y="2581275"/>
                  <a:pt x="4067175" y="2581275"/>
                </a:cubicBezTo>
                <a:cubicBezTo>
                  <a:pt x="4039501" y="1612673"/>
                  <a:pt x="4074664" y="2930398"/>
                  <a:pt x="4048125" y="714375"/>
                </a:cubicBezTo>
                <a:cubicBezTo>
                  <a:pt x="4047894" y="695064"/>
                  <a:pt x="4040857" y="676405"/>
                  <a:pt x="4038600" y="657225"/>
                </a:cubicBezTo>
                <a:cubicBezTo>
                  <a:pt x="4034502" y="622396"/>
                  <a:pt x="4032948" y="587305"/>
                  <a:pt x="4029075" y="552450"/>
                </a:cubicBezTo>
                <a:cubicBezTo>
                  <a:pt x="4026596" y="530137"/>
                  <a:pt x="4028958" y="506159"/>
                  <a:pt x="4019550" y="485775"/>
                </a:cubicBezTo>
                <a:cubicBezTo>
                  <a:pt x="4009158" y="463260"/>
                  <a:pt x="3988845" y="446753"/>
                  <a:pt x="3971925" y="428625"/>
                </a:cubicBezTo>
                <a:cubicBezTo>
                  <a:pt x="3914017" y="366580"/>
                  <a:pt x="3846059" y="299552"/>
                  <a:pt x="3771900" y="257175"/>
                </a:cubicBezTo>
                <a:cubicBezTo>
                  <a:pt x="3723757" y="229665"/>
                  <a:pt x="3670300" y="212725"/>
                  <a:pt x="3619500" y="190500"/>
                </a:cubicBezTo>
                <a:cubicBezTo>
                  <a:pt x="3584575" y="193675"/>
                  <a:pt x="3548515" y="190639"/>
                  <a:pt x="3514725" y="200025"/>
                </a:cubicBezTo>
                <a:cubicBezTo>
                  <a:pt x="3490061" y="206876"/>
                  <a:pt x="3470945" y="226677"/>
                  <a:pt x="3448050" y="238125"/>
                </a:cubicBezTo>
                <a:cubicBezTo>
                  <a:pt x="3386653" y="268823"/>
                  <a:pt x="3348994" y="281224"/>
                  <a:pt x="3286125" y="304800"/>
                </a:cubicBezTo>
                <a:lnTo>
                  <a:pt x="3028950" y="285750"/>
                </a:lnTo>
                <a:cubicBezTo>
                  <a:pt x="3006586" y="283777"/>
                  <a:pt x="2983574" y="283325"/>
                  <a:pt x="2962275" y="276225"/>
                </a:cubicBezTo>
                <a:cubicBezTo>
                  <a:pt x="2935334" y="267245"/>
                  <a:pt x="2911770" y="250217"/>
                  <a:pt x="2886075" y="238125"/>
                </a:cubicBezTo>
                <a:cubicBezTo>
                  <a:pt x="2857781" y="224810"/>
                  <a:pt x="2829837" y="210432"/>
                  <a:pt x="2800350" y="200025"/>
                </a:cubicBezTo>
                <a:cubicBezTo>
                  <a:pt x="2775661" y="191311"/>
                  <a:pt x="2748806" y="189781"/>
                  <a:pt x="2724150" y="180975"/>
                </a:cubicBezTo>
                <a:cubicBezTo>
                  <a:pt x="2704092" y="173812"/>
                  <a:pt x="2686775" y="160310"/>
                  <a:pt x="2667000" y="152400"/>
                </a:cubicBezTo>
                <a:cubicBezTo>
                  <a:pt x="2654845" y="147538"/>
                  <a:pt x="2641700" y="145618"/>
                  <a:pt x="2628900" y="142875"/>
                </a:cubicBezTo>
                <a:cubicBezTo>
                  <a:pt x="2477579" y="110449"/>
                  <a:pt x="2582542" y="136048"/>
                  <a:pt x="2495550" y="114300"/>
                </a:cubicBezTo>
                <a:lnTo>
                  <a:pt x="1828800" y="123825"/>
                </a:lnTo>
                <a:cubicBezTo>
                  <a:pt x="1787023" y="124924"/>
                  <a:pt x="1753393" y="139436"/>
                  <a:pt x="1714500" y="152400"/>
                </a:cubicBezTo>
                <a:cubicBezTo>
                  <a:pt x="1704975" y="155575"/>
                  <a:pt x="1695864" y="160505"/>
                  <a:pt x="1685925" y="161925"/>
                </a:cubicBezTo>
                <a:lnTo>
                  <a:pt x="1552575" y="180975"/>
                </a:lnTo>
                <a:cubicBezTo>
                  <a:pt x="1533525" y="187325"/>
                  <a:pt x="1514906" y="195155"/>
                  <a:pt x="1495425" y="200025"/>
                </a:cubicBezTo>
                <a:cubicBezTo>
                  <a:pt x="1435782" y="214936"/>
                  <a:pt x="1331799" y="216205"/>
                  <a:pt x="1285875" y="219075"/>
                </a:cubicBezTo>
                <a:cubicBezTo>
                  <a:pt x="1257807" y="223085"/>
                  <a:pt x="1168566" y="236231"/>
                  <a:pt x="1143000" y="238125"/>
                </a:cubicBezTo>
                <a:cubicBezTo>
                  <a:pt x="915775" y="254956"/>
                  <a:pt x="602679" y="253846"/>
                  <a:pt x="409575" y="257175"/>
                </a:cubicBezTo>
                <a:cubicBezTo>
                  <a:pt x="396875" y="260350"/>
                  <a:pt x="383184" y="260846"/>
                  <a:pt x="371475" y="266700"/>
                </a:cubicBezTo>
                <a:cubicBezTo>
                  <a:pt x="357276" y="273800"/>
                  <a:pt x="345428" y="284944"/>
                  <a:pt x="333375" y="295275"/>
                </a:cubicBezTo>
                <a:cubicBezTo>
                  <a:pt x="314943" y="311074"/>
                  <a:pt x="296773" y="330379"/>
                  <a:pt x="285750" y="352425"/>
                </a:cubicBezTo>
                <a:cubicBezTo>
                  <a:pt x="281260" y="361405"/>
                  <a:pt x="280180" y="371772"/>
                  <a:pt x="276225" y="381000"/>
                </a:cubicBezTo>
                <a:cubicBezTo>
                  <a:pt x="270632" y="394051"/>
                  <a:pt x="262161" y="405805"/>
                  <a:pt x="257175" y="419100"/>
                </a:cubicBezTo>
                <a:cubicBezTo>
                  <a:pt x="218269" y="522850"/>
                  <a:pt x="281638" y="389225"/>
                  <a:pt x="228600" y="495300"/>
                </a:cubicBezTo>
                <a:cubicBezTo>
                  <a:pt x="225425" y="514350"/>
                  <a:pt x="222530" y="533449"/>
                  <a:pt x="219075" y="552450"/>
                </a:cubicBezTo>
                <a:cubicBezTo>
                  <a:pt x="216179" y="568378"/>
                  <a:pt x="212363" y="584132"/>
                  <a:pt x="209550" y="600075"/>
                </a:cubicBezTo>
                <a:cubicBezTo>
                  <a:pt x="176983" y="784623"/>
                  <a:pt x="202625" y="653749"/>
                  <a:pt x="180975" y="762000"/>
                </a:cubicBezTo>
                <a:cubicBezTo>
                  <a:pt x="177800" y="815975"/>
                  <a:pt x="179096" y="870400"/>
                  <a:pt x="171450" y="923925"/>
                </a:cubicBezTo>
                <a:cubicBezTo>
                  <a:pt x="169442" y="937981"/>
                  <a:pt x="156136" y="948326"/>
                  <a:pt x="152400" y="962025"/>
                </a:cubicBezTo>
                <a:cubicBezTo>
                  <a:pt x="146493" y="983685"/>
                  <a:pt x="146891" y="1006611"/>
                  <a:pt x="142875" y="1028700"/>
                </a:cubicBezTo>
                <a:cubicBezTo>
                  <a:pt x="140533" y="1041580"/>
                  <a:pt x="135692" y="1053920"/>
                  <a:pt x="133350" y="1066800"/>
                </a:cubicBezTo>
                <a:cubicBezTo>
                  <a:pt x="129334" y="1088889"/>
                  <a:pt x="127516" y="1111330"/>
                  <a:pt x="123825" y="1133475"/>
                </a:cubicBezTo>
                <a:cubicBezTo>
                  <a:pt x="114814" y="1187538"/>
                  <a:pt x="105999" y="1241655"/>
                  <a:pt x="95250" y="1295400"/>
                </a:cubicBezTo>
                <a:cubicBezTo>
                  <a:pt x="92075" y="1311275"/>
                  <a:pt x="88538" y="1327082"/>
                  <a:pt x="85725" y="1343025"/>
                </a:cubicBezTo>
                <a:cubicBezTo>
                  <a:pt x="79012" y="1381063"/>
                  <a:pt x="66675" y="1457325"/>
                  <a:pt x="66675" y="1457325"/>
                </a:cubicBezTo>
                <a:cubicBezTo>
                  <a:pt x="63500" y="1504950"/>
                  <a:pt x="61675" y="1552684"/>
                  <a:pt x="57150" y="1600200"/>
                </a:cubicBezTo>
                <a:cubicBezTo>
                  <a:pt x="55319" y="1619426"/>
                  <a:pt x="49758" y="1638155"/>
                  <a:pt x="47625" y="1657350"/>
                </a:cubicBezTo>
                <a:cubicBezTo>
                  <a:pt x="25367" y="1857669"/>
                  <a:pt x="50007" y="1700208"/>
                  <a:pt x="28575" y="1828800"/>
                </a:cubicBezTo>
                <a:cubicBezTo>
                  <a:pt x="25400" y="1889125"/>
                  <a:pt x="23068" y="1949500"/>
                  <a:pt x="19050" y="2009775"/>
                </a:cubicBezTo>
                <a:cubicBezTo>
                  <a:pt x="13975" y="2085905"/>
                  <a:pt x="8935" y="2119268"/>
                  <a:pt x="0" y="2190750"/>
                </a:cubicBezTo>
                <a:cubicBezTo>
                  <a:pt x="3175" y="2317750"/>
                  <a:pt x="3623" y="2444848"/>
                  <a:pt x="9525" y="2571750"/>
                </a:cubicBezTo>
                <a:cubicBezTo>
                  <a:pt x="9991" y="2581779"/>
                  <a:pt x="16292" y="2590671"/>
                  <a:pt x="19050" y="2600325"/>
                </a:cubicBezTo>
                <a:cubicBezTo>
                  <a:pt x="22646" y="2612912"/>
                  <a:pt x="24435" y="2626006"/>
                  <a:pt x="28575" y="2638425"/>
                </a:cubicBezTo>
                <a:cubicBezTo>
                  <a:pt x="49536" y="2701309"/>
                  <a:pt x="45737" y="2667086"/>
                  <a:pt x="57150" y="2724150"/>
                </a:cubicBezTo>
                <a:cubicBezTo>
                  <a:pt x="75564" y="2816219"/>
                  <a:pt x="57901" y="2747332"/>
                  <a:pt x="76200" y="2847975"/>
                </a:cubicBezTo>
                <a:cubicBezTo>
                  <a:pt x="78542" y="2860855"/>
                  <a:pt x="83383" y="2873195"/>
                  <a:pt x="85725" y="2886075"/>
                </a:cubicBezTo>
                <a:cubicBezTo>
                  <a:pt x="89741" y="2908164"/>
                  <a:pt x="89805" y="2930970"/>
                  <a:pt x="95250" y="2952750"/>
                </a:cubicBezTo>
                <a:cubicBezTo>
                  <a:pt x="99397" y="2969337"/>
                  <a:pt x="107950" y="2984500"/>
                  <a:pt x="114300" y="3000375"/>
                </a:cubicBezTo>
                <a:cubicBezTo>
                  <a:pt x="117475" y="3025775"/>
                  <a:pt x="118805" y="3051474"/>
                  <a:pt x="123825" y="3076575"/>
                </a:cubicBezTo>
                <a:cubicBezTo>
                  <a:pt x="128358" y="3099240"/>
                  <a:pt x="138032" y="3120649"/>
                  <a:pt x="142875" y="3143250"/>
                </a:cubicBezTo>
                <a:cubicBezTo>
                  <a:pt x="157097" y="3209617"/>
                  <a:pt x="172556" y="3275925"/>
                  <a:pt x="180975" y="3343275"/>
                </a:cubicBezTo>
                <a:cubicBezTo>
                  <a:pt x="187325" y="3394075"/>
                  <a:pt x="191609" y="3445176"/>
                  <a:pt x="200025" y="3495675"/>
                </a:cubicBezTo>
                <a:cubicBezTo>
                  <a:pt x="206375" y="3533775"/>
                  <a:pt x="213613" y="3571738"/>
                  <a:pt x="219075" y="3609975"/>
                </a:cubicBezTo>
                <a:lnTo>
                  <a:pt x="238125" y="3743325"/>
                </a:lnTo>
                <a:cubicBezTo>
                  <a:pt x="241300" y="4076700"/>
                  <a:pt x="242094" y="4410106"/>
                  <a:pt x="247650" y="4743450"/>
                </a:cubicBezTo>
                <a:cubicBezTo>
                  <a:pt x="248449" y="4791419"/>
                  <a:pt x="258312" y="4913333"/>
                  <a:pt x="266700" y="4972050"/>
                </a:cubicBezTo>
                <a:cubicBezTo>
                  <a:pt x="272162" y="5010287"/>
                  <a:pt x="280288" y="5048113"/>
                  <a:pt x="285750" y="5086350"/>
                </a:cubicBezTo>
                <a:cubicBezTo>
                  <a:pt x="304358" y="5216605"/>
                  <a:pt x="286052" y="5126265"/>
                  <a:pt x="304800" y="5238750"/>
                </a:cubicBezTo>
                <a:cubicBezTo>
                  <a:pt x="305240" y="5241391"/>
                  <a:pt x="319821" y="5317424"/>
                  <a:pt x="323850" y="5324475"/>
                </a:cubicBezTo>
                <a:cubicBezTo>
                  <a:pt x="330533" y="5336171"/>
                  <a:pt x="344343" y="5342274"/>
                  <a:pt x="352425" y="5353050"/>
                </a:cubicBezTo>
                <a:cubicBezTo>
                  <a:pt x="363533" y="5367861"/>
                  <a:pt x="367067" y="5388484"/>
                  <a:pt x="381000" y="5400675"/>
                </a:cubicBezTo>
                <a:cubicBezTo>
                  <a:pt x="393867" y="5411934"/>
                  <a:pt x="411917" y="5416093"/>
                  <a:pt x="428625" y="5419725"/>
                </a:cubicBezTo>
                <a:cubicBezTo>
                  <a:pt x="543866" y="5444777"/>
                  <a:pt x="590714" y="5447364"/>
                  <a:pt x="695325" y="5457825"/>
                </a:cubicBezTo>
                <a:lnTo>
                  <a:pt x="1323975" y="5438775"/>
                </a:lnTo>
                <a:cubicBezTo>
                  <a:pt x="1416187" y="5434892"/>
                  <a:pt x="1508285" y="5428081"/>
                  <a:pt x="1600200" y="5419725"/>
                </a:cubicBezTo>
                <a:cubicBezTo>
                  <a:pt x="1652890" y="5414935"/>
                  <a:pt x="1792577" y="5401555"/>
                  <a:pt x="1838325" y="5400675"/>
                </a:cubicBezTo>
                <a:lnTo>
                  <a:pt x="2695575" y="5391150"/>
                </a:lnTo>
                <a:cubicBezTo>
                  <a:pt x="2733675" y="5387975"/>
                  <a:pt x="2771924" y="5386253"/>
                  <a:pt x="2809875" y="5381625"/>
                </a:cubicBezTo>
                <a:cubicBezTo>
                  <a:pt x="2902138" y="5370373"/>
                  <a:pt x="2993359" y="5349708"/>
                  <a:pt x="3086100" y="5343525"/>
                </a:cubicBezTo>
                <a:lnTo>
                  <a:pt x="3228975" y="5334000"/>
                </a:lnTo>
                <a:cubicBezTo>
                  <a:pt x="3263900" y="5327650"/>
                  <a:pt x="3298295" y="5316680"/>
                  <a:pt x="3333750" y="5314950"/>
                </a:cubicBezTo>
                <a:cubicBezTo>
                  <a:pt x="4031236" y="5280926"/>
                  <a:pt x="3884436" y="5484283"/>
                  <a:pt x="4029075" y="5267325"/>
                </a:cubicBezTo>
                <a:cubicBezTo>
                  <a:pt x="4048378" y="5170811"/>
                  <a:pt x="4023241" y="5268729"/>
                  <a:pt x="4067175" y="5172075"/>
                </a:cubicBezTo>
                <a:cubicBezTo>
                  <a:pt x="4075484" y="5153794"/>
                  <a:pt x="4078315" y="5133382"/>
                  <a:pt x="4086225" y="5114925"/>
                </a:cubicBezTo>
                <a:cubicBezTo>
                  <a:pt x="4118352" y="5039962"/>
                  <a:pt x="4134767" y="5032516"/>
                  <a:pt x="4162425" y="4953000"/>
                </a:cubicBezTo>
                <a:cubicBezTo>
                  <a:pt x="4177612" y="4909337"/>
                  <a:pt x="4188507" y="4864289"/>
                  <a:pt x="4200525" y="4819650"/>
                </a:cubicBezTo>
                <a:cubicBezTo>
                  <a:pt x="4221306" y="4742463"/>
                  <a:pt x="4236901" y="4679316"/>
                  <a:pt x="4248150" y="4600575"/>
                </a:cubicBezTo>
                <a:cubicBezTo>
                  <a:pt x="4252663" y="4568987"/>
                  <a:pt x="4252429" y="4536799"/>
                  <a:pt x="4257675" y="4505325"/>
                </a:cubicBezTo>
                <a:cubicBezTo>
                  <a:pt x="4261979" y="4479500"/>
                  <a:pt x="4270838" y="4454636"/>
                  <a:pt x="4276725" y="4429125"/>
                </a:cubicBezTo>
                <a:cubicBezTo>
                  <a:pt x="4289889" y="4372080"/>
                  <a:pt x="4302125" y="4314825"/>
                  <a:pt x="4314825" y="4257675"/>
                </a:cubicBezTo>
                <a:cubicBezTo>
                  <a:pt x="4321175" y="4229100"/>
                  <a:pt x="4330642" y="4201043"/>
                  <a:pt x="4333875" y="4171950"/>
                </a:cubicBezTo>
                <a:cubicBezTo>
                  <a:pt x="4347273" y="4051370"/>
                  <a:pt x="4340797" y="4114858"/>
                  <a:pt x="4352925" y="3981450"/>
                </a:cubicBezTo>
                <a:cubicBezTo>
                  <a:pt x="4351331" y="3912914"/>
                  <a:pt x="4359762" y="3580172"/>
                  <a:pt x="4324350" y="3438525"/>
                </a:cubicBezTo>
                <a:cubicBezTo>
                  <a:pt x="4311650" y="3387725"/>
                  <a:pt x="4309668" y="3332960"/>
                  <a:pt x="4286250" y="3286125"/>
                </a:cubicBezTo>
                <a:lnTo>
                  <a:pt x="4257675" y="3228975"/>
                </a:lnTo>
                <a:cubicBezTo>
                  <a:pt x="4254500" y="3203575"/>
                  <a:pt x="4254013" y="3177692"/>
                  <a:pt x="4248150" y="3152775"/>
                </a:cubicBezTo>
                <a:cubicBezTo>
                  <a:pt x="4227213" y="3063793"/>
                  <a:pt x="4215546" y="3075009"/>
                  <a:pt x="4191000" y="2990850"/>
                </a:cubicBezTo>
                <a:cubicBezTo>
                  <a:pt x="4176338" y="2940581"/>
                  <a:pt x="4165600" y="2889250"/>
                  <a:pt x="4152900" y="2838450"/>
                </a:cubicBezTo>
                <a:cubicBezTo>
                  <a:pt x="4128244" y="2739826"/>
                  <a:pt x="4141043" y="2787424"/>
                  <a:pt x="4114800" y="2695575"/>
                </a:cubicBezTo>
                <a:cubicBezTo>
                  <a:pt x="4108450" y="2644775"/>
                  <a:pt x="4108167" y="2592842"/>
                  <a:pt x="4095750" y="2543175"/>
                </a:cubicBezTo>
                <a:cubicBezTo>
                  <a:pt x="4070440" y="2441936"/>
                  <a:pt x="4057742" y="2401502"/>
                  <a:pt x="4048125" y="2276475"/>
                </a:cubicBezTo>
                <a:cubicBezTo>
                  <a:pt x="4039714" y="2167131"/>
                  <a:pt x="4042916" y="2173638"/>
                  <a:pt x="4029075" y="2085975"/>
                </a:cubicBezTo>
                <a:cubicBezTo>
                  <a:pt x="4023051" y="2047822"/>
                  <a:pt x="4013233" y="2010167"/>
                  <a:pt x="4010025" y="1971675"/>
                </a:cubicBezTo>
                <a:cubicBezTo>
                  <a:pt x="4006850" y="1933575"/>
                  <a:pt x="4006171" y="1895184"/>
                  <a:pt x="4000500" y="1857375"/>
                </a:cubicBezTo>
                <a:cubicBezTo>
                  <a:pt x="3987138" y="1768292"/>
                  <a:pt x="3981632" y="1800953"/>
                  <a:pt x="3962400" y="1724025"/>
                </a:cubicBezTo>
                <a:cubicBezTo>
                  <a:pt x="3957716" y="1705289"/>
                  <a:pt x="3957218" y="1685693"/>
                  <a:pt x="3952875" y="1666875"/>
                </a:cubicBezTo>
                <a:cubicBezTo>
                  <a:pt x="3937888" y="1601929"/>
                  <a:pt x="3931731" y="1595315"/>
                  <a:pt x="3905250" y="1533525"/>
                </a:cubicBezTo>
                <a:cubicBezTo>
                  <a:pt x="3902075" y="1514475"/>
                  <a:pt x="3900409" y="1495111"/>
                  <a:pt x="3895725" y="1476375"/>
                </a:cubicBezTo>
                <a:cubicBezTo>
                  <a:pt x="3843642" y="1268045"/>
                  <a:pt x="3911801" y="1587313"/>
                  <a:pt x="3857625" y="1352550"/>
                </a:cubicBezTo>
                <a:cubicBezTo>
                  <a:pt x="3853282" y="1333732"/>
                  <a:pt x="3852784" y="1314136"/>
                  <a:pt x="3848100" y="1295400"/>
                </a:cubicBezTo>
                <a:cubicBezTo>
                  <a:pt x="3843230" y="1275919"/>
                  <a:pt x="3834716" y="1257515"/>
                  <a:pt x="3829050" y="1238250"/>
                </a:cubicBezTo>
                <a:cubicBezTo>
                  <a:pt x="3797122" y="1129695"/>
                  <a:pt x="3804010" y="1158223"/>
                  <a:pt x="3790950" y="1066800"/>
                </a:cubicBezTo>
                <a:cubicBezTo>
                  <a:pt x="3787775" y="1003300"/>
                  <a:pt x="3783055" y="939858"/>
                  <a:pt x="3781425" y="876300"/>
                </a:cubicBezTo>
                <a:cubicBezTo>
                  <a:pt x="3766142" y="280269"/>
                  <a:pt x="3808502" y="506859"/>
                  <a:pt x="3762375" y="276225"/>
                </a:cubicBezTo>
                <a:cubicBezTo>
                  <a:pt x="3759200" y="241300"/>
                  <a:pt x="3757485" y="206211"/>
                  <a:pt x="3752850" y="171450"/>
                </a:cubicBezTo>
                <a:cubicBezTo>
                  <a:pt x="3751120" y="158474"/>
                  <a:pt x="3751503" y="143572"/>
                  <a:pt x="3743325" y="133350"/>
                </a:cubicBezTo>
                <a:cubicBezTo>
                  <a:pt x="3737053" y="125510"/>
                  <a:pt x="3724689" y="125245"/>
                  <a:pt x="3714750" y="123825"/>
                </a:cubicBezTo>
                <a:cubicBezTo>
                  <a:pt x="3680033" y="118865"/>
                  <a:pt x="3644648" y="119554"/>
                  <a:pt x="3609975" y="114300"/>
                </a:cubicBezTo>
                <a:cubicBezTo>
                  <a:pt x="3539781" y="103665"/>
                  <a:pt x="3471129" y="82628"/>
                  <a:pt x="3400425" y="76200"/>
                </a:cubicBezTo>
                <a:cubicBezTo>
                  <a:pt x="3326938" y="69519"/>
                  <a:pt x="3281380" y="66082"/>
                  <a:pt x="3209925" y="57150"/>
                </a:cubicBezTo>
                <a:cubicBezTo>
                  <a:pt x="3187648" y="54365"/>
                  <a:pt x="3165339" y="51641"/>
                  <a:pt x="3143250" y="47625"/>
                </a:cubicBezTo>
                <a:cubicBezTo>
                  <a:pt x="3130370" y="45283"/>
                  <a:pt x="3118109" y="39951"/>
                  <a:pt x="3105150" y="38100"/>
                </a:cubicBezTo>
                <a:cubicBezTo>
                  <a:pt x="3073562" y="33587"/>
                  <a:pt x="3041590" y="32303"/>
                  <a:pt x="3009900" y="28575"/>
                </a:cubicBezTo>
                <a:cubicBezTo>
                  <a:pt x="2987603" y="25952"/>
                  <a:pt x="2965502" y="21835"/>
                  <a:pt x="2943225" y="19050"/>
                </a:cubicBezTo>
                <a:cubicBezTo>
                  <a:pt x="2914696" y="15484"/>
                  <a:pt x="2886075" y="12700"/>
                  <a:pt x="2857500" y="9525"/>
                </a:cubicBezTo>
                <a:cubicBezTo>
                  <a:pt x="2701925" y="12700"/>
                  <a:pt x="2546382" y="19050"/>
                  <a:pt x="2390775" y="19050"/>
                </a:cubicBezTo>
                <a:cubicBezTo>
                  <a:pt x="1849561" y="19050"/>
                  <a:pt x="1875423" y="18047"/>
                  <a:pt x="1514475" y="0"/>
                </a:cubicBezTo>
                <a:lnTo>
                  <a:pt x="1028700" y="9525"/>
                </a:lnTo>
                <a:cubicBezTo>
                  <a:pt x="1012521" y="10103"/>
                  <a:pt x="997003" y="16154"/>
                  <a:pt x="981075" y="19050"/>
                </a:cubicBezTo>
                <a:cubicBezTo>
                  <a:pt x="932617" y="27861"/>
                  <a:pt x="907196" y="30965"/>
                  <a:pt x="857250" y="38100"/>
                </a:cubicBezTo>
                <a:cubicBezTo>
                  <a:pt x="847725" y="41275"/>
                  <a:pt x="838329" y="44867"/>
                  <a:pt x="828675" y="47625"/>
                </a:cubicBezTo>
                <a:cubicBezTo>
                  <a:pt x="816088" y="51221"/>
                  <a:pt x="802832" y="52553"/>
                  <a:pt x="790575" y="57150"/>
                </a:cubicBezTo>
                <a:cubicBezTo>
                  <a:pt x="777280" y="62136"/>
                  <a:pt x="765526" y="70607"/>
                  <a:pt x="752475" y="76200"/>
                </a:cubicBezTo>
                <a:cubicBezTo>
                  <a:pt x="733344" y="84399"/>
                  <a:pt x="705134" y="90417"/>
                  <a:pt x="685800" y="95250"/>
                </a:cubicBezTo>
                <a:cubicBezTo>
                  <a:pt x="627947" y="129962"/>
                  <a:pt x="633778" y="124742"/>
                  <a:pt x="571500" y="171450"/>
                </a:cubicBezTo>
                <a:cubicBezTo>
                  <a:pt x="555236" y="183648"/>
                  <a:pt x="540224" y="197466"/>
                  <a:pt x="523875" y="209550"/>
                </a:cubicBezTo>
                <a:cubicBezTo>
                  <a:pt x="467183" y="251452"/>
                  <a:pt x="396464" y="278327"/>
                  <a:pt x="352425" y="333375"/>
                </a:cubicBezTo>
                <a:cubicBezTo>
                  <a:pt x="305455" y="392088"/>
                  <a:pt x="332509" y="371908"/>
                  <a:pt x="276225" y="400050"/>
                </a:cubicBezTo>
                <a:cubicBezTo>
                  <a:pt x="263525" y="419100"/>
                  <a:pt x="252428" y="439322"/>
                  <a:pt x="238125" y="457200"/>
                </a:cubicBezTo>
                <a:cubicBezTo>
                  <a:pt x="225425" y="473075"/>
                  <a:pt x="210485" y="487392"/>
                  <a:pt x="200025" y="504825"/>
                </a:cubicBezTo>
                <a:cubicBezTo>
                  <a:pt x="191228" y="519486"/>
                  <a:pt x="188621" y="537157"/>
                  <a:pt x="180975" y="552450"/>
                </a:cubicBezTo>
                <a:cubicBezTo>
                  <a:pt x="175855" y="562689"/>
                  <a:pt x="168275" y="571500"/>
                  <a:pt x="161925" y="581025"/>
                </a:cubicBezTo>
                <a:cubicBezTo>
                  <a:pt x="158750" y="600075"/>
                  <a:pt x="154148" y="618942"/>
                  <a:pt x="152400" y="638175"/>
                </a:cubicBezTo>
                <a:cubicBezTo>
                  <a:pt x="122196" y="970418"/>
                  <a:pt x="162172" y="621289"/>
                  <a:pt x="133350" y="923925"/>
                </a:cubicBezTo>
                <a:cubicBezTo>
                  <a:pt x="131221" y="946275"/>
                  <a:pt x="127000" y="968375"/>
                  <a:pt x="123825" y="990600"/>
                </a:cubicBezTo>
                <a:cubicBezTo>
                  <a:pt x="91629" y="1666708"/>
                  <a:pt x="124948" y="910279"/>
                  <a:pt x="104775" y="2524125"/>
                </a:cubicBezTo>
                <a:cubicBezTo>
                  <a:pt x="104044" y="2582621"/>
                  <a:pt x="94094" y="2753605"/>
                  <a:pt x="85725" y="2828925"/>
                </a:cubicBezTo>
                <a:cubicBezTo>
                  <a:pt x="81715" y="2865012"/>
                  <a:pt x="73133" y="2898181"/>
                  <a:pt x="66675" y="2933700"/>
                </a:cubicBezTo>
                <a:cubicBezTo>
                  <a:pt x="63220" y="2952701"/>
                  <a:pt x="60325" y="2971800"/>
                  <a:pt x="57150" y="2990850"/>
                </a:cubicBezTo>
                <a:cubicBezTo>
                  <a:pt x="60325" y="3168650"/>
                  <a:pt x="61121" y="3346508"/>
                  <a:pt x="66675" y="3524250"/>
                </a:cubicBezTo>
                <a:cubicBezTo>
                  <a:pt x="67475" y="3549835"/>
                  <a:pt x="73373" y="3575009"/>
                  <a:pt x="76200" y="3600450"/>
                </a:cubicBezTo>
                <a:cubicBezTo>
                  <a:pt x="79724" y="3632163"/>
                  <a:pt x="82201" y="3663987"/>
                  <a:pt x="85725" y="3695700"/>
                </a:cubicBezTo>
                <a:cubicBezTo>
                  <a:pt x="91727" y="3749715"/>
                  <a:pt x="98985" y="3803587"/>
                  <a:pt x="104775" y="3857625"/>
                </a:cubicBezTo>
                <a:cubicBezTo>
                  <a:pt x="131421" y="4106318"/>
                  <a:pt x="99145" y="3841161"/>
                  <a:pt x="123825" y="4038600"/>
                </a:cubicBezTo>
                <a:cubicBezTo>
                  <a:pt x="127000" y="4114800"/>
                  <a:pt x="130628" y="4190982"/>
                  <a:pt x="133350" y="4267200"/>
                </a:cubicBezTo>
                <a:cubicBezTo>
                  <a:pt x="136978" y="4368785"/>
                  <a:pt x="138553" y="4470442"/>
                  <a:pt x="142875" y="4572000"/>
                </a:cubicBezTo>
                <a:cubicBezTo>
                  <a:pt x="144904" y="4619688"/>
                  <a:pt x="148874" y="4667275"/>
                  <a:pt x="152400" y="4714875"/>
                </a:cubicBezTo>
                <a:cubicBezTo>
                  <a:pt x="155224" y="4753003"/>
                  <a:pt x="153452" y="4791894"/>
                  <a:pt x="161925" y="4829175"/>
                </a:cubicBezTo>
                <a:cubicBezTo>
                  <a:pt x="176090" y="4891502"/>
                  <a:pt x="217904" y="4961061"/>
                  <a:pt x="257175" y="5010150"/>
                </a:cubicBezTo>
                <a:cubicBezTo>
                  <a:pt x="269875" y="5026025"/>
                  <a:pt x="281769" y="5042580"/>
                  <a:pt x="295275" y="5057775"/>
                </a:cubicBezTo>
                <a:cubicBezTo>
                  <a:pt x="307207" y="5071199"/>
                  <a:pt x="321360" y="5082525"/>
                  <a:pt x="333375" y="5095875"/>
                </a:cubicBezTo>
                <a:cubicBezTo>
                  <a:pt x="349964" y="5114307"/>
                  <a:pt x="361162" y="5138146"/>
                  <a:pt x="381000" y="5153025"/>
                </a:cubicBezTo>
                <a:cubicBezTo>
                  <a:pt x="400344" y="5167533"/>
                  <a:pt x="425720" y="5171467"/>
                  <a:pt x="447675" y="5181600"/>
                </a:cubicBezTo>
                <a:cubicBezTo>
                  <a:pt x="467013" y="5190525"/>
                  <a:pt x="486127" y="5199976"/>
                  <a:pt x="504825" y="5210175"/>
                </a:cubicBezTo>
                <a:cubicBezTo>
                  <a:pt x="521078" y="5219040"/>
                  <a:pt x="535361" y="5231630"/>
                  <a:pt x="552450" y="5238750"/>
                </a:cubicBezTo>
                <a:cubicBezTo>
                  <a:pt x="595439" y="5256662"/>
                  <a:pt x="640216" y="5261627"/>
                  <a:pt x="685800" y="5267325"/>
                </a:cubicBezTo>
                <a:cubicBezTo>
                  <a:pt x="714329" y="5270891"/>
                  <a:pt x="742782" y="5276157"/>
                  <a:pt x="771525" y="5276850"/>
                </a:cubicBezTo>
                <a:cubicBezTo>
                  <a:pt x="1006428" y="5282510"/>
                  <a:pt x="1241425" y="5283200"/>
                  <a:pt x="1476375" y="5286375"/>
                </a:cubicBezTo>
                <a:cubicBezTo>
                  <a:pt x="1504950" y="5289550"/>
                  <a:pt x="1533382" y="5294532"/>
                  <a:pt x="1562100" y="5295900"/>
                </a:cubicBezTo>
                <a:cubicBezTo>
                  <a:pt x="1978075" y="5315708"/>
                  <a:pt x="1753837" y="5290101"/>
                  <a:pt x="1952625" y="5314950"/>
                </a:cubicBezTo>
                <a:lnTo>
                  <a:pt x="2828925" y="5305425"/>
                </a:lnTo>
                <a:cubicBezTo>
                  <a:pt x="2855095" y="5304640"/>
                  <a:pt x="2879206" y="5290078"/>
                  <a:pt x="2905125" y="5286375"/>
                </a:cubicBezTo>
                <a:cubicBezTo>
                  <a:pt x="2923984" y="5283681"/>
                  <a:pt x="2943225" y="5286375"/>
                  <a:pt x="2962275" y="528637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349809" y="3848100"/>
            <a:ext cx="2727016" cy="800100"/>
          </a:xfrm>
          <a:custGeom>
            <a:avLst/>
            <a:gdLst>
              <a:gd name="connsiteX0" fmla="*/ 2517466 w 2993716"/>
              <a:gd name="connsiteY0" fmla="*/ 2085975 h 2209800"/>
              <a:gd name="connsiteX1" fmla="*/ 2565091 w 2993716"/>
              <a:gd name="connsiteY1" fmla="*/ 2076450 h 2209800"/>
              <a:gd name="connsiteX2" fmla="*/ 2593666 w 2993716"/>
              <a:gd name="connsiteY2" fmla="*/ 2066925 h 2209800"/>
              <a:gd name="connsiteX3" fmla="*/ 2755591 w 2993716"/>
              <a:gd name="connsiteY3" fmla="*/ 2057400 h 2209800"/>
              <a:gd name="connsiteX4" fmla="*/ 2841316 w 2993716"/>
              <a:gd name="connsiteY4" fmla="*/ 2038350 h 2209800"/>
              <a:gd name="connsiteX5" fmla="*/ 2860366 w 2993716"/>
              <a:gd name="connsiteY5" fmla="*/ 2009775 h 2209800"/>
              <a:gd name="connsiteX6" fmla="*/ 2888941 w 2993716"/>
              <a:gd name="connsiteY6" fmla="*/ 1876425 h 2209800"/>
              <a:gd name="connsiteX7" fmla="*/ 2907991 w 2993716"/>
              <a:gd name="connsiteY7" fmla="*/ 1752600 h 2209800"/>
              <a:gd name="connsiteX8" fmla="*/ 2898466 w 2993716"/>
              <a:gd name="connsiteY8" fmla="*/ 1581150 h 2209800"/>
              <a:gd name="connsiteX9" fmla="*/ 2879416 w 2993716"/>
              <a:gd name="connsiteY9" fmla="*/ 1457325 h 2209800"/>
              <a:gd name="connsiteX10" fmla="*/ 2869891 w 2993716"/>
              <a:gd name="connsiteY10" fmla="*/ 1381125 h 2209800"/>
              <a:gd name="connsiteX11" fmla="*/ 2860366 w 2993716"/>
              <a:gd name="connsiteY11" fmla="*/ 1276350 h 2209800"/>
              <a:gd name="connsiteX12" fmla="*/ 2841316 w 2993716"/>
              <a:gd name="connsiteY12" fmla="*/ 1200150 h 2209800"/>
              <a:gd name="connsiteX13" fmla="*/ 2812741 w 2993716"/>
              <a:gd name="connsiteY13" fmla="*/ 1095375 h 2209800"/>
              <a:gd name="connsiteX14" fmla="*/ 2803216 w 2993716"/>
              <a:gd name="connsiteY14" fmla="*/ 1038225 h 2209800"/>
              <a:gd name="connsiteX15" fmla="*/ 2784166 w 2993716"/>
              <a:gd name="connsiteY15" fmla="*/ 942975 h 2209800"/>
              <a:gd name="connsiteX16" fmla="*/ 2774641 w 2993716"/>
              <a:gd name="connsiteY16" fmla="*/ 847725 h 2209800"/>
              <a:gd name="connsiteX17" fmla="*/ 2765116 w 2993716"/>
              <a:gd name="connsiteY17" fmla="*/ 800100 h 2209800"/>
              <a:gd name="connsiteX18" fmla="*/ 2736541 w 2993716"/>
              <a:gd name="connsiteY18" fmla="*/ 628650 h 2209800"/>
              <a:gd name="connsiteX19" fmla="*/ 2707966 w 2993716"/>
              <a:gd name="connsiteY19" fmla="*/ 561975 h 2209800"/>
              <a:gd name="connsiteX20" fmla="*/ 2669866 w 2993716"/>
              <a:gd name="connsiteY20" fmla="*/ 476250 h 2209800"/>
              <a:gd name="connsiteX21" fmla="*/ 2641291 w 2993716"/>
              <a:gd name="connsiteY21" fmla="*/ 428625 h 2209800"/>
              <a:gd name="connsiteX22" fmla="*/ 2612716 w 2993716"/>
              <a:gd name="connsiteY22" fmla="*/ 409575 h 2209800"/>
              <a:gd name="connsiteX23" fmla="*/ 2546041 w 2993716"/>
              <a:gd name="connsiteY23" fmla="*/ 323850 h 2209800"/>
              <a:gd name="connsiteX24" fmla="*/ 2507941 w 2993716"/>
              <a:gd name="connsiteY24" fmla="*/ 304800 h 2209800"/>
              <a:gd name="connsiteX25" fmla="*/ 2479366 w 2993716"/>
              <a:gd name="connsiteY25" fmla="*/ 276225 h 2209800"/>
              <a:gd name="connsiteX26" fmla="*/ 2431741 w 2993716"/>
              <a:gd name="connsiteY26" fmla="*/ 247650 h 2209800"/>
              <a:gd name="connsiteX27" fmla="*/ 2403166 w 2993716"/>
              <a:gd name="connsiteY27" fmla="*/ 228600 h 2209800"/>
              <a:gd name="connsiteX28" fmla="*/ 2326966 w 2993716"/>
              <a:gd name="connsiteY28" fmla="*/ 219075 h 2209800"/>
              <a:gd name="connsiteX29" fmla="*/ 2117416 w 2993716"/>
              <a:gd name="connsiteY29" fmla="*/ 200025 h 2209800"/>
              <a:gd name="connsiteX30" fmla="*/ 1841191 w 2993716"/>
              <a:gd name="connsiteY30" fmla="*/ 180975 h 2209800"/>
              <a:gd name="connsiteX31" fmla="*/ 1507816 w 2993716"/>
              <a:gd name="connsiteY31" fmla="*/ 171450 h 2209800"/>
              <a:gd name="connsiteX32" fmla="*/ 1345891 w 2993716"/>
              <a:gd name="connsiteY32" fmla="*/ 152400 h 2209800"/>
              <a:gd name="connsiteX33" fmla="*/ 1269691 w 2993716"/>
              <a:gd name="connsiteY33" fmla="*/ 142875 h 2209800"/>
              <a:gd name="connsiteX34" fmla="*/ 1174441 w 2993716"/>
              <a:gd name="connsiteY34" fmla="*/ 133350 h 2209800"/>
              <a:gd name="connsiteX35" fmla="*/ 1098241 w 2993716"/>
              <a:gd name="connsiteY35" fmla="*/ 123825 h 2209800"/>
              <a:gd name="connsiteX36" fmla="*/ 936316 w 2993716"/>
              <a:gd name="connsiteY36" fmla="*/ 114300 h 2209800"/>
              <a:gd name="connsiteX37" fmla="*/ 660091 w 2993716"/>
              <a:gd name="connsiteY37" fmla="*/ 123825 h 2209800"/>
              <a:gd name="connsiteX38" fmla="*/ 574366 w 2993716"/>
              <a:gd name="connsiteY38" fmla="*/ 142875 h 2209800"/>
              <a:gd name="connsiteX39" fmla="*/ 498166 w 2993716"/>
              <a:gd name="connsiteY39" fmla="*/ 180975 h 2209800"/>
              <a:gd name="connsiteX40" fmla="*/ 441016 w 2993716"/>
              <a:gd name="connsiteY40" fmla="*/ 209550 h 2209800"/>
              <a:gd name="connsiteX41" fmla="*/ 402916 w 2993716"/>
              <a:gd name="connsiteY41" fmla="*/ 238125 h 2209800"/>
              <a:gd name="connsiteX42" fmla="*/ 374341 w 2993716"/>
              <a:gd name="connsiteY42" fmla="*/ 266700 h 2209800"/>
              <a:gd name="connsiteX43" fmla="*/ 298141 w 2993716"/>
              <a:gd name="connsiteY43" fmla="*/ 323850 h 2209800"/>
              <a:gd name="connsiteX44" fmla="*/ 240991 w 2993716"/>
              <a:gd name="connsiteY44" fmla="*/ 381000 h 2209800"/>
              <a:gd name="connsiteX45" fmla="*/ 174316 w 2993716"/>
              <a:gd name="connsiteY45" fmla="*/ 428625 h 2209800"/>
              <a:gd name="connsiteX46" fmla="*/ 126691 w 2993716"/>
              <a:gd name="connsiteY46" fmla="*/ 514350 h 2209800"/>
              <a:gd name="connsiteX47" fmla="*/ 98116 w 2993716"/>
              <a:gd name="connsiteY47" fmla="*/ 581025 h 2209800"/>
              <a:gd name="connsiteX48" fmla="*/ 69541 w 2993716"/>
              <a:gd name="connsiteY48" fmla="*/ 695325 h 2209800"/>
              <a:gd name="connsiteX49" fmla="*/ 50491 w 2993716"/>
              <a:gd name="connsiteY49" fmla="*/ 771525 h 2209800"/>
              <a:gd name="connsiteX50" fmla="*/ 21916 w 2993716"/>
              <a:gd name="connsiteY50" fmla="*/ 904875 h 2209800"/>
              <a:gd name="connsiteX51" fmla="*/ 31441 w 2993716"/>
              <a:gd name="connsiteY51" fmla="*/ 1371600 h 2209800"/>
              <a:gd name="connsiteX52" fmla="*/ 50491 w 2993716"/>
              <a:gd name="connsiteY52" fmla="*/ 1657350 h 2209800"/>
              <a:gd name="connsiteX53" fmla="*/ 60016 w 2993716"/>
              <a:gd name="connsiteY53" fmla="*/ 1695450 h 2209800"/>
              <a:gd name="connsiteX54" fmla="*/ 69541 w 2993716"/>
              <a:gd name="connsiteY54" fmla="*/ 1781175 h 2209800"/>
              <a:gd name="connsiteX55" fmla="*/ 79066 w 2993716"/>
              <a:gd name="connsiteY55" fmla="*/ 1828800 h 2209800"/>
              <a:gd name="connsiteX56" fmla="*/ 117166 w 2993716"/>
              <a:gd name="connsiteY56" fmla="*/ 1876425 h 2209800"/>
              <a:gd name="connsiteX57" fmla="*/ 164791 w 2993716"/>
              <a:gd name="connsiteY57" fmla="*/ 1914525 h 2209800"/>
              <a:gd name="connsiteX58" fmla="*/ 269566 w 2993716"/>
              <a:gd name="connsiteY58" fmla="*/ 1952625 h 2209800"/>
              <a:gd name="connsiteX59" fmla="*/ 402916 w 2993716"/>
              <a:gd name="connsiteY59" fmla="*/ 1971675 h 2209800"/>
              <a:gd name="connsiteX60" fmla="*/ 498166 w 2993716"/>
              <a:gd name="connsiteY60" fmla="*/ 1981200 h 2209800"/>
              <a:gd name="connsiteX61" fmla="*/ 717241 w 2993716"/>
              <a:gd name="connsiteY61" fmla="*/ 2000250 h 2209800"/>
              <a:gd name="connsiteX62" fmla="*/ 822016 w 2993716"/>
              <a:gd name="connsiteY62" fmla="*/ 2019300 h 2209800"/>
              <a:gd name="connsiteX63" fmla="*/ 917266 w 2993716"/>
              <a:gd name="connsiteY63" fmla="*/ 2038350 h 2209800"/>
              <a:gd name="connsiteX64" fmla="*/ 1079191 w 2993716"/>
              <a:gd name="connsiteY64" fmla="*/ 2057400 h 2209800"/>
              <a:gd name="connsiteX65" fmla="*/ 1183966 w 2993716"/>
              <a:gd name="connsiteY65" fmla="*/ 2066925 h 2209800"/>
              <a:gd name="connsiteX66" fmla="*/ 1269691 w 2993716"/>
              <a:gd name="connsiteY66" fmla="*/ 2076450 h 2209800"/>
              <a:gd name="connsiteX67" fmla="*/ 1784041 w 2993716"/>
              <a:gd name="connsiteY67" fmla="*/ 2095500 h 2209800"/>
              <a:gd name="connsiteX68" fmla="*/ 1945966 w 2993716"/>
              <a:gd name="connsiteY68" fmla="*/ 2105025 h 2209800"/>
              <a:gd name="connsiteX69" fmla="*/ 2241241 w 2993716"/>
              <a:gd name="connsiteY69" fmla="*/ 2124075 h 2209800"/>
              <a:gd name="connsiteX70" fmla="*/ 2346016 w 2993716"/>
              <a:gd name="connsiteY70" fmla="*/ 2143125 h 2209800"/>
              <a:gd name="connsiteX71" fmla="*/ 2641291 w 2993716"/>
              <a:gd name="connsiteY71" fmla="*/ 2133600 h 2209800"/>
              <a:gd name="connsiteX72" fmla="*/ 2717491 w 2993716"/>
              <a:gd name="connsiteY72" fmla="*/ 2114550 h 2209800"/>
              <a:gd name="connsiteX73" fmla="*/ 2774641 w 2993716"/>
              <a:gd name="connsiteY73" fmla="*/ 2105025 h 2209800"/>
              <a:gd name="connsiteX74" fmla="*/ 2841316 w 2993716"/>
              <a:gd name="connsiteY74" fmla="*/ 2028825 h 2209800"/>
              <a:gd name="connsiteX75" fmla="*/ 2917516 w 2993716"/>
              <a:gd name="connsiteY75" fmla="*/ 1924050 h 2209800"/>
              <a:gd name="connsiteX76" fmla="*/ 2936566 w 2993716"/>
              <a:gd name="connsiteY76" fmla="*/ 1847850 h 2209800"/>
              <a:gd name="connsiteX77" fmla="*/ 2965141 w 2993716"/>
              <a:gd name="connsiteY77" fmla="*/ 1790700 h 2209800"/>
              <a:gd name="connsiteX78" fmla="*/ 2974666 w 2993716"/>
              <a:gd name="connsiteY78" fmla="*/ 1733550 h 2209800"/>
              <a:gd name="connsiteX79" fmla="*/ 2993716 w 2993716"/>
              <a:gd name="connsiteY79" fmla="*/ 1590675 h 2209800"/>
              <a:gd name="connsiteX80" fmla="*/ 2984191 w 2993716"/>
              <a:gd name="connsiteY80" fmla="*/ 942975 h 2209800"/>
              <a:gd name="connsiteX81" fmla="*/ 2965141 w 2993716"/>
              <a:gd name="connsiteY81" fmla="*/ 847725 h 2209800"/>
              <a:gd name="connsiteX82" fmla="*/ 2955616 w 2993716"/>
              <a:gd name="connsiteY82" fmla="*/ 800100 h 2209800"/>
              <a:gd name="connsiteX83" fmla="*/ 2936566 w 2993716"/>
              <a:gd name="connsiteY83" fmla="*/ 647700 h 2209800"/>
              <a:gd name="connsiteX84" fmla="*/ 2917516 w 2993716"/>
              <a:gd name="connsiteY84" fmla="*/ 542925 h 2209800"/>
              <a:gd name="connsiteX85" fmla="*/ 2907991 w 2993716"/>
              <a:gd name="connsiteY85" fmla="*/ 504825 h 2209800"/>
              <a:gd name="connsiteX86" fmla="*/ 2888941 w 2993716"/>
              <a:gd name="connsiteY86" fmla="*/ 466725 h 2209800"/>
              <a:gd name="connsiteX87" fmla="*/ 2879416 w 2993716"/>
              <a:gd name="connsiteY87" fmla="*/ 419100 h 2209800"/>
              <a:gd name="connsiteX88" fmla="*/ 2860366 w 2993716"/>
              <a:gd name="connsiteY88" fmla="*/ 381000 h 2209800"/>
              <a:gd name="connsiteX89" fmla="*/ 2841316 w 2993716"/>
              <a:gd name="connsiteY89" fmla="*/ 323850 h 2209800"/>
              <a:gd name="connsiteX90" fmla="*/ 2831791 w 2993716"/>
              <a:gd name="connsiteY90" fmla="*/ 295275 h 2209800"/>
              <a:gd name="connsiteX91" fmla="*/ 2803216 w 2993716"/>
              <a:gd name="connsiteY91" fmla="*/ 276225 h 2209800"/>
              <a:gd name="connsiteX92" fmla="*/ 2774641 w 2993716"/>
              <a:gd name="connsiteY92" fmla="*/ 238125 h 2209800"/>
              <a:gd name="connsiteX93" fmla="*/ 2755591 w 2993716"/>
              <a:gd name="connsiteY93" fmla="*/ 209550 h 2209800"/>
              <a:gd name="connsiteX94" fmla="*/ 2727016 w 2993716"/>
              <a:gd name="connsiteY94" fmla="*/ 190500 h 2209800"/>
              <a:gd name="connsiteX95" fmla="*/ 2688916 w 2993716"/>
              <a:gd name="connsiteY95" fmla="*/ 161925 h 2209800"/>
              <a:gd name="connsiteX96" fmla="*/ 2650816 w 2993716"/>
              <a:gd name="connsiteY96" fmla="*/ 142875 h 2209800"/>
              <a:gd name="connsiteX97" fmla="*/ 2546041 w 2993716"/>
              <a:gd name="connsiteY97" fmla="*/ 114300 h 2209800"/>
              <a:gd name="connsiteX98" fmla="*/ 2117416 w 2993716"/>
              <a:gd name="connsiteY98" fmla="*/ 76200 h 2209800"/>
              <a:gd name="connsiteX99" fmla="*/ 1869766 w 2993716"/>
              <a:gd name="connsiteY99" fmla="*/ 57150 h 2209800"/>
              <a:gd name="connsiteX100" fmla="*/ 1812616 w 2993716"/>
              <a:gd name="connsiteY100" fmla="*/ 47625 h 2209800"/>
              <a:gd name="connsiteX101" fmla="*/ 1431616 w 2993716"/>
              <a:gd name="connsiteY101" fmla="*/ 28575 h 2209800"/>
              <a:gd name="connsiteX102" fmla="*/ 1041091 w 2993716"/>
              <a:gd name="connsiteY102" fmla="*/ 38100 h 2209800"/>
              <a:gd name="connsiteX103" fmla="*/ 964891 w 2993716"/>
              <a:gd name="connsiteY103" fmla="*/ 47625 h 2209800"/>
              <a:gd name="connsiteX104" fmla="*/ 850591 w 2993716"/>
              <a:gd name="connsiteY104" fmla="*/ 57150 h 2209800"/>
              <a:gd name="connsiteX105" fmla="*/ 736291 w 2993716"/>
              <a:gd name="connsiteY105" fmla="*/ 76200 h 2209800"/>
              <a:gd name="connsiteX106" fmla="*/ 621991 w 2993716"/>
              <a:gd name="connsiteY106" fmla="*/ 95250 h 2209800"/>
              <a:gd name="connsiteX107" fmla="*/ 593416 w 2993716"/>
              <a:gd name="connsiteY107" fmla="*/ 114300 h 2209800"/>
              <a:gd name="connsiteX108" fmla="*/ 564841 w 2993716"/>
              <a:gd name="connsiteY108" fmla="*/ 142875 h 2209800"/>
              <a:gd name="connsiteX109" fmla="*/ 517216 w 2993716"/>
              <a:gd name="connsiteY109" fmla="*/ 171450 h 2209800"/>
              <a:gd name="connsiteX110" fmla="*/ 431491 w 2993716"/>
              <a:gd name="connsiteY110" fmla="*/ 238125 h 2209800"/>
              <a:gd name="connsiteX111" fmla="*/ 355291 w 2993716"/>
              <a:gd name="connsiteY111" fmla="*/ 285750 h 2209800"/>
              <a:gd name="connsiteX112" fmla="*/ 298141 w 2993716"/>
              <a:gd name="connsiteY112" fmla="*/ 333375 h 2209800"/>
              <a:gd name="connsiteX113" fmla="*/ 288616 w 2993716"/>
              <a:gd name="connsiteY113" fmla="*/ 361950 h 2209800"/>
              <a:gd name="connsiteX114" fmla="*/ 221941 w 2993716"/>
              <a:gd name="connsiteY114" fmla="*/ 428625 h 2209800"/>
              <a:gd name="connsiteX115" fmla="*/ 193366 w 2993716"/>
              <a:gd name="connsiteY115" fmla="*/ 457200 h 2209800"/>
              <a:gd name="connsiteX116" fmla="*/ 155266 w 2993716"/>
              <a:gd name="connsiteY116" fmla="*/ 523875 h 2209800"/>
              <a:gd name="connsiteX117" fmla="*/ 145741 w 2993716"/>
              <a:gd name="connsiteY117" fmla="*/ 552450 h 2209800"/>
              <a:gd name="connsiteX118" fmla="*/ 126691 w 2993716"/>
              <a:gd name="connsiteY118" fmla="*/ 619125 h 2209800"/>
              <a:gd name="connsiteX119" fmla="*/ 107641 w 2993716"/>
              <a:gd name="connsiteY119" fmla="*/ 657225 h 2209800"/>
              <a:gd name="connsiteX120" fmla="*/ 79066 w 2993716"/>
              <a:gd name="connsiteY120" fmla="*/ 809625 h 2209800"/>
              <a:gd name="connsiteX121" fmla="*/ 69541 w 2993716"/>
              <a:gd name="connsiteY121" fmla="*/ 847725 h 2209800"/>
              <a:gd name="connsiteX122" fmla="*/ 60016 w 2993716"/>
              <a:gd name="connsiteY122" fmla="*/ 942975 h 2209800"/>
              <a:gd name="connsiteX123" fmla="*/ 40966 w 2993716"/>
              <a:gd name="connsiteY123" fmla="*/ 1162050 h 2209800"/>
              <a:gd name="connsiteX124" fmla="*/ 31441 w 2993716"/>
              <a:gd name="connsiteY124" fmla="*/ 1266825 h 2209800"/>
              <a:gd name="connsiteX125" fmla="*/ 79066 w 2993716"/>
              <a:gd name="connsiteY125" fmla="*/ 1724025 h 2209800"/>
              <a:gd name="connsiteX126" fmla="*/ 117166 w 2993716"/>
              <a:gd name="connsiteY126" fmla="*/ 1790700 h 2209800"/>
              <a:gd name="connsiteX127" fmla="*/ 164791 w 2993716"/>
              <a:gd name="connsiteY127" fmla="*/ 1819275 h 2209800"/>
              <a:gd name="connsiteX128" fmla="*/ 193366 w 2993716"/>
              <a:gd name="connsiteY128" fmla="*/ 1857375 h 2209800"/>
              <a:gd name="connsiteX129" fmla="*/ 288616 w 2993716"/>
              <a:gd name="connsiteY129" fmla="*/ 1914525 h 2209800"/>
              <a:gd name="connsiteX130" fmla="*/ 355291 w 2993716"/>
              <a:gd name="connsiteY130" fmla="*/ 1943100 h 2209800"/>
              <a:gd name="connsiteX131" fmla="*/ 412441 w 2993716"/>
              <a:gd name="connsiteY131" fmla="*/ 1971675 h 2209800"/>
              <a:gd name="connsiteX132" fmla="*/ 517216 w 2993716"/>
              <a:gd name="connsiteY132" fmla="*/ 2009775 h 2209800"/>
              <a:gd name="connsiteX133" fmla="*/ 593416 w 2993716"/>
              <a:gd name="connsiteY133" fmla="*/ 2047875 h 2209800"/>
              <a:gd name="connsiteX134" fmla="*/ 631516 w 2993716"/>
              <a:gd name="connsiteY134" fmla="*/ 2066925 h 2209800"/>
              <a:gd name="connsiteX135" fmla="*/ 679141 w 2993716"/>
              <a:gd name="connsiteY135" fmla="*/ 2095500 h 2209800"/>
              <a:gd name="connsiteX136" fmla="*/ 812491 w 2993716"/>
              <a:gd name="connsiteY136" fmla="*/ 2114550 h 2209800"/>
              <a:gd name="connsiteX137" fmla="*/ 955366 w 2993716"/>
              <a:gd name="connsiteY137" fmla="*/ 2133600 h 2209800"/>
              <a:gd name="connsiteX138" fmla="*/ 1069666 w 2993716"/>
              <a:gd name="connsiteY138" fmla="*/ 2171700 h 2209800"/>
              <a:gd name="connsiteX139" fmla="*/ 1126816 w 2993716"/>
              <a:gd name="connsiteY139" fmla="*/ 2181225 h 2209800"/>
              <a:gd name="connsiteX140" fmla="*/ 1203016 w 2993716"/>
              <a:gd name="connsiteY140" fmla="*/ 2200275 h 2209800"/>
              <a:gd name="connsiteX141" fmla="*/ 1498291 w 2993716"/>
              <a:gd name="connsiteY141" fmla="*/ 2209800 h 2209800"/>
              <a:gd name="connsiteX142" fmla="*/ 1907866 w 2993716"/>
              <a:gd name="connsiteY142" fmla="*/ 2200275 h 2209800"/>
              <a:gd name="connsiteX143" fmla="*/ 1984066 w 2993716"/>
              <a:gd name="connsiteY143" fmla="*/ 2171700 h 2209800"/>
              <a:gd name="connsiteX144" fmla="*/ 2126941 w 2993716"/>
              <a:gd name="connsiteY144" fmla="*/ 2152650 h 2209800"/>
              <a:gd name="connsiteX145" fmla="*/ 2165041 w 2993716"/>
              <a:gd name="connsiteY145" fmla="*/ 2143125 h 2209800"/>
              <a:gd name="connsiteX146" fmla="*/ 2479366 w 2993716"/>
              <a:gd name="connsiteY146" fmla="*/ 2124075 h 2209800"/>
              <a:gd name="connsiteX147" fmla="*/ 2517466 w 2993716"/>
              <a:gd name="connsiteY147" fmla="*/ 2114550 h 2209800"/>
              <a:gd name="connsiteX148" fmla="*/ 2555566 w 2993716"/>
              <a:gd name="connsiteY148" fmla="*/ 2057400 h 2209800"/>
              <a:gd name="connsiteX149" fmla="*/ 2574616 w 2993716"/>
              <a:gd name="connsiteY149" fmla="*/ 2028825 h 2209800"/>
              <a:gd name="connsiteX150" fmla="*/ 2593666 w 2993716"/>
              <a:gd name="connsiteY150" fmla="*/ 1990725 h 2209800"/>
              <a:gd name="connsiteX151" fmla="*/ 2650816 w 2993716"/>
              <a:gd name="connsiteY151" fmla="*/ 1885950 h 2209800"/>
              <a:gd name="connsiteX152" fmla="*/ 2669866 w 2993716"/>
              <a:gd name="connsiteY152" fmla="*/ 1828800 h 2209800"/>
              <a:gd name="connsiteX153" fmla="*/ 2698441 w 2993716"/>
              <a:gd name="connsiteY153" fmla="*/ 1733550 h 2209800"/>
              <a:gd name="connsiteX154" fmla="*/ 2717491 w 2993716"/>
              <a:gd name="connsiteY154" fmla="*/ 1704975 h 2209800"/>
              <a:gd name="connsiteX155" fmla="*/ 2736541 w 2993716"/>
              <a:gd name="connsiteY155" fmla="*/ 1609725 h 2209800"/>
              <a:gd name="connsiteX156" fmla="*/ 2746066 w 2993716"/>
              <a:gd name="connsiteY156" fmla="*/ 1562100 h 2209800"/>
              <a:gd name="connsiteX157" fmla="*/ 2755591 w 2993716"/>
              <a:gd name="connsiteY157" fmla="*/ 1533525 h 2209800"/>
              <a:gd name="connsiteX158" fmla="*/ 2765116 w 2993716"/>
              <a:gd name="connsiteY158" fmla="*/ 1447800 h 2209800"/>
              <a:gd name="connsiteX159" fmla="*/ 2774641 w 2993716"/>
              <a:gd name="connsiteY159" fmla="*/ 1381125 h 2209800"/>
              <a:gd name="connsiteX160" fmla="*/ 2784166 w 2993716"/>
              <a:gd name="connsiteY160" fmla="*/ 1247775 h 2209800"/>
              <a:gd name="connsiteX161" fmla="*/ 2803216 w 2993716"/>
              <a:gd name="connsiteY161" fmla="*/ 1143000 h 2209800"/>
              <a:gd name="connsiteX162" fmla="*/ 2793691 w 2993716"/>
              <a:gd name="connsiteY162" fmla="*/ 361950 h 2209800"/>
              <a:gd name="connsiteX163" fmla="*/ 2784166 w 2993716"/>
              <a:gd name="connsiteY163" fmla="*/ 333375 h 2209800"/>
              <a:gd name="connsiteX164" fmla="*/ 2746066 w 2993716"/>
              <a:gd name="connsiteY164" fmla="*/ 266700 h 2209800"/>
              <a:gd name="connsiteX165" fmla="*/ 2717491 w 2993716"/>
              <a:gd name="connsiteY165" fmla="*/ 200025 h 2209800"/>
              <a:gd name="connsiteX166" fmla="*/ 2679391 w 2993716"/>
              <a:gd name="connsiteY166" fmla="*/ 180975 h 2209800"/>
              <a:gd name="connsiteX167" fmla="*/ 2622241 w 2993716"/>
              <a:gd name="connsiteY167" fmla="*/ 142875 h 2209800"/>
              <a:gd name="connsiteX168" fmla="*/ 2555566 w 2993716"/>
              <a:gd name="connsiteY168" fmla="*/ 123825 h 2209800"/>
              <a:gd name="connsiteX169" fmla="*/ 2507941 w 2993716"/>
              <a:gd name="connsiteY169" fmla="*/ 114300 h 2209800"/>
              <a:gd name="connsiteX170" fmla="*/ 2450791 w 2993716"/>
              <a:gd name="connsiteY170" fmla="*/ 95250 h 2209800"/>
              <a:gd name="connsiteX171" fmla="*/ 2393641 w 2993716"/>
              <a:gd name="connsiteY171" fmla="*/ 85725 h 2209800"/>
              <a:gd name="connsiteX172" fmla="*/ 2346016 w 2993716"/>
              <a:gd name="connsiteY172" fmla="*/ 76200 h 2209800"/>
              <a:gd name="connsiteX173" fmla="*/ 2269816 w 2993716"/>
              <a:gd name="connsiteY173" fmla="*/ 57150 h 2209800"/>
              <a:gd name="connsiteX174" fmla="*/ 2003116 w 2993716"/>
              <a:gd name="connsiteY174" fmla="*/ 28575 h 2209800"/>
              <a:gd name="connsiteX175" fmla="*/ 1831666 w 2993716"/>
              <a:gd name="connsiteY175" fmla="*/ 9525 h 2209800"/>
              <a:gd name="connsiteX176" fmla="*/ 1717366 w 2993716"/>
              <a:gd name="connsiteY176" fmla="*/ 0 h 2209800"/>
              <a:gd name="connsiteX177" fmla="*/ 1279216 w 2993716"/>
              <a:gd name="connsiteY177" fmla="*/ 9525 h 2209800"/>
              <a:gd name="connsiteX178" fmla="*/ 1126816 w 2993716"/>
              <a:gd name="connsiteY178" fmla="*/ 19050 h 2209800"/>
              <a:gd name="connsiteX179" fmla="*/ 774391 w 2993716"/>
              <a:gd name="connsiteY179" fmla="*/ 38100 h 2209800"/>
              <a:gd name="connsiteX180" fmla="*/ 717241 w 2993716"/>
              <a:gd name="connsiteY180" fmla="*/ 47625 h 2209800"/>
              <a:gd name="connsiteX181" fmla="*/ 679141 w 2993716"/>
              <a:gd name="connsiteY181" fmla="*/ 66675 h 2209800"/>
              <a:gd name="connsiteX182" fmla="*/ 621991 w 2993716"/>
              <a:gd name="connsiteY182" fmla="*/ 76200 h 2209800"/>
              <a:gd name="connsiteX183" fmla="*/ 593416 w 2993716"/>
              <a:gd name="connsiteY183" fmla="*/ 95250 h 2209800"/>
              <a:gd name="connsiteX184" fmla="*/ 555316 w 2993716"/>
              <a:gd name="connsiteY184" fmla="*/ 114300 h 2209800"/>
              <a:gd name="connsiteX185" fmla="*/ 507691 w 2993716"/>
              <a:gd name="connsiteY185" fmla="*/ 152400 h 2209800"/>
              <a:gd name="connsiteX186" fmla="*/ 479116 w 2993716"/>
              <a:gd name="connsiteY186" fmla="*/ 171450 h 2209800"/>
              <a:gd name="connsiteX187" fmla="*/ 412441 w 2993716"/>
              <a:gd name="connsiteY187" fmla="*/ 219075 h 2209800"/>
              <a:gd name="connsiteX188" fmla="*/ 364816 w 2993716"/>
              <a:gd name="connsiteY188" fmla="*/ 266700 h 2209800"/>
              <a:gd name="connsiteX189" fmla="*/ 307666 w 2993716"/>
              <a:gd name="connsiteY189" fmla="*/ 323850 h 2209800"/>
              <a:gd name="connsiteX190" fmla="*/ 269566 w 2993716"/>
              <a:gd name="connsiteY190" fmla="*/ 361950 h 2209800"/>
              <a:gd name="connsiteX191" fmla="*/ 250516 w 2993716"/>
              <a:gd name="connsiteY191" fmla="*/ 390525 h 2209800"/>
              <a:gd name="connsiteX192" fmla="*/ 221941 w 2993716"/>
              <a:gd name="connsiteY192" fmla="*/ 419100 h 2209800"/>
              <a:gd name="connsiteX193" fmla="*/ 212416 w 2993716"/>
              <a:gd name="connsiteY193" fmla="*/ 447675 h 2209800"/>
              <a:gd name="connsiteX194" fmla="*/ 174316 w 2993716"/>
              <a:gd name="connsiteY194" fmla="*/ 514350 h 2209800"/>
              <a:gd name="connsiteX195" fmla="*/ 155266 w 2993716"/>
              <a:gd name="connsiteY195" fmla="*/ 571500 h 2209800"/>
              <a:gd name="connsiteX196" fmla="*/ 145741 w 2993716"/>
              <a:gd name="connsiteY196" fmla="*/ 600075 h 2209800"/>
              <a:gd name="connsiteX197" fmla="*/ 117166 w 2993716"/>
              <a:gd name="connsiteY197" fmla="*/ 666750 h 2209800"/>
              <a:gd name="connsiteX198" fmla="*/ 98116 w 2993716"/>
              <a:gd name="connsiteY198" fmla="*/ 714375 h 2209800"/>
              <a:gd name="connsiteX199" fmla="*/ 88591 w 2993716"/>
              <a:gd name="connsiteY199" fmla="*/ 752475 h 2209800"/>
              <a:gd name="connsiteX200" fmla="*/ 69541 w 2993716"/>
              <a:gd name="connsiteY200" fmla="*/ 781050 h 2209800"/>
              <a:gd name="connsiteX201" fmla="*/ 60016 w 2993716"/>
              <a:gd name="connsiteY201" fmla="*/ 809625 h 2209800"/>
              <a:gd name="connsiteX202" fmla="*/ 50491 w 2993716"/>
              <a:gd name="connsiteY202" fmla="*/ 876300 h 2209800"/>
              <a:gd name="connsiteX203" fmla="*/ 40966 w 2993716"/>
              <a:gd name="connsiteY203" fmla="*/ 11906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993716" h="2209800">
                <a:moveTo>
                  <a:pt x="2517466" y="2085975"/>
                </a:moveTo>
                <a:cubicBezTo>
                  <a:pt x="2533341" y="2082800"/>
                  <a:pt x="2549385" y="2080377"/>
                  <a:pt x="2565091" y="2076450"/>
                </a:cubicBezTo>
                <a:cubicBezTo>
                  <a:pt x="2574831" y="2074015"/>
                  <a:pt x="2583676" y="2067924"/>
                  <a:pt x="2593666" y="2066925"/>
                </a:cubicBezTo>
                <a:cubicBezTo>
                  <a:pt x="2647466" y="2061545"/>
                  <a:pt x="2701616" y="2060575"/>
                  <a:pt x="2755591" y="2057400"/>
                </a:cubicBezTo>
                <a:cubicBezTo>
                  <a:pt x="2756176" y="2057303"/>
                  <a:pt x="2828975" y="2048223"/>
                  <a:pt x="2841316" y="2038350"/>
                </a:cubicBezTo>
                <a:cubicBezTo>
                  <a:pt x="2850255" y="2031199"/>
                  <a:pt x="2854016" y="2019300"/>
                  <a:pt x="2860366" y="2009775"/>
                </a:cubicBezTo>
                <a:cubicBezTo>
                  <a:pt x="2871917" y="1963570"/>
                  <a:pt x="2881735" y="1926865"/>
                  <a:pt x="2888941" y="1876425"/>
                </a:cubicBezTo>
                <a:cubicBezTo>
                  <a:pt x="2901197" y="1790631"/>
                  <a:pt x="2894775" y="1831895"/>
                  <a:pt x="2907991" y="1752600"/>
                </a:cubicBezTo>
                <a:cubicBezTo>
                  <a:pt x="2904816" y="1695450"/>
                  <a:pt x="2903030" y="1638206"/>
                  <a:pt x="2898466" y="1581150"/>
                </a:cubicBezTo>
                <a:cubicBezTo>
                  <a:pt x="2895673" y="1546234"/>
                  <a:pt x="2884492" y="1492854"/>
                  <a:pt x="2879416" y="1457325"/>
                </a:cubicBezTo>
                <a:cubicBezTo>
                  <a:pt x="2875796" y="1431985"/>
                  <a:pt x="2872571" y="1406582"/>
                  <a:pt x="2869891" y="1381125"/>
                </a:cubicBezTo>
                <a:cubicBezTo>
                  <a:pt x="2866220" y="1346249"/>
                  <a:pt x="2865835" y="1310990"/>
                  <a:pt x="2860366" y="1276350"/>
                </a:cubicBezTo>
                <a:cubicBezTo>
                  <a:pt x="2856283" y="1250489"/>
                  <a:pt x="2846802" y="1225751"/>
                  <a:pt x="2841316" y="1200150"/>
                </a:cubicBezTo>
                <a:cubicBezTo>
                  <a:pt x="2821389" y="1107156"/>
                  <a:pt x="2845684" y="1177733"/>
                  <a:pt x="2812741" y="1095375"/>
                </a:cubicBezTo>
                <a:cubicBezTo>
                  <a:pt x="2809566" y="1076325"/>
                  <a:pt x="2806775" y="1057207"/>
                  <a:pt x="2803216" y="1038225"/>
                </a:cubicBezTo>
                <a:cubicBezTo>
                  <a:pt x="2797249" y="1006401"/>
                  <a:pt x="2787388" y="975193"/>
                  <a:pt x="2784166" y="942975"/>
                </a:cubicBezTo>
                <a:cubicBezTo>
                  <a:pt x="2780991" y="911225"/>
                  <a:pt x="2778858" y="879353"/>
                  <a:pt x="2774641" y="847725"/>
                </a:cubicBezTo>
                <a:cubicBezTo>
                  <a:pt x="2772501" y="831678"/>
                  <a:pt x="2767256" y="816147"/>
                  <a:pt x="2765116" y="800100"/>
                </a:cubicBezTo>
                <a:cubicBezTo>
                  <a:pt x="2753502" y="712995"/>
                  <a:pt x="2762906" y="707746"/>
                  <a:pt x="2736541" y="628650"/>
                </a:cubicBezTo>
                <a:cubicBezTo>
                  <a:pt x="2705880" y="536668"/>
                  <a:pt x="2755046" y="679676"/>
                  <a:pt x="2707966" y="561975"/>
                </a:cubicBezTo>
                <a:cubicBezTo>
                  <a:pt x="2666818" y="459104"/>
                  <a:pt x="2710589" y="541407"/>
                  <a:pt x="2669866" y="476250"/>
                </a:cubicBezTo>
                <a:cubicBezTo>
                  <a:pt x="2660054" y="460551"/>
                  <a:pt x="2653339" y="442681"/>
                  <a:pt x="2641291" y="428625"/>
                </a:cubicBezTo>
                <a:cubicBezTo>
                  <a:pt x="2633841" y="419933"/>
                  <a:pt x="2622241" y="415925"/>
                  <a:pt x="2612716" y="409575"/>
                </a:cubicBezTo>
                <a:cubicBezTo>
                  <a:pt x="2590257" y="364657"/>
                  <a:pt x="2593222" y="360546"/>
                  <a:pt x="2546041" y="323850"/>
                </a:cubicBezTo>
                <a:cubicBezTo>
                  <a:pt x="2534833" y="315133"/>
                  <a:pt x="2519495" y="313053"/>
                  <a:pt x="2507941" y="304800"/>
                </a:cubicBezTo>
                <a:cubicBezTo>
                  <a:pt x="2496980" y="296970"/>
                  <a:pt x="2490142" y="284307"/>
                  <a:pt x="2479366" y="276225"/>
                </a:cubicBezTo>
                <a:cubicBezTo>
                  <a:pt x="2464555" y="265117"/>
                  <a:pt x="2447440" y="257462"/>
                  <a:pt x="2431741" y="247650"/>
                </a:cubicBezTo>
                <a:cubicBezTo>
                  <a:pt x="2422033" y="241583"/>
                  <a:pt x="2414210" y="231612"/>
                  <a:pt x="2403166" y="228600"/>
                </a:cubicBezTo>
                <a:cubicBezTo>
                  <a:pt x="2378470" y="221865"/>
                  <a:pt x="2352306" y="222695"/>
                  <a:pt x="2326966" y="219075"/>
                </a:cubicBezTo>
                <a:cubicBezTo>
                  <a:pt x="2179317" y="197982"/>
                  <a:pt x="2395282" y="219188"/>
                  <a:pt x="2117416" y="200025"/>
                </a:cubicBezTo>
                <a:cubicBezTo>
                  <a:pt x="2019458" y="193269"/>
                  <a:pt x="1940705" y="184878"/>
                  <a:pt x="1841191" y="180975"/>
                </a:cubicBezTo>
                <a:cubicBezTo>
                  <a:pt x="1730106" y="176619"/>
                  <a:pt x="1618941" y="174625"/>
                  <a:pt x="1507816" y="171450"/>
                </a:cubicBezTo>
                <a:lnTo>
                  <a:pt x="1345891" y="152400"/>
                </a:lnTo>
                <a:lnTo>
                  <a:pt x="1269691" y="142875"/>
                </a:lnTo>
                <a:cubicBezTo>
                  <a:pt x="1237978" y="139351"/>
                  <a:pt x="1206154" y="136874"/>
                  <a:pt x="1174441" y="133350"/>
                </a:cubicBezTo>
                <a:cubicBezTo>
                  <a:pt x="1149000" y="130523"/>
                  <a:pt x="1123757" y="125866"/>
                  <a:pt x="1098241" y="123825"/>
                </a:cubicBezTo>
                <a:cubicBezTo>
                  <a:pt x="1044345" y="119513"/>
                  <a:pt x="990291" y="117475"/>
                  <a:pt x="936316" y="114300"/>
                </a:cubicBezTo>
                <a:cubicBezTo>
                  <a:pt x="844241" y="117475"/>
                  <a:pt x="752062" y="118415"/>
                  <a:pt x="660091" y="123825"/>
                </a:cubicBezTo>
                <a:cubicBezTo>
                  <a:pt x="644278" y="124755"/>
                  <a:pt x="592069" y="138449"/>
                  <a:pt x="574366" y="142875"/>
                </a:cubicBezTo>
                <a:cubicBezTo>
                  <a:pt x="508163" y="187010"/>
                  <a:pt x="591372" y="134372"/>
                  <a:pt x="498166" y="180975"/>
                </a:cubicBezTo>
                <a:cubicBezTo>
                  <a:pt x="424308" y="217904"/>
                  <a:pt x="512840" y="185609"/>
                  <a:pt x="441016" y="209550"/>
                </a:cubicBezTo>
                <a:cubicBezTo>
                  <a:pt x="428316" y="219075"/>
                  <a:pt x="414969" y="227794"/>
                  <a:pt x="402916" y="238125"/>
                </a:cubicBezTo>
                <a:cubicBezTo>
                  <a:pt x="392689" y="246891"/>
                  <a:pt x="384767" y="258170"/>
                  <a:pt x="374341" y="266700"/>
                </a:cubicBezTo>
                <a:cubicBezTo>
                  <a:pt x="349768" y="286805"/>
                  <a:pt x="315753" y="297432"/>
                  <a:pt x="298141" y="323850"/>
                </a:cubicBezTo>
                <a:cubicBezTo>
                  <a:pt x="264605" y="374153"/>
                  <a:pt x="296125" y="333742"/>
                  <a:pt x="240991" y="381000"/>
                </a:cubicBezTo>
                <a:cubicBezTo>
                  <a:pt x="186930" y="427338"/>
                  <a:pt x="240746" y="395410"/>
                  <a:pt x="174316" y="428625"/>
                </a:cubicBezTo>
                <a:cubicBezTo>
                  <a:pt x="118001" y="569412"/>
                  <a:pt x="194650" y="389758"/>
                  <a:pt x="126691" y="514350"/>
                </a:cubicBezTo>
                <a:cubicBezTo>
                  <a:pt x="115112" y="535578"/>
                  <a:pt x="106796" y="558457"/>
                  <a:pt x="98116" y="581025"/>
                </a:cubicBezTo>
                <a:cubicBezTo>
                  <a:pt x="69224" y="656144"/>
                  <a:pt x="85959" y="618707"/>
                  <a:pt x="69541" y="695325"/>
                </a:cubicBezTo>
                <a:cubicBezTo>
                  <a:pt x="64055" y="720926"/>
                  <a:pt x="55977" y="745924"/>
                  <a:pt x="50491" y="771525"/>
                </a:cubicBezTo>
                <a:cubicBezTo>
                  <a:pt x="9003" y="965134"/>
                  <a:pt x="83146" y="659956"/>
                  <a:pt x="21916" y="904875"/>
                </a:cubicBezTo>
                <a:cubicBezTo>
                  <a:pt x="25091" y="1060450"/>
                  <a:pt x="27120" y="1216053"/>
                  <a:pt x="31441" y="1371600"/>
                </a:cubicBezTo>
                <a:cubicBezTo>
                  <a:pt x="34285" y="1473998"/>
                  <a:pt x="32980" y="1561042"/>
                  <a:pt x="50491" y="1657350"/>
                </a:cubicBezTo>
                <a:cubicBezTo>
                  <a:pt x="52833" y="1670230"/>
                  <a:pt x="56841" y="1682750"/>
                  <a:pt x="60016" y="1695450"/>
                </a:cubicBezTo>
                <a:cubicBezTo>
                  <a:pt x="63191" y="1724025"/>
                  <a:pt x="65475" y="1752713"/>
                  <a:pt x="69541" y="1781175"/>
                </a:cubicBezTo>
                <a:cubicBezTo>
                  <a:pt x="71831" y="1797202"/>
                  <a:pt x="71826" y="1814320"/>
                  <a:pt x="79066" y="1828800"/>
                </a:cubicBezTo>
                <a:cubicBezTo>
                  <a:pt x="88158" y="1846984"/>
                  <a:pt x="102791" y="1862050"/>
                  <a:pt x="117166" y="1876425"/>
                </a:cubicBezTo>
                <a:cubicBezTo>
                  <a:pt x="131541" y="1890800"/>
                  <a:pt x="147875" y="1903248"/>
                  <a:pt x="164791" y="1914525"/>
                </a:cubicBezTo>
                <a:cubicBezTo>
                  <a:pt x="193125" y="1933414"/>
                  <a:pt x="238791" y="1946763"/>
                  <a:pt x="269566" y="1952625"/>
                </a:cubicBezTo>
                <a:cubicBezTo>
                  <a:pt x="313674" y="1961027"/>
                  <a:pt x="358238" y="1967207"/>
                  <a:pt x="402916" y="1971675"/>
                </a:cubicBezTo>
                <a:lnTo>
                  <a:pt x="498166" y="1981200"/>
                </a:lnTo>
                <a:cubicBezTo>
                  <a:pt x="571166" y="1987836"/>
                  <a:pt x="645123" y="1987138"/>
                  <a:pt x="717241" y="2000250"/>
                </a:cubicBezTo>
                <a:lnTo>
                  <a:pt x="822016" y="2019300"/>
                </a:lnTo>
                <a:cubicBezTo>
                  <a:pt x="853823" y="2025358"/>
                  <a:pt x="885328" y="2033027"/>
                  <a:pt x="917266" y="2038350"/>
                </a:cubicBezTo>
                <a:cubicBezTo>
                  <a:pt x="940044" y="2042146"/>
                  <a:pt x="1060071" y="2055488"/>
                  <a:pt x="1079191" y="2057400"/>
                </a:cubicBezTo>
                <a:lnTo>
                  <a:pt x="1183966" y="2066925"/>
                </a:lnTo>
                <a:cubicBezTo>
                  <a:pt x="1212574" y="2069786"/>
                  <a:pt x="1241019" y="2074326"/>
                  <a:pt x="1269691" y="2076450"/>
                </a:cubicBezTo>
                <a:cubicBezTo>
                  <a:pt x="1441062" y="2089144"/>
                  <a:pt x="1612156" y="2090725"/>
                  <a:pt x="1784041" y="2095500"/>
                </a:cubicBezTo>
                <a:lnTo>
                  <a:pt x="1945966" y="2105025"/>
                </a:lnTo>
                <a:cubicBezTo>
                  <a:pt x="2038796" y="2110182"/>
                  <a:pt x="2146691" y="2113569"/>
                  <a:pt x="2241241" y="2124075"/>
                </a:cubicBezTo>
                <a:cubicBezTo>
                  <a:pt x="2268661" y="2127122"/>
                  <a:pt x="2317762" y="2137474"/>
                  <a:pt x="2346016" y="2143125"/>
                </a:cubicBezTo>
                <a:cubicBezTo>
                  <a:pt x="2444441" y="2139950"/>
                  <a:pt x="2542966" y="2139062"/>
                  <a:pt x="2641291" y="2133600"/>
                </a:cubicBezTo>
                <a:cubicBezTo>
                  <a:pt x="2696181" y="2130551"/>
                  <a:pt x="2675158" y="2123957"/>
                  <a:pt x="2717491" y="2114550"/>
                </a:cubicBezTo>
                <a:cubicBezTo>
                  <a:pt x="2736344" y="2110360"/>
                  <a:pt x="2755591" y="2108200"/>
                  <a:pt x="2774641" y="2105025"/>
                </a:cubicBezTo>
                <a:cubicBezTo>
                  <a:pt x="2842255" y="2054315"/>
                  <a:pt x="2787427" y="2102923"/>
                  <a:pt x="2841316" y="2028825"/>
                </a:cubicBezTo>
                <a:cubicBezTo>
                  <a:pt x="2936479" y="1897976"/>
                  <a:pt x="2849540" y="2037343"/>
                  <a:pt x="2917516" y="1924050"/>
                </a:cubicBezTo>
                <a:cubicBezTo>
                  <a:pt x="2923866" y="1898650"/>
                  <a:pt x="2927760" y="1872506"/>
                  <a:pt x="2936566" y="1847850"/>
                </a:cubicBezTo>
                <a:cubicBezTo>
                  <a:pt x="2943729" y="1827792"/>
                  <a:pt x="2958406" y="1810906"/>
                  <a:pt x="2965141" y="1790700"/>
                </a:cubicBezTo>
                <a:cubicBezTo>
                  <a:pt x="2971248" y="1772378"/>
                  <a:pt x="2971729" y="1752638"/>
                  <a:pt x="2974666" y="1733550"/>
                </a:cubicBezTo>
                <a:cubicBezTo>
                  <a:pt x="2983429" y="1676588"/>
                  <a:pt x="2986402" y="1649185"/>
                  <a:pt x="2993716" y="1590675"/>
                </a:cubicBezTo>
                <a:cubicBezTo>
                  <a:pt x="2990541" y="1374775"/>
                  <a:pt x="2992490" y="1158739"/>
                  <a:pt x="2984191" y="942975"/>
                </a:cubicBezTo>
                <a:cubicBezTo>
                  <a:pt x="2982947" y="910620"/>
                  <a:pt x="2971491" y="879475"/>
                  <a:pt x="2965141" y="847725"/>
                </a:cubicBezTo>
                <a:lnTo>
                  <a:pt x="2955616" y="800100"/>
                </a:lnTo>
                <a:cubicBezTo>
                  <a:pt x="2941395" y="643671"/>
                  <a:pt x="2954460" y="746116"/>
                  <a:pt x="2936566" y="647700"/>
                </a:cubicBezTo>
                <a:cubicBezTo>
                  <a:pt x="2926227" y="590834"/>
                  <a:pt x="2929280" y="595863"/>
                  <a:pt x="2917516" y="542925"/>
                </a:cubicBezTo>
                <a:cubicBezTo>
                  <a:pt x="2914676" y="530146"/>
                  <a:pt x="2912588" y="517082"/>
                  <a:pt x="2907991" y="504825"/>
                </a:cubicBezTo>
                <a:cubicBezTo>
                  <a:pt x="2903005" y="491530"/>
                  <a:pt x="2895291" y="479425"/>
                  <a:pt x="2888941" y="466725"/>
                </a:cubicBezTo>
                <a:cubicBezTo>
                  <a:pt x="2885766" y="450850"/>
                  <a:pt x="2884536" y="434459"/>
                  <a:pt x="2879416" y="419100"/>
                </a:cubicBezTo>
                <a:cubicBezTo>
                  <a:pt x="2874926" y="405630"/>
                  <a:pt x="2865639" y="394183"/>
                  <a:pt x="2860366" y="381000"/>
                </a:cubicBezTo>
                <a:cubicBezTo>
                  <a:pt x="2852908" y="362356"/>
                  <a:pt x="2847666" y="342900"/>
                  <a:pt x="2841316" y="323850"/>
                </a:cubicBezTo>
                <a:cubicBezTo>
                  <a:pt x="2838141" y="314325"/>
                  <a:pt x="2840145" y="300844"/>
                  <a:pt x="2831791" y="295275"/>
                </a:cubicBezTo>
                <a:cubicBezTo>
                  <a:pt x="2822266" y="288925"/>
                  <a:pt x="2811311" y="284320"/>
                  <a:pt x="2803216" y="276225"/>
                </a:cubicBezTo>
                <a:cubicBezTo>
                  <a:pt x="2791991" y="265000"/>
                  <a:pt x="2783868" y="251043"/>
                  <a:pt x="2774641" y="238125"/>
                </a:cubicBezTo>
                <a:cubicBezTo>
                  <a:pt x="2767987" y="228810"/>
                  <a:pt x="2763686" y="217645"/>
                  <a:pt x="2755591" y="209550"/>
                </a:cubicBezTo>
                <a:cubicBezTo>
                  <a:pt x="2747496" y="201455"/>
                  <a:pt x="2736331" y="197154"/>
                  <a:pt x="2727016" y="190500"/>
                </a:cubicBezTo>
                <a:cubicBezTo>
                  <a:pt x="2714098" y="181273"/>
                  <a:pt x="2702378" y="170339"/>
                  <a:pt x="2688916" y="161925"/>
                </a:cubicBezTo>
                <a:cubicBezTo>
                  <a:pt x="2676875" y="154400"/>
                  <a:pt x="2663999" y="148148"/>
                  <a:pt x="2650816" y="142875"/>
                </a:cubicBezTo>
                <a:cubicBezTo>
                  <a:pt x="2608722" y="126037"/>
                  <a:pt x="2588836" y="121852"/>
                  <a:pt x="2546041" y="114300"/>
                </a:cubicBezTo>
                <a:cubicBezTo>
                  <a:pt x="2328372" y="75888"/>
                  <a:pt x="2469835" y="103309"/>
                  <a:pt x="2117416" y="76200"/>
                </a:cubicBezTo>
                <a:lnTo>
                  <a:pt x="1869766" y="57150"/>
                </a:lnTo>
                <a:cubicBezTo>
                  <a:pt x="1850716" y="53975"/>
                  <a:pt x="1831833" y="49547"/>
                  <a:pt x="1812616" y="47625"/>
                </a:cubicBezTo>
                <a:cubicBezTo>
                  <a:pt x="1697035" y="36067"/>
                  <a:pt x="1538102" y="32671"/>
                  <a:pt x="1431616" y="28575"/>
                </a:cubicBezTo>
                <a:lnTo>
                  <a:pt x="1041091" y="38100"/>
                </a:lnTo>
                <a:cubicBezTo>
                  <a:pt x="1015515" y="39144"/>
                  <a:pt x="990362" y="45078"/>
                  <a:pt x="964891" y="47625"/>
                </a:cubicBezTo>
                <a:cubicBezTo>
                  <a:pt x="926849" y="51429"/>
                  <a:pt x="888613" y="53148"/>
                  <a:pt x="850591" y="57150"/>
                </a:cubicBezTo>
                <a:cubicBezTo>
                  <a:pt x="740140" y="68776"/>
                  <a:pt x="825941" y="62408"/>
                  <a:pt x="736291" y="76200"/>
                </a:cubicBezTo>
                <a:cubicBezTo>
                  <a:pt x="620344" y="94038"/>
                  <a:pt x="698608" y="76096"/>
                  <a:pt x="621991" y="95250"/>
                </a:cubicBezTo>
                <a:cubicBezTo>
                  <a:pt x="612466" y="101600"/>
                  <a:pt x="602210" y="106971"/>
                  <a:pt x="593416" y="114300"/>
                </a:cubicBezTo>
                <a:cubicBezTo>
                  <a:pt x="583068" y="122924"/>
                  <a:pt x="575617" y="134793"/>
                  <a:pt x="564841" y="142875"/>
                </a:cubicBezTo>
                <a:cubicBezTo>
                  <a:pt x="550030" y="153983"/>
                  <a:pt x="532281" y="160689"/>
                  <a:pt x="517216" y="171450"/>
                </a:cubicBezTo>
                <a:cubicBezTo>
                  <a:pt x="487758" y="192491"/>
                  <a:pt x="462533" y="219500"/>
                  <a:pt x="431491" y="238125"/>
                </a:cubicBezTo>
                <a:cubicBezTo>
                  <a:pt x="424852" y="242108"/>
                  <a:pt x="367856" y="275279"/>
                  <a:pt x="355291" y="285750"/>
                </a:cubicBezTo>
                <a:cubicBezTo>
                  <a:pt x="281952" y="346866"/>
                  <a:pt x="369087" y="286077"/>
                  <a:pt x="298141" y="333375"/>
                </a:cubicBezTo>
                <a:cubicBezTo>
                  <a:pt x="294966" y="342900"/>
                  <a:pt x="294888" y="354110"/>
                  <a:pt x="288616" y="361950"/>
                </a:cubicBezTo>
                <a:cubicBezTo>
                  <a:pt x="268981" y="386493"/>
                  <a:pt x="244166" y="406400"/>
                  <a:pt x="221941" y="428625"/>
                </a:cubicBezTo>
                <a:cubicBezTo>
                  <a:pt x="212416" y="438150"/>
                  <a:pt x="200838" y="445992"/>
                  <a:pt x="193366" y="457200"/>
                </a:cubicBezTo>
                <a:cubicBezTo>
                  <a:pt x="174234" y="485898"/>
                  <a:pt x="169768" y="490038"/>
                  <a:pt x="155266" y="523875"/>
                </a:cubicBezTo>
                <a:cubicBezTo>
                  <a:pt x="151311" y="533103"/>
                  <a:pt x="148626" y="542833"/>
                  <a:pt x="145741" y="552450"/>
                </a:cubicBezTo>
                <a:cubicBezTo>
                  <a:pt x="139099" y="574590"/>
                  <a:pt x="134590" y="597402"/>
                  <a:pt x="126691" y="619125"/>
                </a:cubicBezTo>
                <a:cubicBezTo>
                  <a:pt x="121839" y="632469"/>
                  <a:pt x="113991" y="644525"/>
                  <a:pt x="107641" y="657225"/>
                </a:cubicBezTo>
                <a:cubicBezTo>
                  <a:pt x="99604" y="705448"/>
                  <a:pt x="90485" y="763950"/>
                  <a:pt x="79066" y="809625"/>
                </a:cubicBezTo>
                <a:lnTo>
                  <a:pt x="69541" y="847725"/>
                </a:lnTo>
                <a:cubicBezTo>
                  <a:pt x="66366" y="879475"/>
                  <a:pt x="62211" y="911142"/>
                  <a:pt x="60016" y="942975"/>
                </a:cubicBezTo>
                <a:cubicBezTo>
                  <a:pt x="45426" y="1154531"/>
                  <a:pt x="66091" y="1061551"/>
                  <a:pt x="40966" y="1162050"/>
                </a:cubicBezTo>
                <a:cubicBezTo>
                  <a:pt x="37791" y="1196975"/>
                  <a:pt x="30826" y="1231761"/>
                  <a:pt x="31441" y="1266825"/>
                </a:cubicBezTo>
                <a:cubicBezTo>
                  <a:pt x="39191" y="1708547"/>
                  <a:pt x="-70221" y="1624500"/>
                  <a:pt x="79066" y="1724025"/>
                </a:cubicBezTo>
                <a:cubicBezTo>
                  <a:pt x="88891" y="1753501"/>
                  <a:pt x="90029" y="1766955"/>
                  <a:pt x="117166" y="1790700"/>
                </a:cubicBezTo>
                <a:cubicBezTo>
                  <a:pt x="131099" y="1802891"/>
                  <a:pt x="148916" y="1809750"/>
                  <a:pt x="164791" y="1819275"/>
                </a:cubicBezTo>
                <a:cubicBezTo>
                  <a:pt x="174316" y="1831975"/>
                  <a:pt x="181501" y="1846828"/>
                  <a:pt x="193366" y="1857375"/>
                </a:cubicBezTo>
                <a:cubicBezTo>
                  <a:pt x="217161" y="1878527"/>
                  <a:pt x="258050" y="1900632"/>
                  <a:pt x="288616" y="1914525"/>
                </a:cubicBezTo>
                <a:cubicBezTo>
                  <a:pt x="310629" y="1924531"/>
                  <a:pt x="333336" y="1932967"/>
                  <a:pt x="355291" y="1943100"/>
                </a:cubicBezTo>
                <a:cubicBezTo>
                  <a:pt x="374629" y="1952025"/>
                  <a:pt x="392781" y="1963483"/>
                  <a:pt x="412441" y="1971675"/>
                </a:cubicBezTo>
                <a:cubicBezTo>
                  <a:pt x="515334" y="2014547"/>
                  <a:pt x="425810" y="1967587"/>
                  <a:pt x="517216" y="2009775"/>
                </a:cubicBezTo>
                <a:cubicBezTo>
                  <a:pt x="543000" y="2021675"/>
                  <a:pt x="568016" y="2035175"/>
                  <a:pt x="593416" y="2047875"/>
                </a:cubicBezTo>
                <a:cubicBezTo>
                  <a:pt x="606116" y="2054225"/>
                  <a:pt x="619340" y="2059620"/>
                  <a:pt x="631516" y="2066925"/>
                </a:cubicBezTo>
                <a:cubicBezTo>
                  <a:pt x="647391" y="2076450"/>
                  <a:pt x="661237" y="2090788"/>
                  <a:pt x="679141" y="2095500"/>
                </a:cubicBezTo>
                <a:cubicBezTo>
                  <a:pt x="722564" y="2106927"/>
                  <a:pt x="768001" y="2108483"/>
                  <a:pt x="812491" y="2114550"/>
                </a:cubicBezTo>
                <a:cubicBezTo>
                  <a:pt x="829159" y="2116823"/>
                  <a:pt x="935102" y="2129258"/>
                  <a:pt x="955366" y="2133600"/>
                </a:cubicBezTo>
                <a:cubicBezTo>
                  <a:pt x="1140292" y="2173227"/>
                  <a:pt x="925269" y="2132319"/>
                  <a:pt x="1069666" y="2171700"/>
                </a:cubicBezTo>
                <a:cubicBezTo>
                  <a:pt x="1088298" y="2176782"/>
                  <a:pt x="1107932" y="2177178"/>
                  <a:pt x="1126816" y="2181225"/>
                </a:cubicBezTo>
                <a:cubicBezTo>
                  <a:pt x="1152417" y="2186711"/>
                  <a:pt x="1176911" y="2198267"/>
                  <a:pt x="1203016" y="2200275"/>
                </a:cubicBezTo>
                <a:cubicBezTo>
                  <a:pt x="1301202" y="2207828"/>
                  <a:pt x="1399866" y="2206625"/>
                  <a:pt x="1498291" y="2209800"/>
                </a:cubicBezTo>
                <a:cubicBezTo>
                  <a:pt x="1634816" y="2206625"/>
                  <a:pt x="1771722" y="2210953"/>
                  <a:pt x="1907866" y="2200275"/>
                </a:cubicBezTo>
                <a:cubicBezTo>
                  <a:pt x="1934910" y="2198154"/>
                  <a:pt x="1957558" y="2177463"/>
                  <a:pt x="1984066" y="2171700"/>
                </a:cubicBezTo>
                <a:cubicBezTo>
                  <a:pt x="2031016" y="2161494"/>
                  <a:pt x="2079482" y="2160143"/>
                  <a:pt x="2126941" y="2152650"/>
                </a:cubicBezTo>
                <a:cubicBezTo>
                  <a:pt x="2139872" y="2150608"/>
                  <a:pt x="2152102" y="2145116"/>
                  <a:pt x="2165041" y="2143125"/>
                </a:cubicBezTo>
                <a:cubicBezTo>
                  <a:pt x="2265032" y="2127742"/>
                  <a:pt x="2385267" y="2127996"/>
                  <a:pt x="2479366" y="2124075"/>
                </a:cubicBezTo>
                <a:cubicBezTo>
                  <a:pt x="2492066" y="2120900"/>
                  <a:pt x="2506100" y="2121045"/>
                  <a:pt x="2517466" y="2114550"/>
                </a:cubicBezTo>
                <a:cubicBezTo>
                  <a:pt x="2555384" y="2092883"/>
                  <a:pt x="2540109" y="2088314"/>
                  <a:pt x="2555566" y="2057400"/>
                </a:cubicBezTo>
                <a:cubicBezTo>
                  <a:pt x="2560686" y="2047161"/>
                  <a:pt x="2568936" y="2038764"/>
                  <a:pt x="2574616" y="2028825"/>
                </a:cubicBezTo>
                <a:cubicBezTo>
                  <a:pt x="2581661" y="2016497"/>
                  <a:pt x="2586770" y="2003137"/>
                  <a:pt x="2593666" y="1990725"/>
                </a:cubicBezTo>
                <a:cubicBezTo>
                  <a:pt x="2620628" y="1942194"/>
                  <a:pt x="2628424" y="1939690"/>
                  <a:pt x="2650816" y="1885950"/>
                </a:cubicBezTo>
                <a:cubicBezTo>
                  <a:pt x="2658539" y="1867414"/>
                  <a:pt x="2664096" y="1848034"/>
                  <a:pt x="2669866" y="1828800"/>
                </a:cubicBezTo>
                <a:cubicBezTo>
                  <a:pt x="2682654" y="1786175"/>
                  <a:pt x="2677717" y="1780178"/>
                  <a:pt x="2698441" y="1733550"/>
                </a:cubicBezTo>
                <a:cubicBezTo>
                  <a:pt x="2703090" y="1723089"/>
                  <a:pt x="2711141" y="1714500"/>
                  <a:pt x="2717491" y="1704975"/>
                </a:cubicBezTo>
                <a:lnTo>
                  <a:pt x="2736541" y="1609725"/>
                </a:lnTo>
                <a:cubicBezTo>
                  <a:pt x="2739716" y="1593850"/>
                  <a:pt x="2740946" y="1577459"/>
                  <a:pt x="2746066" y="1562100"/>
                </a:cubicBezTo>
                <a:lnTo>
                  <a:pt x="2755591" y="1533525"/>
                </a:lnTo>
                <a:cubicBezTo>
                  <a:pt x="2758766" y="1504950"/>
                  <a:pt x="2761550" y="1476329"/>
                  <a:pt x="2765116" y="1447800"/>
                </a:cubicBezTo>
                <a:cubicBezTo>
                  <a:pt x="2767901" y="1425523"/>
                  <a:pt x="2772512" y="1403475"/>
                  <a:pt x="2774641" y="1381125"/>
                </a:cubicBezTo>
                <a:cubicBezTo>
                  <a:pt x="2778866" y="1336762"/>
                  <a:pt x="2779941" y="1292138"/>
                  <a:pt x="2784166" y="1247775"/>
                </a:cubicBezTo>
                <a:cubicBezTo>
                  <a:pt x="2789417" y="1192644"/>
                  <a:pt x="2791818" y="1188593"/>
                  <a:pt x="2803216" y="1143000"/>
                </a:cubicBezTo>
                <a:cubicBezTo>
                  <a:pt x="2800041" y="882650"/>
                  <a:pt x="2799816" y="622247"/>
                  <a:pt x="2793691" y="361950"/>
                </a:cubicBezTo>
                <a:cubicBezTo>
                  <a:pt x="2793455" y="351913"/>
                  <a:pt x="2786924" y="343029"/>
                  <a:pt x="2784166" y="333375"/>
                </a:cubicBezTo>
                <a:cubicBezTo>
                  <a:pt x="2768816" y="279648"/>
                  <a:pt x="2786530" y="307164"/>
                  <a:pt x="2746066" y="266700"/>
                </a:cubicBezTo>
                <a:cubicBezTo>
                  <a:pt x="2740099" y="242832"/>
                  <a:pt x="2738263" y="217335"/>
                  <a:pt x="2717491" y="200025"/>
                </a:cubicBezTo>
                <a:cubicBezTo>
                  <a:pt x="2706583" y="190935"/>
                  <a:pt x="2691567" y="188280"/>
                  <a:pt x="2679391" y="180975"/>
                </a:cubicBezTo>
                <a:cubicBezTo>
                  <a:pt x="2659758" y="169195"/>
                  <a:pt x="2643961" y="150115"/>
                  <a:pt x="2622241" y="142875"/>
                </a:cubicBezTo>
                <a:cubicBezTo>
                  <a:pt x="2590420" y="132268"/>
                  <a:pt x="2591446" y="131798"/>
                  <a:pt x="2555566" y="123825"/>
                </a:cubicBezTo>
                <a:cubicBezTo>
                  <a:pt x="2539762" y="120313"/>
                  <a:pt x="2523560" y="118560"/>
                  <a:pt x="2507941" y="114300"/>
                </a:cubicBezTo>
                <a:cubicBezTo>
                  <a:pt x="2488568" y="109016"/>
                  <a:pt x="2470272" y="100120"/>
                  <a:pt x="2450791" y="95250"/>
                </a:cubicBezTo>
                <a:cubicBezTo>
                  <a:pt x="2432055" y="90566"/>
                  <a:pt x="2412642" y="89180"/>
                  <a:pt x="2393641" y="85725"/>
                </a:cubicBezTo>
                <a:cubicBezTo>
                  <a:pt x="2377713" y="82829"/>
                  <a:pt x="2361791" y="79840"/>
                  <a:pt x="2346016" y="76200"/>
                </a:cubicBezTo>
                <a:cubicBezTo>
                  <a:pt x="2320505" y="70313"/>
                  <a:pt x="2295611" y="61636"/>
                  <a:pt x="2269816" y="57150"/>
                </a:cubicBezTo>
                <a:cubicBezTo>
                  <a:pt x="2148733" y="36092"/>
                  <a:pt x="2120715" y="38801"/>
                  <a:pt x="2003116" y="28575"/>
                </a:cubicBezTo>
                <a:cubicBezTo>
                  <a:pt x="1745413" y="6166"/>
                  <a:pt x="2049418" y="31300"/>
                  <a:pt x="1831666" y="9525"/>
                </a:cubicBezTo>
                <a:cubicBezTo>
                  <a:pt x="1793624" y="5721"/>
                  <a:pt x="1755466" y="3175"/>
                  <a:pt x="1717366" y="0"/>
                </a:cubicBezTo>
                <a:lnTo>
                  <a:pt x="1279216" y="9525"/>
                </a:lnTo>
                <a:cubicBezTo>
                  <a:pt x="1228343" y="11166"/>
                  <a:pt x="1177637" y="16227"/>
                  <a:pt x="1126816" y="19050"/>
                </a:cubicBezTo>
                <a:cubicBezTo>
                  <a:pt x="466664" y="55725"/>
                  <a:pt x="1353258" y="4049"/>
                  <a:pt x="774391" y="38100"/>
                </a:cubicBezTo>
                <a:cubicBezTo>
                  <a:pt x="755341" y="41275"/>
                  <a:pt x="735739" y="42076"/>
                  <a:pt x="717241" y="47625"/>
                </a:cubicBezTo>
                <a:cubicBezTo>
                  <a:pt x="703641" y="51705"/>
                  <a:pt x="692741" y="62595"/>
                  <a:pt x="679141" y="66675"/>
                </a:cubicBezTo>
                <a:cubicBezTo>
                  <a:pt x="660643" y="72224"/>
                  <a:pt x="641041" y="73025"/>
                  <a:pt x="621991" y="76200"/>
                </a:cubicBezTo>
                <a:cubicBezTo>
                  <a:pt x="612466" y="82550"/>
                  <a:pt x="603355" y="89570"/>
                  <a:pt x="593416" y="95250"/>
                </a:cubicBezTo>
                <a:cubicBezTo>
                  <a:pt x="581088" y="102295"/>
                  <a:pt x="567130" y="106424"/>
                  <a:pt x="555316" y="114300"/>
                </a:cubicBezTo>
                <a:cubicBezTo>
                  <a:pt x="538400" y="125577"/>
                  <a:pt x="523955" y="140202"/>
                  <a:pt x="507691" y="152400"/>
                </a:cubicBezTo>
                <a:cubicBezTo>
                  <a:pt x="498533" y="159269"/>
                  <a:pt x="488431" y="164796"/>
                  <a:pt x="479116" y="171450"/>
                </a:cubicBezTo>
                <a:cubicBezTo>
                  <a:pt x="396414" y="230523"/>
                  <a:pt x="479784" y="174180"/>
                  <a:pt x="412441" y="219075"/>
                </a:cubicBezTo>
                <a:cubicBezTo>
                  <a:pt x="373186" y="277957"/>
                  <a:pt x="416771" y="220518"/>
                  <a:pt x="364816" y="266700"/>
                </a:cubicBezTo>
                <a:cubicBezTo>
                  <a:pt x="344680" y="284598"/>
                  <a:pt x="307666" y="323850"/>
                  <a:pt x="307666" y="323850"/>
                </a:cubicBezTo>
                <a:cubicBezTo>
                  <a:pt x="286884" y="386195"/>
                  <a:pt x="315748" y="325005"/>
                  <a:pt x="269566" y="361950"/>
                </a:cubicBezTo>
                <a:cubicBezTo>
                  <a:pt x="260627" y="369101"/>
                  <a:pt x="257845" y="381731"/>
                  <a:pt x="250516" y="390525"/>
                </a:cubicBezTo>
                <a:cubicBezTo>
                  <a:pt x="241892" y="400873"/>
                  <a:pt x="231466" y="409575"/>
                  <a:pt x="221941" y="419100"/>
                </a:cubicBezTo>
                <a:cubicBezTo>
                  <a:pt x="218766" y="428625"/>
                  <a:pt x="216906" y="438695"/>
                  <a:pt x="212416" y="447675"/>
                </a:cubicBezTo>
                <a:cubicBezTo>
                  <a:pt x="178050" y="516408"/>
                  <a:pt x="207714" y="430855"/>
                  <a:pt x="174316" y="514350"/>
                </a:cubicBezTo>
                <a:cubicBezTo>
                  <a:pt x="166858" y="532994"/>
                  <a:pt x="161616" y="552450"/>
                  <a:pt x="155266" y="571500"/>
                </a:cubicBezTo>
                <a:cubicBezTo>
                  <a:pt x="152091" y="581025"/>
                  <a:pt x="150231" y="591095"/>
                  <a:pt x="145741" y="600075"/>
                </a:cubicBezTo>
                <a:cubicBezTo>
                  <a:pt x="112291" y="666976"/>
                  <a:pt x="138189" y="610689"/>
                  <a:pt x="117166" y="666750"/>
                </a:cubicBezTo>
                <a:cubicBezTo>
                  <a:pt x="111163" y="682759"/>
                  <a:pt x="103523" y="698155"/>
                  <a:pt x="98116" y="714375"/>
                </a:cubicBezTo>
                <a:cubicBezTo>
                  <a:pt x="93976" y="726794"/>
                  <a:pt x="93748" y="740443"/>
                  <a:pt x="88591" y="752475"/>
                </a:cubicBezTo>
                <a:cubicBezTo>
                  <a:pt x="84082" y="762997"/>
                  <a:pt x="74661" y="770811"/>
                  <a:pt x="69541" y="781050"/>
                </a:cubicBezTo>
                <a:cubicBezTo>
                  <a:pt x="65051" y="790030"/>
                  <a:pt x="63191" y="800100"/>
                  <a:pt x="60016" y="809625"/>
                </a:cubicBezTo>
                <a:cubicBezTo>
                  <a:pt x="56841" y="831850"/>
                  <a:pt x="52281" y="853921"/>
                  <a:pt x="50491" y="876300"/>
                </a:cubicBezTo>
                <a:cubicBezTo>
                  <a:pt x="38324" y="1028384"/>
                  <a:pt x="40966" y="1046190"/>
                  <a:pt x="40966" y="11906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3390893" y="3333647"/>
            <a:ext cx="402690" cy="245221"/>
          </a:xfrm>
          <a:custGeom>
            <a:avLst/>
            <a:gdLst>
              <a:gd name="connsiteX0" fmla="*/ 6909 w 1826184"/>
              <a:gd name="connsiteY0" fmla="*/ 295590 h 498400"/>
              <a:gd name="connsiteX1" fmla="*/ 235509 w 1826184"/>
              <a:gd name="connsiteY1" fmla="*/ 333690 h 498400"/>
              <a:gd name="connsiteX2" fmla="*/ 340284 w 1826184"/>
              <a:gd name="connsiteY2" fmla="*/ 343215 h 498400"/>
              <a:gd name="connsiteX3" fmla="*/ 692709 w 1826184"/>
              <a:gd name="connsiteY3" fmla="*/ 333690 h 498400"/>
              <a:gd name="connsiteX4" fmla="*/ 807009 w 1826184"/>
              <a:gd name="connsiteY4" fmla="*/ 314640 h 498400"/>
              <a:gd name="connsiteX5" fmla="*/ 883209 w 1826184"/>
              <a:gd name="connsiteY5" fmla="*/ 305115 h 498400"/>
              <a:gd name="connsiteX6" fmla="*/ 968934 w 1826184"/>
              <a:gd name="connsiteY6" fmla="*/ 295590 h 498400"/>
              <a:gd name="connsiteX7" fmla="*/ 1035609 w 1826184"/>
              <a:gd name="connsiteY7" fmla="*/ 286065 h 498400"/>
              <a:gd name="connsiteX8" fmla="*/ 1226109 w 1826184"/>
              <a:gd name="connsiteY8" fmla="*/ 276540 h 498400"/>
              <a:gd name="connsiteX9" fmla="*/ 1273734 w 1826184"/>
              <a:gd name="connsiteY9" fmla="*/ 267015 h 498400"/>
              <a:gd name="connsiteX10" fmla="*/ 1330884 w 1826184"/>
              <a:gd name="connsiteY10" fmla="*/ 257490 h 498400"/>
              <a:gd name="connsiteX11" fmla="*/ 1426134 w 1826184"/>
              <a:gd name="connsiteY11" fmla="*/ 228915 h 498400"/>
              <a:gd name="connsiteX12" fmla="*/ 1559484 w 1826184"/>
              <a:gd name="connsiteY12" fmla="*/ 209865 h 498400"/>
              <a:gd name="connsiteX13" fmla="*/ 1607109 w 1826184"/>
              <a:gd name="connsiteY13" fmla="*/ 200340 h 498400"/>
              <a:gd name="connsiteX14" fmla="*/ 1330884 w 1826184"/>
              <a:gd name="connsiteY14" fmla="*/ 209865 h 498400"/>
              <a:gd name="connsiteX15" fmla="*/ 1283259 w 1826184"/>
              <a:gd name="connsiteY15" fmla="*/ 219390 h 498400"/>
              <a:gd name="connsiteX16" fmla="*/ 1092759 w 1826184"/>
              <a:gd name="connsiteY16" fmla="*/ 238440 h 498400"/>
              <a:gd name="connsiteX17" fmla="*/ 978459 w 1826184"/>
              <a:gd name="connsiteY17" fmla="*/ 257490 h 498400"/>
              <a:gd name="connsiteX18" fmla="*/ 930834 w 1826184"/>
              <a:gd name="connsiteY18" fmla="*/ 267015 h 498400"/>
              <a:gd name="connsiteX19" fmla="*/ 816534 w 1826184"/>
              <a:gd name="connsiteY19" fmla="*/ 276540 h 498400"/>
              <a:gd name="connsiteX20" fmla="*/ 740334 w 1826184"/>
              <a:gd name="connsiteY20" fmla="*/ 286065 h 498400"/>
              <a:gd name="connsiteX21" fmla="*/ 6909 w 1826184"/>
              <a:gd name="connsiteY21" fmla="*/ 276540 h 498400"/>
              <a:gd name="connsiteX22" fmla="*/ 73584 w 1826184"/>
              <a:gd name="connsiteY22" fmla="*/ 286065 h 498400"/>
              <a:gd name="connsiteX23" fmla="*/ 197409 w 1826184"/>
              <a:gd name="connsiteY23" fmla="*/ 305115 h 498400"/>
              <a:gd name="connsiteX24" fmla="*/ 1045134 w 1826184"/>
              <a:gd name="connsiteY24" fmla="*/ 295590 h 498400"/>
              <a:gd name="connsiteX25" fmla="*/ 1140384 w 1826184"/>
              <a:gd name="connsiteY25" fmla="*/ 286065 h 498400"/>
              <a:gd name="connsiteX26" fmla="*/ 1426134 w 1826184"/>
              <a:gd name="connsiteY26" fmla="*/ 276540 h 498400"/>
              <a:gd name="connsiteX27" fmla="*/ 1492809 w 1826184"/>
              <a:gd name="connsiteY27" fmla="*/ 267015 h 498400"/>
              <a:gd name="connsiteX28" fmla="*/ 1578534 w 1826184"/>
              <a:gd name="connsiteY28" fmla="*/ 247965 h 498400"/>
              <a:gd name="connsiteX29" fmla="*/ 1626159 w 1826184"/>
              <a:gd name="connsiteY29" fmla="*/ 238440 h 498400"/>
              <a:gd name="connsiteX30" fmla="*/ 1559484 w 1826184"/>
              <a:gd name="connsiteY30" fmla="*/ 171765 h 498400"/>
              <a:gd name="connsiteX31" fmla="*/ 1502334 w 1826184"/>
              <a:gd name="connsiteY31" fmla="*/ 114615 h 498400"/>
              <a:gd name="connsiteX32" fmla="*/ 1445184 w 1826184"/>
              <a:gd name="connsiteY32" fmla="*/ 86040 h 498400"/>
              <a:gd name="connsiteX33" fmla="*/ 1388034 w 1826184"/>
              <a:gd name="connsiteY33" fmla="*/ 47940 h 498400"/>
              <a:gd name="connsiteX34" fmla="*/ 1368984 w 1826184"/>
              <a:gd name="connsiteY34" fmla="*/ 19365 h 498400"/>
              <a:gd name="connsiteX35" fmla="*/ 1397559 w 1826184"/>
              <a:gd name="connsiteY35" fmla="*/ 315 h 498400"/>
              <a:gd name="connsiteX36" fmla="*/ 1511859 w 1826184"/>
              <a:gd name="connsiteY36" fmla="*/ 47940 h 498400"/>
              <a:gd name="connsiteX37" fmla="*/ 1588059 w 1826184"/>
              <a:gd name="connsiteY37" fmla="*/ 95565 h 498400"/>
              <a:gd name="connsiteX38" fmla="*/ 1645209 w 1826184"/>
              <a:gd name="connsiteY38" fmla="*/ 124140 h 498400"/>
              <a:gd name="connsiteX39" fmla="*/ 1797609 w 1826184"/>
              <a:gd name="connsiteY39" fmla="*/ 209865 h 498400"/>
              <a:gd name="connsiteX40" fmla="*/ 1826184 w 1826184"/>
              <a:gd name="connsiteY40" fmla="*/ 238440 h 498400"/>
              <a:gd name="connsiteX41" fmla="*/ 1797609 w 1826184"/>
              <a:gd name="connsiteY41" fmla="*/ 247965 h 498400"/>
              <a:gd name="connsiteX42" fmla="*/ 1721409 w 1826184"/>
              <a:gd name="connsiteY42" fmla="*/ 219390 h 498400"/>
              <a:gd name="connsiteX43" fmla="*/ 1616634 w 1826184"/>
              <a:gd name="connsiteY43" fmla="*/ 143190 h 498400"/>
              <a:gd name="connsiteX44" fmla="*/ 1559484 w 1826184"/>
              <a:gd name="connsiteY44" fmla="*/ 114615 h 498400"/>
              <a:gd name="connsiteX45" fmla="*/ 1521384 w 1826184"/>
              <a:gd name="connsiteY45" fmla="*/ 86040 h 498400"/>
              <a:gd name="connsiteX46" fmla="*/ 1454709 w 1826184"/>
              <a:gd name="connsiteY46" fmla="*/ 47940 h 498400"/>
              <a:gd name="connsiteX47" fmla="*/ 1426134 w 1826184"/>
              <a:gd name="connsiteY47" fmla="*/ 19365 h 498400"/>
              <a:gd name="connsiteX48" fmla="*/ 1397559 w 1826184"/>
              <a:gd name="connsiteY48" fmla="*/ 9840 h 498400"/>
              <a:gd name="connsiteX49" fmla="*/ 1435659 w 1826184"/>
              <a:gd name="connsiteY49" fmla="*/ 19365 h 498400"/>
              <a:gd name="connsiteX50" fmla="*/ 1521384 w 1826184"/>
              <a:gd name="connsiteY50" fmla="*/ 86040 h 498400"/>
              <a:gd name="connsiteX51" fmla="*/ 1607109 w 1826184"/>
              <a:gd name="connsiteY51" fmla="*/ 133665 h 498400"/>
              <a:gd name="connsiteX52" fmla="*/ 1616634 w 1826184"/>
              <a:gd name="connsiteY52" fmla="*/ 162240 h 498400"/>
              <a:gd name="connsiteX53" fmla="*/ 1597584 w 1826184"/>
              <a:gd name="connsiteY53" fmla="*/ 171765 h 498400"/>
              <a:gd name="connsiteX54" fmla="*/ 1426134 w 1826184"/>
              <a:gd name="connsiteY54" fmla="*/ 66990 h 498400"/>
              <a:gd name="connsiteX55" fmla="*/ 1388034 w 1826184"/>
              <a:gd name="connsiteY55" fmla="*/ 38415 h 498400"/>
              <a:gd name="connsiteX56" fmla="*/ 1416609 w 1826184"/>
              <a:gd name="connsiteY56" fmla="*/ 47940 h 498400"/>
              <a:gd name="connsiteX57" fmla="*/ 1502334 w 1826184"/>
              <a:gd name="connsiteY57" fmla="*/ 105090 h 498400"/>
              <a:gd name="connsiteX58" fmla="*/ 1588059 w 1826184"/>
              <a:gd name="connsiteY58" fmla="*/ 143190 h 498400"/>
              <a:gd name="connsiteX59" fmla="*/ 1664259 w 1826184"/>
              <a:gd name="connsiteY59" fmla="*/ 200340 h 498400"/>
              <a:gd name="connsiteX60" fmla="*/ 1778559 w 1826184"/>
              <a:gd name="connsiteY60" fmla="*/ 257490 h 498400"/>
              <a:gd name="connsiteX61" fmla="*/ 1711884 w 1826184"/>
              <a:gd name="connsiteY61" fmla="*/ 238440 h 498400"/>
              <a:gd name="connsiteX62" fmla="*/ 1654734 w 1826184"/>
              <a:gd name="connsiteY62" fmla="*/ 219390 h 498400"/>
              <a:gd name="connsiteX63" fmla="*/ 1626159 w 1826184"/>
              <a:gd name="connsiteY63" fmla="*/ 228915 h 498400"/>
              <a:gd name="connsiteX64" fmla="*/ 1607109 w 1826184"/>
              <a:gd name="connsiteY64" fmla="*/ 267015 h 498400"/>
              <a:gd name="connsiteX65" fmla="*/ 1569009 w 1826184"/>
              <a:gd name="connsiteY65" fmla="*/ 314640 h 498400"/>
              <a:gd name="connsiteX66" fmla="*/ 1511859 w 1826184"/>
              <a:gd name="connsiteY66" fmla="*/ 362265 h 498400"/>
              <a:gd name="connsiteX67" fmla="*/ 1454709 w 1826184"/>
              <a:gd name="connsiteY67" fmla="*/ 390840 h 498400"/>
              <a:gd name="connsiteX68" fmla="*/ 1368984 w 1826184"/>
              <a:gd name="connsiteY68" fmla="*/ 438465 h 498400"/>
              <a:gd name="connsiteX69" fmla="*/ 1330884 w 1826184"/>
              <a:gd name="connsiteY69" fmla="*/ 467040 h 498400"/>
              <a:gd name="connsiteX70" fmla="*/ 1311834 w 1826184"/>
              <a:gd name="connsiteY70" fmla="*/ 495615 h 498400"/>
              <a:gd name="connsiteX71" fmla="*/ 1340409 w 1826184"/>
              <a:gd name="connsiteY71" fmla="*/ 486090 h 498400"/>
              <a:gd name="connsiteX72" fmla="*/ 1435659 w 1826184"/>
              <a:gd name="connsiteY72" fmla="*/ 428940 h 498400"/>
              <a:gd name="connsiteX73" fmla="*/ 1549959 w 1826184"/>
              <a:gd name="connsiteY73" fmla="*/ 371790 h 498400"/>
              <a:gd name="connsiteX74" fmla="*/ 1578534 w 1826184"/>
              <a:gd name="connsiteY74" fmla="*/ 343215 h 498400"/>
              <a:gd name="connsiteX75" fmla="*/ 1597584 w 1826184"/>
              <a:gd name="connsiteY75" fmla="*/ 314640 h 498400"/>
              <a:gd name="connsiteX76" fmla="*/ 1626159 w 1826184"/>
              <a:gd name="connsiteY76" fmla="*/ 305115 h 498400"/>
              <a:gd name="connsiteX77" fmla="*/ 1588059 w 1826184"/>
              <a:gd name="connsiteY77" fmla="*/ 324165 h 498400"/>
              <a:gd name="connsiteX78" fmla="*/ 1511859 w 1826184"/>
              <a:gd name="connsiteY78" fmla="*/ 381315 h 498400"/>
              <a:gd name="connsiteX79" fmla="*/ 1445184 w 1826184"/>
              <a:gd name="connsiteY79" fmla="*/ 419415 h 498400"/>
              <a:gd name="connsiteX80" fmla="*/ 1388034 w 1826184"/>
              <a:gd name="connsiteY80" fmla="*/ 457515 h 498400"/>
              <a:gd name="connsiteX81" fmla="*/ 1368984 w 1826184"/>
              <a:gd name="connsiteY81" fmla="*/ 486090 h 498400"/>
              <a:gd name="connsiteX82" fmla="*/ 1416609 w 1826184"/>
              <a:gd name="connsiteY82" fmla="*/ 467040 h 498400"/>
              <a:gd name="connsiteX83" fmla="*/ 1502334 w 1826184"/>
              <a:gd name="connsiteY83" fmla="*/ 419415 h 498400"/>
              <a:gd name="connsiteX84" fmla="*/ 1721409 w 1826184"/>
              <a:gd name="connsiteY84" fmla="*/ 314640 h 498400"/>
              <a:gd name="connsiteX85" fmla="*/ 1692834 w 1826184"/>
              <a:gd name="connsiteY85" fmla="*/ 305115 h 498400"/>
              <a:gd name="connsiteX86" fmla="*/ 1626159 w 1826184"/>
              <a:gd name="connsiteY86" fmla="*/ 352740 h 498400"/>
              <a:gd name="connsiteX87" fmla="*/ 1559484 w 1826184"/>
              <a:gd name="connsiteY87" fmla="*/ 381315 h 498400"/>
              <a:gd name="connsiteX88" fmla="*/ 1502334 w 1826184"/>
              <a:gd name="connsiteY88" fmla="*/ 438465 h 498400"/>
              <a:gd name="connsiteX89" fmla="*/ 1626159 w 1826184"/>
              <a:gd name="connsiteY89" fmla="*/ 352740 h 498400"/>
              <a:gd name="connsiteX90" fmla="*/ 1759509 w 1826184"/>
              <a:gd name="connsiteY90" fmla="*/ 276540 h 498400"/>
              <a:gd name="connsiteX91" fmla="*/ 1769034 w 1826184"/>
              <a:gd name="connsiteY91" fmla="*/ 247965 h 498400"/>
              <a:gd name="connsiteX92" fmla="*/ 1645209 w 1826184"/>
              <a:gd name="connsiteY92" fmla="*/ 257490 h 498400"/>
              <a:gd name="connsiteX93" fmla="*/ 1559484 w 1826184"/>
              <a:gd name="connsiteY93" fmla="*/ 267015 h 498400"/>
              <a:gd name="connsiteX94" fmla="*/ 1435659 w 1826184"/>
              <a:gd name="connsiteY94" fmla="*/ 276540 h 498400"/>
              <a:gd name="connsiteX95" fmla="*/ 1368984 w 1826184"/>
              <a:gd name="connsiteY95" fmla="*/ 295590 h 498400"/>
              <a:gd name="connsiteX96" fmla="*/ 1311834 w 1826184"/>
              <a:gd name="connsiteY96" fmla="*/ 305115 h 498400"/>
              <a:gd name="connsiteX97" fmla="*/ 1273734 w 1826184"/>
              <a:gd name="connsiteY97" fmla="*/ 314640 h 498400"/>
              <a:gd name="connsiteX98" fmla="*/ 1216584 w 1826184"/>
              <a:gd name="connsiteY98" fmla="*/ 324165 h 498400"/>
              <a:gd name="connsiteX99" fmla="*/ 1188009 w 1826184"/>
              <a:gd name="connsiteY99" fmla="*/ 333690 h 498400"/>
              <a:gd name="connsiteX100" fmla="*/ 1054659 w 1826184"/>
              <a:gd name="connsiteY100" fmla="*/ 362265 h 498400"/>
              <a:gd name="connsiteX101" fmla="*/ 702234 w 1826184"/>
              <a:gd name="connsiteY101" fmla="*/ 381315 h 498400"/>
              <a:gd name="connsiteX102" fmla="*/ 473634 w 1826184"/>
              <a:gd name="connsiteY102" fmla="*/ 409890 h 498400"/>
              <a:gd name="connsiteX103" fmla="*/ 225984 w 1826184"/>
              <a:gd name="connsiteY103" fmla="*/ 400365 h 498400"/>
              <a:gd name="connsiteX104" fmla="*/ 168834 w 1826184"/>
              <a:gd name="connsiteY104" fmla="*/ 371790 h 498400"/>
              <a:gd name="connsiteX105" fmla="*/ 121209 w 1826184"/>
              <a:gd name="connsiteY105" fmla="*/ 362265 h 498400"/>
              <a:gd name="connsiteX106" fmla="*/ 92634 w 1826184"/>
              <a:gd name="connsiteY106" fmla="*/ 343215 h 498400"/>
              <a:gd name="connsiteX107" fmla="*/ 64059 w 1826184"/>
              <a:gd name="connsiteY107" fmla="*/ 314640 h 498400"/>
              <a:gd name="connsiteX108" fmla="*/ 6909 w 1826184"/>
              <a:gd name="connsiteY108" fmla="*/ 295590 h 4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826184" h="498400">
                <a:moveTo>
                  <a:pt x="6909" y="295590"/>
                </a:moveTo>
                <a:cubicBezTo>
                  <a:pt x="35484" y="298765"/>
                  <a:pt x="173315" y="326780"/>
                  <a:pt x="235509" y="333690"/>
                </a:cubicBezTo>
                <a:cubicBezTo>
                  <a:pt x="270364" y="337563"/>
                  <a:pt x="305359" y="340040"/>
                  <a:pt x="340284" y="343215"/>
                </a:cubicBezTo>
                <a:cubicBezTo>
                  <a:pt x="457759" y="340040"/>
                  <a:pt x="575411" y="340872"/>
                  <a:pt x="692709" y="333690"/>
                </a:cubicBezTo>
                <a:cubicBezTo>
                  <a:pt x="731262" y="331330"/>
                  <a:pt x="768682" y="319431"/>
                  <a:pt x="807009" y="314640"/>
                </a:cubicBezTo>
                <a:lnTo>
                  <a:pt x="883209" y="305115"/>
                </a:lnTo>
                <a:lnTo>
                  <a:pt x="968934" y="295590"/>
                </a:lnTo>
                <a:cubicBezTo>
                  <a:pt x="991211" y="292805"/>
                  <a:pt x="1013220" y="287723"/>
                  <a:pt x="1035609" y="286065"/>
                </a:cubicBezTo>
                <a:cubicBezTo>
                  <a:pt x="1099015" y="281368"/>
                  <a:pt x="1162609" y="279715"/>
                  <a:pt x="1226109" y="276540"/>
                </a:cubicBezTo>
                <a:lnTo>
                  <a:pt x="1273734" y="267015"/>
                </a:lnTo>
                <a:cubicBezTo>
                  <a:pt x="1292735" y="263560"/>
                  <a:pt x="1312386" y="263039"/>
                  <a:pt x="1330884" y="257490"/>
                </a:cubicBezTo>
                <a:cubicBezTo>
                  <a:pt x="1454277" y="220472"/>
                  <a:pt x="1262462" y="253466"/>
                  <a:pt x="1426134" y="228915"/>
                </a:cubicBezTo>
                <a:cubicBezTo>
                  <a:pt x="1470539" y="222254"/>
                  <a:pt x="1515455" y="218671"/>
                  <a:pt x="1559484" y="209865"/>
                </a:cubicBezTo>
                <a:cubicBezTo>
                  <a:pt x="1575359" y="206690"/>
                  <a:pt x="1623289" y="199782"/>
                  <a:pt x="1607109" y="200340"/>
                </a:cubicBezTo>
                <a:lnTo>
                  <a:pt x="1330884" y="209865"/>
                </a:lnTo>
                <a:cubicBezTo>
                  <a:pt x="1315009" y="213040"/>
                  <a:pt x="1299333" y="217461"/>
                  <a:pt x="1283259" y="219390"/>
                </a:cubicBezTo>
                <a:cubicBezTo>
                  <a:pt x="1219897" y="226993"/>
                  <a:pt x="1155707" y="227949"/>
                  <a:pt x="1092759" y="238440"/>
                </a:cubicBezTo>
                <a:cubicBezTo>
                  <a:pt x="1054659" y="244790"/>
                  <a:pt x="1016334" y="249915"/>
                  <a:pt x="978459" y="257490"/>
                </a:cubicBezTo>
                <a:cubicBezTo>
                  <a:pt x="962584" y="260665"/>
                  <a:pt x="946912" y="265123"/>
                  <a:pt x="930834" y="267015"/>
                </a:cubicBezTo>
                <a:cubicBezTo>
                  <a:pt x="892864" y="271482"/>
                  <a:pt x="854576" y="272736"/>
                  <a:pt x="816534" y="276540"/>
                </a:cubicBezTo>
                <a:cubicBezTo>
                  <a:pt x="791063" y="279087"/>
                  <a:pt x="765734" y="282890"/>
                  <a:pt x="740334" y="286065"/>
                </a:cubicBezTo>
                <a:lnTo>
                  <a:pt x="6909" y="276540"/>
                </a:lnTo>
                <a:cubicBezTo>
                  <a:pt x="-15542" y="276540"/>
                  <a:pt x="51394" y="282651"/>
                  <a:pt x="73584" y="286065"/>
                </a:cubicBezTo>
                <a:cubicBezTo>
                  <a:pt x="245390" y="312497"/>
                  <a:pt x="4073" y="277496"/>
                  <a:pt x="197409" y="305115"/>
                </a:cubicBezTo>
                <a:lnTo>
                  <a:pt x="1045134" y="295590"/>
                </a:lnTo>
                <a:cubicBezTo>
                  <a:pt x="1077036" y="294946"/>
                  <a:pt x="1108515" y="287658"/>
                  <a:pt x="1140384" y="286065"/>
                </a:cubicBezTo>
                <a:cubicBezTo>
                  <a:pt x="1235568" y="281306"/>
                  <a:pt x="1330884" y="279715"/>
                  <a:pt x="1426134" y="276540"/>
                </a:cubicBezTo>
                <a:cubicBezTo>
                  <a:pt x="1448359" y="273365"/>
                  <a:pt x="1470664" y="270706"/>
                  <a:pt x="1492809" y="267015"/>
                </a:cubicBezTo>
                <a:cubicBezTo>
                  <a:pt x="1550264" y="257439"/>
                  <a:pt x="1527159" y="259382"/>
                  <a:pt x="1578534" y="247965"/>
                </a:cubicBezTo>
                <a:cubicBezTo>
                  <a:pt x="1594338" y="244453"/>
                  <a:pt x="1610284" y="241615"/>
                  <a:pt x="1626159" y="238440"/>
                </a:cubicBezTo>
                <a:cubicBezTo>
                  <a:pt x="1561501" y="216887"/>
                  <a:pt x="1635905" y="248186"/>
                  <a:pt x="1559484" y="171765"/>
                </a:cubicBezTo>
                <a:cubicBezTo>
                  <a:pt x="1540434" y="152715"/>
                  <a:pt x="1527892" y="123134"/>
                  <a:pt x="1502334" y="114615"/>
                </a:cubicBezTo>
                <a:cubicBezTo>
                  <a:pt x="1473695" y="105069"/>
                  <a:pt x="1469803" y="106556"/>
                  <a:pt x="1445184" y="86040"/>
                </a:cubicBezTo>
                <a:cubicBezTo>
                  <a:pt x="1397618" y="46402"/>
                  <a:pt x="1438252" y="64679"/>
                  <a:pt x="1388034" y="47940"/>
                </a:cubicBezTo>
                <a:cubicBezTo>
                  <a:pt x="1381684" y="38415"/>
                  <a:pt x="1366739" y="30590"/>
                  <a:pt x="1368984" y="19365"/>
                </a:cubicBezTo>
                <a:cubicBezTo>
                  <a:pt x="1371229" y="8140"/>
                  <a:pt x="1386334" y="-1930"/>
                  <a:pt x="1397559" y="315"/>
                </a:cubicBezTo>
                <a:cubicBezTo>
                  <a:pt x="1438032" y="8410"/>
                  <a:pt x="1476858" y="26064"/>
                  <a:pt x="1511859" y="47940"/>
                </a:cubicBezTo>
                <a:cubicBezTo>
                  <a:pt x="1537259" y="63815"/>
                  <a:pt x="1562053" y="80704"/>
                  <a:pt x="1588059" y="95565"/>
                </a:cubicBezTo>
                <a:cubicBezTo>
                  <a:pt x="1606551" y="106132"/>
                  <a:pt x="1626851" y="113341"/>
                  <a:pt x="1645209" y="124140"/>
                </a:cubicBezTo>
                <a:cubicBezTo>
                  <a:pt x="1794886" y="212185"/>
                  <a:pt x="1698960" y="170405"/>
                  <a:pt x="1797609" y="209865"/>
                </a:cubicBezTo>
                <a:cubicBezTo>
                  <a:pt x="1807134" y="219390"/>
                  <a:pt x="1826184" y="224970"/>
                  <a:pt x="1826184" y="238440"/>
                </a:cubicBezTo>
                <a:cubicBezTo>
                  <a:pt x="1826184" y="248480"/>
                  <a:pt x="1807487" y="249761"/>
                  <a:pt x="1797609" y="247965"/>
                </a:cubicBezTo>
                <a:cubicBezTo>
                  <a:pt x="1770919" y="243112"/>
                  <a:pt x="1746343" y="230076"/>
                  <a:pt x="1721409" y="219390"/>
                </a:cubicBezTo>
                <a:cubicBezTo>
                  <a:pt x="1608349" y="170936"/>
                  <a:pt x="1717087" y="216246"/>
                  <a:pt x="1616634" y="143190"/>
                </a:cubicBezTo>
                <a:cubicBezTo>
                  <a:pt x="1599409" y="130663"/>
                  <a:pt x="1577747" y="125573"/>
                  <a:pt x="1559484" y="114615"/>
                </a:cubicBezTo>
                <a:cubicBezTo>
                  <a:pt x="1545871" y="106447"/>
                  <a:pt x="1534846" y="94454"/>
                  <a:pt x="1521384" y="86040"/>
                </a:cubicBezTo>
                <a:cubicBezTo>
                  <a:pt x="1484119" y="62749"/>
                  <a:pt x="1486170" y="74158"/>
                  <a:pt x="1454709" y="47940"/>
                </a:cubicBezTo>
                <a:cubicBezTo>
                  <a:pt x="1444361" y="39316"/>
                  <a:pt x="1437342" y="26837"/>
                  <a:pt x="1426134" y="19365"/>
                </a:cubicBezTo>
                <a:cubicBezTo>
                  <a:pt x="1417780" y="13796"/>
                  <a:pt x="1387519" y="9840"/>
                  <a:pt x="1397559" y="9840"/>
                </a:cubicBezTo>
                <a:cubicBezTo>
                  <a:pt x="1410650" y="9840"/>
                  <a:pt x="1422959" y="16190"/>
                  <a:pt x="1435659" y="19365"/>
                </a:cubicBezTo>
                <a:cubicBezTo>
                  <a:pt x="1472380" y="56086"/>
                  <a:pt x="1466698" y="54140"/>
                  <a:pt x="1521384" y="86040"/>
                </a:cubicBezTo>
                <a:cubicBezTo>
                  <a:pt x="1656162" y="164661"/>
                  <a:pt x="1524592" y="78654"/>
                  <a:pt x="1607109" y="133665"/>
                </a:cubicBezTo>
                <a:cubicBezTo>
                  <a:pt x="1610284" y="143190"/>
                  <a:pt x="1610362" y="154400"/>
                  <a:pt x="1616634" y="162240"/>
                </a:cubicBezTo>
                <a:cubicBezTo>
                  <a:pt x="1635321" y="185599"/>
                  <a:pt x="1689468" y="190142"/>
                  <a:pt x="1597584" y="171765"/>
                </a:cubicBezTo>
                <a:cubicBezTo>
                  <a:pt x="1528952" y="137449"/>
                  <a:pt x="1509159" y="129259"/>
                  <a:pt x="1426134" y="66990"/>
                </a:cubicBezTo>
                <a:cubicBezTo>
                  <a:pt x="1413434" y="57465"/>
                  <a:pt x="1395134" y="52614"/>
                  <a:pt x="1388034" y="38415"/>
                </a:cubicBezTo>
                <a:cubicBezTo>
                  <a:pt x="1383544" y="29435"/>
                  <a:pt x="1407936" y="42881"/>
                  <a:pt x="1416609" y="47940"/>
                </a:cubicBezTo>
                <a:cubicBezTo>
                  <a:pt x="1446274" y="65244"/>
                  <a:pt x="1472313" y="88412"/>
                  <a:pt x="1502334" y="105090"/>
                </a:cubicBezTo>
                <a:cubicBezTo>
                  <a:pt x="1529669" y="120276"/>
                  <a:pt x="1561106" y="127335"/>
                  <a:pt x="1588059" y="143190"/>
                </a:cubicBezTo>
                <a:cubicBezTo>
                  <a:pt x="1615425" y="159288"/>
                  <a:pt x="1637034" y="184005"/>
                  <a:pt x="1664259" y="200340"/>
                </a:cubicBezTo>
                <a:cubicBezTo>
                  <a:pt x="1700786" y="222256"/>
                  <a:pt x="1778559" y="257490"/>
                  <a:pt x="1778559" y="257490"/>
                </a:cubicBezTo>
                <a:cubicBezTo>
                  <a:pt x="1726171" y="274953"/>
                  <a:pt x="1771856" y="268426"/>
                  <a:pt x="1711884" y="238440"/>
                </a:cubicBezTo>
                <a:cubicBezTo>
                  <a:pt x="1693923" y="229460"/>
                  <a:pt x="1654734" y="219390"/>
                  <a:pt x="1654734" y="219390"/>
                </a:cubicBezTo>
                <a:cubicBezTo>
                  <a:pt x="1645209" y="222565"/>
                  <a:pt x="1633259" y="221815"/>
                  <a:pt x="1626159" y="228915"/>
                </a:cubicBezTo>
                <a:cubicBezTo>
                  <a:pt x="1616119" y="238955"/>
                  <a:pt x="1614985" y="255201"/>
                  <a:pt x="1607109" y="267015"/>
                </a:cubicBezTo>
                <a:cubicBezTo>
                  <a:pt x="1595832" y="283931"/>
                  <a:pt x="1583384" y="300265"/>
                  <a:pt x="1569009" y="314640"/>
                </a:cubicBezTo>
                <a:cubicBezTo>
                  <a:pt x="1551474" y="332175"/>
                  <a:pt x="1532492" y="348510"/>
                  <a:pt x="1511859" y="362265"/>
                </a:cubicBezTo>
                <a:cubicBezTo>
                  <a:pt x="1494138" y="374079"/>
                  <a:pt x="1473502" y="380817"/>
                  <a:pt x="1454709" y="390840"/>
                </a:cubicBezTo>
                <a:cubicBezTo>
                  <a:pt x="1425866" y="406223"/>
                  <a:pt x="1396824" y="421333"/>
                  <a:pt x="1368984" y="438465"/>
                </a:cubicBezTo>
                <a:cubicBezTo>
                  <a:pt x="1355464" y="446785"/>
                  <a:pt x="1342109" y="455815"/>
                  <a:pt x="1330884" y="467040"/>
                </a:cubicBezTo>
                <a:cubicBezTo>
                  <a:pt x="1322789" y="475135"/>
                  <a:pt x="1306714" y="485376"/>
                  <a:pt x="1311834" y="495615"/>
                </a:cubicBezTo>
                <a:cubicBezTo>
                  <a:pt x="1316324" y="504595"/>
                  <a:pt x="1330884" y="489265"/>
                  <a:pt x="1340409" y="486090"/>
                </a:cubicBezTo>
                <a:cubicBezTo>
                  <a:pt x="1407366" y="435872"/>
                  <a:pt x="1348455" y="476506"/>
                  <a:pt x="1435659" y="428940"/>
                </a:cubicBezTo>
                <a:cubicBezTo>
                  <a:pt x="1535919" y="374253"/>
                  <a:pt x="1424602" y="425514"/>
                  <a:pt x="1549959" y="371790"/>
                </a:cubicBezTo>
                <a:cubicBezTo>
                  <a:pt x="1559484" y="362265"/>
                  <a:pt x="1569910" y="353563"/>
                  <a:pt x="1578534" y="343215"/>
                </a:cubicBezTo>
                <a:cubicBezTo>
                  <a:pt x="1585863" y="334421"/>
                  <a:pt x="1588645" y="321791"/>
                  <a:pt x="1597584" y="314640"/>
                </a:cubicBezTo>
                <a:cubicBezTo>
                  <a:pt x="1605424" y="308368"/>
                  <a:pt x="1633259" y="298015"/>
                  <a:pt x="1626159" y="305115"/>
                </a:cubicBezTo>
                <a:cubicBezTo>
                  <a:pt x="1616119" y="315155"/>
                  <a:pt x="1599873" y="316289"/>
                  <a:pt x="1588059" y="324165"/>
                </a:cubicBezTo>
                <a:cubicBezTo>
                  <a:pt x="1561641" y="341777"/>
                  <a:pt x="1538277" y="363703"/>
                  <a:pt x="1511859" y="381315"/>
                </a:cubicBezTo>
                <a:cubicBezTo>
                  <a:pt x="1490560" y="395514"/>
                  <a:pt x="1466984" y="405999"/>
                  <a:pt x="1445184" y="419415"/>
                </a:cubicBezTo>
                <a:cubicBezTo>
                  <a:pt x="1425685" y="431414"/>
                  <a:pt x="1407084" y="444815"/>
                  <a:pt x="1388034" y="457515"/>
                </a:cubicBezTo>
                <a:cubicBezTo>
                  <a:pt x="1381684" y="467040"/>
                  <a:pt x="1358124" y="482470"/>
                  <a:pt x="1368984" y="486090"/>
                </a:cubicBezTo>
                <a:cubicBezTo>
                  <a:pt x="1385204" y="491497"/>
                  <a:pt x="1401316" y="474686"/>
                  <a:pt x="1416609" y="467040"/>
                </a:cubicBezTo>
                <a:cubicBezTo>
                  <a:pt x="1445847" y="452421"/>
                  <a:pt x="1472685" y="433181"/>
                  <a:pt x="1502334" y="419415"/>
                </a:cubicBezTo>
                <a:cubicBezTo>
                  <a:pt x="1727538" y="314856"/>
                  <a:pt x="1623767" y="387872"/>
                  <a:pt x="1721409" y="314640"/>
                </a:cubicBezTo>
                <a:cubicBezTo>
                  <a:pt x="1711884" y="311465"/>
                  <a:pt x="1702874" y="305115"/>
                  <a:pt x="1692834" y="305115"/>
                </a:cubicBezTo>
                <a:cubicBezTo>
                  <a:pt x="1656675" y="305115"/>
                  <a:pt x="1654446" y="334739"/>
                  <a:pt x="1626159" y="352740"/>
                </a:cubicBezTo>
                <a:cubicBezTo>
                  <a:pt x="1605759" y="365722"/>
                  <a:pt x="1579989" y="368500"/>
                  <a:pt x="1559484" y="381315"/>
                </a:cubicBezTo>
                <a:cubicBezTo>
                  <a:pt x="1416779" y="470506"/>
                  <a:pt x="1453022" y="454902"/>
                  <a:pt x="1502334" y="438465"/>
                </a:cubicBezTo>
                <a:cubicBezTo>
                  <a:pt x="1608582" y="353467"/>
                  <a:pt x="1480808" y="452669"/>
                  <a:pt x="1626159" y="352740"/>
                </a:cubicBezTo>
                <a:cubicBezTo>
                  <a:pt x="1734705" y="278114"/>
                  <a:pt x="1661941" y="309063"/>
                  <a:pt x="1759509" y="276540"/>
                </a:cubicBezTo>
                <a:cubicBezTo>
                  <a:pt x="1762684" y="267015"/>
                  <a:pt x="1778938" y="249616"/>
                  <a:pt x="1769034" y="247965"/>
                </a:cubicBezTo>
                <a:cubicBezTo>
                  <a:pt x="1728200" y="241159"/>
                  <a:pt x="1686436" y="253742"/>
                  <a:pt x="1645209" y="257490"/>
                </a:cubicBezTo>
                <a:cubicBezTo>
                  <a:pt x="1616576" y="260093"/>
                  <a:pt x="1588117" y="264412"/>
                  <a:pt x="1559484" y="267015"/>
                </a:cubicBezTo>
                <a:cubicBezTo>
                  <a:pt x="1518257" y="270763"/>
                  <a:pt x="1476934" y="273365"/>
                  <a:pt x="1435659" y="276540"/>
                </a:cubicBezTo>
                <a:cubicBezTo>
                  <a:pt x="1408424" y="285618"/>
                  <a:pt x="1398884" y="289610"/>
                  <a:pt x="1368984" y="295590"/>
                </a:cubicBezTo>
                <a:cubicBezTo>
                  <a:pt x="1350046" y="299378"/>
                  <a:pt x="1330772" y="301327"/>
                  <a:pt x="1311834" y="305115"/>
                </a:cubicBezTo>
                <a:cubicBezTo>
                  <a:pt x="1298997" y="307682"/>
                  <a:pt x="1286571" y="312073"/>
                  <a:pt x="1273734" y="314640"/>
                </a:cubicBezTo>
                <a:cubicBezTo>
                  <a:pt x="1254796" y="318428"/>
                  <a:pt x="1235437" y="319975"/>
                  <a:pt x="1216584" y="324165"/>
                </a:cubicBezTo>
                <a:cubicBezTo>
                  <a:pt x="1206783" y="326343"/>
                  <a:pt x="1197663" y="330932"/>
                  <a:pt x="1188009" y="333690"/>
                </a:cubicBezTo>
                <a:cubicBezTo>
                  <a:pt x="1156430" y="342712"/>
                  <a:pt x="1068922" y="361314"/>
                  <a:pt x="1054659" y="362265"/>
                </a:cubicBezTo>
                <a:cubicBezTo>
                  <a:pt x="842017" y="376441"/>
                  <a:pt x="959465" y="369623"/>
                  <a:pt x="702234" y="381315"/>
                </a:cubicBezTo>
                <a:cubicBezTo>
                  <a:pt x="505159" y="402060"/>
                  <a:pt x="580739" y="388469"/>
                  <a:pt x="473634" y="409890"/>
                </a:cubicBezTo>
                <a:cubicBezTo>
                  <a:pt x="391084" y="406715"/>
                  <a:pt x="308399" y="406049"/>
                  <a:pt x="225984" y="400365"/>
                </a:cubicBezTo>
                <a:cubicBezTo>
                  <a:pt x="189747" y="397866"/>
                  <a:pt x="202117" y="384271"/>
                  <a:pt x="168834" y="371790"/>
                </a:cubicBezTo>
                <a:cubicBezTo>
                  <a:pt x="153675" y="366106"/>
                  <a:pt x="137084" y="365440"/>
                  <a:pt x="121209" y="362265"/>
                </a:cubicBezTo>
                <a:cubicBezTo>
                  <a:pt x="111684" y="355915"/>
                  <a:pt x="101428" y="350544"/>
                  <a:pt x="92634" y="343215"/>
                </a:cubicBezTo>
                <a:cubicBezTo>
                  <a:pt x="82286" y="334591"/>
                  <a:pt x="75834" y="321182"/>
                  <a:pt x="64059" y="314640"/>
                </a:cubicBezTo>
                <a:cubicBezTo>
                  <a:pt x="46506" y="304888"/>
                  <a:pt x="-21666" y="292415"/>
                  <a:pt x="6909" y="29559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0958" y="2839135"/>
            <a:ext cx="2861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조합 리스트 중 하나를 클릭 시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아래에 해당 조합에 대한 설명이 나옵니다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폭발 2 17"/>
          <p:cNvSpPr/>
          <p:nvPr/>
        </p:nvSpPr>
        <p:spPr>
          <a:xfrm>
            <a:off x="5728686" y="3056924"/>
            <a:ext cx="687003" cy="687003"/>
          </a:xfrm>
          <a:prstGeom prst="irregularSeal2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rot="2357430">
            <a:off x="5999987" y="3422064"/>
            <a:ext cx="598602" cy="48099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9941476">
            <a:off x="5759625" y="324742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Click!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7210632">
            <a:off x="5090291" y="2543638"/>
            <a:ext cx="416232" cy="1005911"/>
          </a:xfrm>
          <a:custGeom>
            <a:avLst/>
            <a:gdLst>
              <a:gd name="connsiteX0" fmla="*/ 19050 w 819150"/>
              <a:gd name="connsiteY0" fmla="*/ 47742 h 1565299"/>
              <a:gd name="connsiteX1" fmla="*/ 47625 w 819150"/>
              <a:gd name="connsiteY1" fmla="*/ 123942 h 1565299"/>
              <a:gd name="connsiteX2" fmla="*/ 57150 w 819150"/>
              <a:gd name="connsiteY2" fmla="*/ 171567 h 1565299"/>
              <a:gd name="connsiteX3" fmla="*/ 66675 w 819150"/>
              <a:gd name="connsiteY3" fmla="*/ 333492 h 1565299"/>
              <a:gd name="connsiteX4" fmla="*/ 85725 w 819150"/>
              <a:gd name="connsiteY4" fmla="*/ 419217 h 1565299"/>
              <a:gd name="connsiteX5" fmla="*/ 104775 w 819150"/>
              <a:gd name="connsiteY5" fmla="*/ 609717 h 1565299"/>
              <a:gd name="connsiteX6" fmla="*/ 114300 w 819150"/>
              <a:gd name="connsiteY6" fmla="*/ 666867 h 1565299"/>
              <a:gd name="connsiteX7" fmla="*/ 152400 w 819150"/>
              <a:gd name="connsiteY7" fmla="*/ 762117 h 1565299"/>
              <a:gd name="connsiteX8" fmla="*/ 161925 w 819150"/>
              <a:gd name="connsiteY8" fmla="*/ 809742 h 1565299"/>
              <a:gd name="connsiteX9" fmla="*/ 171450 w 819150"/>
              <a:gd name="connsiteY9" fmla="*/ 847842 h 1565299"/>
              <a:gd name="connsiteX10" fmla="*/ 180975 w 819150"/>
              <a:gd name="connsiteY10" fmla="*/ 924042 h 1565299"/>
              <a:gd name="connsiteX11" fmla="*/ 219075 w 819150"/>
              <a:gd name="connsiteY11" fmla="*/ 1047867 h 1565299"/>
              <a:gd name="connsiteX12" fmla="*/ 228600 w 819150"/>
              <a:gd name="connsiteY12" fmla="*/ 1095492 h 1565299"/>
              <a:gd name="connsiteX13" fmla="*/ 247650 w 819150"/>
              <a:gd name="connsiteY13" fmla="*/ 1124067 h 1565299"/>
              <a:gd name="connsiteX14" fmla="*/ 266700 w 819150"/>
              <a:gd name="connsiteY14" fmla="*/ 1162167 h 1565299"/>
              <a:gd name="connsiteX15" fmla="*/ 276225 w 819150"/>
              <a:gd name="connsiteY15" fmla="*/ 1190742 h 1565299"/>
              <a:gd name="connsiteX16" fmla="*/ 304800 w 819150"/>
              <a:gd name="connsiteY16" fmla="*/ 1209792 h 1565299"/>
              <a:gd name="connsiteX17" fmla="*/ 333375 w 819150"/>
              <a:gd name="connsiteY17" fmla="*/ 1238367 h 1565299"/>
              <a:gd name="connsiteX18" fmla="*/ 371475 w 819150"/>
              <a:gd name="connsiteY18" fmla="*/ 1266942 h 1565299"/>
              <a:gd name="connsiteX19" fmla="*/ 409575 w 819150"/>
              <a:gd name="connsiteY19" fmla="*/ 1305042 h 1565299"/>
              <a:gd name="connsiteX20" fmla="*/ 466725 w 819150"/>
              <a:gd name="connsiteY20" fmla="*/ 1343142 h 1565299"/>
              <a:gd name="connsiteX21" fmla="*/ 514350 w 819150"/>
              <a:gd name="connsiteY21" fmla="*/ 1381242 h 1565299"/>
              <a:gd name="connsiteX22" fmla="*/ 571500 w 819150"/>
              <a:gd name="connsiteY22" fmla="*/ 1419342 h 1565299"/>
              <a:gd name="connsiteX23" fmla="*/ 628650 w 819150"/>
              <a:gd name="connsiteY23" fmla="*/ 1447917 h 1565299"/>
              <a:gd name="connsiteX24" fmla="*/ 647700 w 819150"/>
              <a:gd name="connsiteY24" fmla="*/ 1476492 h 1565299"/>
              <a:gd name="connsiteX25" fmla="*/ 676275 w 819150"/>
              <a:gd name="connsiteY25" fmla="*/ 1486017 h 1565299"/>
              <a:gd name="connsiteX26" fmla="*/ 742950 w 819150"/>
              <a:gd name="connsiteY26" fmla="*/ 1514592 h 1565299"/>
              <a:gd name="connsiteX27" fmla="*/ 676275 w 819150"/>
              <a:gd name="connsiteY27" fmla="*/ 1552692 h 1565299"/>
              <a:gd name="connsiteX28" fmla="*/ 476250 w 819150"/>
              <a:gd name="connsiteY28" fmla="*/ 1543167 h 1565299"/>
              <a:gd name="connsiteX29" fmla="*/ 400050 w 819150"/>
              <a:gd name="connsiteY29" fmla="*/ 1533642 h 1565299"/>
              <a:gd name="connsiteX30" fmla="*/ 733425 w 819150"/>
              <a:gd name="connsiteY30" fmla="*/ 1552692 h 1565299"/>
              <a:gd name="connsiteX31" fmla="*/ 781050 w 819150"/>
              <a:gd name="connsiteY31" fmla="*/ 1562217 h 1565299"/>
              <a:gd name="connsiteX32" fmla="*/ 771525 w 819150"/>
              <a:gd name="connsiteY32" fmla="*/ 1524117 h 1565299"/>
              <a:gd name="connsiteX33" fmla="*/ 781050 w 819150"/>
              <a:gd name="connsiteY33" fmla="*/ 1352667 h 1565299"/>
              <a:gd name="connsiteX34" fmla="*/ 771525 w 819150"/>
              <a:gd name="connsiteY34" fmla="*/ 1257417 h 1565299"/>
              <a:gd name="connsiteX35" fmla="*/ 762000 w 819150"/>
              <a:gd name="connsiteY35" fmla="*/ 1285992 h 1565299"/>
              <a:gd name="connsiteX36" fmla="*/ 752475 w 819150"/>
              <a:gd name="connsiteY36" fmla="*/ 1447917 h 1565299"/>
              <a:gd name="connsiteX37" fmla="*/ 742950 w 819150"/>
              <a:gd name="connsiteY37" fmla="*/ 1552692 h 1565299"/>
              <a:gd name="connsiteX38" fmla="*/ 609600 w 819150"/>
              <a:gd name="connsiteY38" fmla="*/ 1543167 h 1565299"/>
              <a:gd name="connsiteX39" fmla="*/ 533400 w 819150"/>
              <a:gd name="connsiteY39" fmla="*/ 1524117 h 1565299"/>
              <a:gd name="connsiteX40" fmla="*/ 561975 w 819150"/>
              <a:gd name="connsiteY40" fmla="*/ 1533642 h 1565299"/>
              <a:gd name="connsiteX41" fmla="*/ 609600 w 819150"/>
              <a:gd name="connsiteY41" fmla="*/ 1543167 h 1565299"/>
              <a:gd name="connsiteX42" fmla="*/ 666750 w 819150"/>
              <a:gd name="connsiteY42" fmla="*/ 1552692 h 1565299"/>
              <a:gd name="connsiteX43" fmla="*/ 790575 w 819150"/>
              <a:gd name="connsiteY43" fmla="*/ 1276467 h 1565299"/>
              <a:gd name="connsiteX44" fmla="*/ 781050 w 819150"/>
              <a:gd name="connsiteY44" fmla="*/ 1247892 h 1565299"/>
              <a:gd name="connsiteX45" fmla="*/ 742950 w 819150"/>
              <a:gd name="connsiteY45" fmla="*/ 1362192 h 1565299"/>
              <a:gd name="connsiteX46" fmla="*/ 733425 w 819150"/>
              <a:gd name="connsiteY46" fmla="*/ 1390767 h 1565299"/>
              <a:gd name="connsiteX47" fmla="*/ 723900 w 819150"/>
              <a:gd name="connsiteY47" fmla="*/ 1419342 h 1565299"/>
              <a:gd name="connsiteX48" fmla="*/ 714375 w 819150"/>
              <a:gd name="connsiteY48" fmla="*/ 1457442 h 1565299"/>
              <a:gd name="connsiteX49" fmla="*/ 723900 w 819150"/>
              <a:gd name="connsiteY49" fmla="*/ 1524117 h 1565299"/>
              <a:gd name="connsiteX50" fmla="*/ 762000 w 819150"/>
              <a:gd name="connsiteY50" fmla="*/ 1562217 h 1565299"/>
              <a:gd name="connsiteX51" fmla="*/ 733425 w 819150"/>
              <a:gd name="connsiteY51" fmla="*/ 1552692 h 1565299"/>
              <a:gd name="connsiteX52" fmla="*/ 676275 w 819150"/>
              <a:gd name="connsiteY52" fmla="*/ 1514592 h 1565299"/>
              <a:gd name="connsiteX53" fmla="*/ 657225 w 819150"/>
              <a:gd name="connsiteY53" fmla="*/ 1486017 h 1565299"/>
              <a:gd name="connsiteX54" fmla="*/ 590550 w 819150"/>
              <a:gd name="connsiteY54" fmla="*/ 1428867 h 1565299"/>
              <a:gd name="connsiteX55" fmla="*/ 542925 w 819150"/>
              <a:gd name="connsiteY55" fmla="*/ 1390767 h 1565299"/>
              <a:gd name="connsiteX56" fmla="*/ 485775 w 819150"/>
              <a:gd name="connsiteY56" fmla="*/ 1352667 h 1565299"/>
              <a:gd name="connsiteX57" fmla="*/ 466725 w 819150"/>
              <a:gd name="connsiteY57" fmla="*/ 1324092 h 1565299"/>
              <a:gd name="connsiteX58" fmla="*/ 438150 w 819150"/>
              <a:gd name="connsiteY58" fmla="*/ 1314567 h 1565299"/>
              <a:gd name="connsiteX59" fmla="*/ 409575 w 819150"/>
              <a:gd name="connsiteY59" fmla="*/ 1295517 h 1565299"/>
              <a:gd name="connsiteX60" fmla="*/ 333375 w 819150"/>
              <a:gd name="connsiteY60" fmla="*/ 1228842 h 1565299"/>
              <a:gd name="connsiteX61" fmla="*/ 304800 w 819150"/>
              <a:gd name="connsiteY61" fmla="*/ 1209792 h 1565299"/>
              <a:gd name="connsiteX62" fmla="*/ 285750 w 819150"/>
              <a:gd name="connsiteY62" fmla="*/ 1181217 h 1565299"/>
              <a:gd name="connsiteX63" fmla="*/ 257175 w 819150"/>
              <a:gd name="connsiteY63" fmla="*/ 1162167 h 1565299"/>
              <a:gd name="connsiteX64" fmla="*/ 247650 w 819150"/>
              <a:gd name="connsiteY64" fmla="*/ 1133592 h 1565299"/>
              <a:gd name="connsiteX65" fmla="*/ 190500 w 819150"/>
              <a:gd name="connsiteY65" fmla="*/ 1095492 h 1565299"/>
              <a:gd name="connsiteX66" fmla="*/ 171450 w 819150"/>
              <a:gd name="connsiteY66" fmla="*/ 1028817 h 1565299"/>
              <a:gd name="connsiteX67" fmla="*/ 133350 w 819150"/>
              <a:gd name="connsiteY67" fmla="*/ 971667 h 1565299"/>
              <a:gd name="connsiteX68" fmla="*/ 123825 w 819150"/>
              <a:gd name="connsiteY68" fmla="*/ 943092 h 1565299"/>
              <a:gd name="connsiteX69" fmla="*/ 104775 w 819150"/>
              <a:gd name="connsiteY69" fmla="*/ 914517 h 1565299"/>
              <a:gd name="connsiteX70" fmla="*/ 76200 w 819150"/>
              <a:gd name="connsiteY70" fmla="*/ 819267 h 1565299"/>
              <a:gd name="connsiteX71" fmla="*/ 57150 w 819150"/>
              <a:gd name="connsiteY71" fmla="*/ 752592 h 1565299"/>
              <a:gd name="connsiteX72" fmla="*/ 47625 w 819150"/>
              <a:gd name="connsiteY72" fmla="*/ 676392 h 1565299"/>
              <a:gd name="connsiteX73" fmla="*/ 28575 w 819150"/>
              <a:gd name="connsiteY73" fmla="*/ 590667 h 1565299"/>
              <a:gd name="connsiteX74" fmla="*/ 9525 w 819150"/>
              <a:gd name="connsiteY74" fmla="*/ 447792 h 1565299"/>
              <a:gd name="connsiteX75" fmla="*/ 19050 w 819150"/>
              <a:gd name="connsiteY75" fmla="*/ 238242 h 1565299"/>
              <a:gd name="connsiteX76" fmla="*/ 38100 w 819150"/>
              <a:gd name="connsiteY76" fmla="*/ 181092 h 1565299"/>
              <a:gd name="connsiteX77" fmla="*/ 66675 w 819150"/>
              <a:gd name="connsiteY77" fmla="*/ 114417 h 1565299"/>
              <a:gd name="connsiteX78" fmla="*/ 85725 w 819150"/>
              <a:gd name="connsiteY78" fmla="*/ 57267 h 1565299"/>
              <a:gd name="connsiteX79" fmla="*/ 76200 w 819150"/>
              <a:gd name="connsiteY79" fmla="*/ 19167 h 1565299"/>
              <a:gd name="connsiteX80" fmla="*/ 0 w 819150"/>
              <a:gd name="connsiteY80" fmla="*/ 9642 h 1565299"/>
              <a:gd name="connsiteX81" fmla="*/ 9525 w 819150"/>
              <a:gd name="connsiteY81" fmla="*/ 181092 h 1565299"/>
              <a:gd name="connsiteX82" fmla="*/ 38100 w 819150"/>
              <a:gd name="connsiteY82" fmla="*/ 266817 h 1565299"/>
              <a:gd name="connsiteX83" fmla="*/ 57150 w 819150"/>
              <a:gd name="connsiteY83" fmla="*/ 343017 h 1565299"/>
              <a:gd name="connsiteX84" fmla="*/ 76200 w 819150"/>
              <a:gd name="connsiteY84" fmla="*/ 409692 h 1565299"/>
              <a:gd name="connsiteX85" fmla="*/ 85725 w 819150"/>
              <a:gd name="connsiteY85" fmla="*/ 438267 h 1565299"/>
              <a:gd name="connsiteX86" fmla="*/ 95250 w 819150"/>
              <a:gd name="connsiteY86" fmla="*/ 514467 h 1565299"/>
              <a:gd name="connsiteX87" fmla="*/ 114300 w 819150"/>
              <a:gd name="connsiteY87" fmla="*/ 571617 h 1565299"/>
              <a:gd name="connsiteX88" fmla="*/ 123825 w 819150"/>
              <a:gd name="connsiteY88" fmla="*/ 619242 h 1565299"/>
              <a:gd name="connsiteX89" fmla="*/ 133350 w 819150"/>
              <a:gd name="connsiteY89" fmla="*/ 752592 h 1565299"/>
              <a:gd name="connsiteX90" fmla="*/ 152400 w 819150"/>
              <a:gd name="connsiteY90" fmla="*/ 838317 h 1565299"/>
              <a:gd name="connsiteX91" fmla="*/ 161925 w 819150"/>
              <a:gd name="connsiteY91" fmla="*/ 885942 h 1565299"/>
              <a:gd name="connsiteX92" fmla="*/ 171450 w 819150"/>
              <a:gd name="connsiteY92" fmla="*/ 914517 h 1565299"/>
              <a:gd name="connsiteX93" fmla="*/ 190500 w 819150"/>
              <a:gd name="connsiteY93" fmla="*/ 1019292 h 1565299"/>
              <a:gd name="connsiteX94" fmla="*/ 228600 w 819150"/>
              <a:gd name="connsiteY94" fmla="*/ 1143117 h 1565299"/>
              <a:gd name="connsiteX95" fmla="*/ 238125 w 819150"/>
              <a:gd name="connsiteY95" fmla="*/ 1171692 h 1565299"/>
              <a:gd name="connsiteX96" fmla="*/ 266700 w 819150"/>
              <a:gd name="connsiteY96" fmla="*/ 1190742 h 1565299"/>
              <a:gd name="connsiteX97" fmla="*/ 304800 w 819150"/>
              <a:gd name="connsiteY97" fmla="*/ 1247892 h 1565299"/>
              <a:gd name="connsiteX98" fmla="*/ 361950 w 819150"/>
              <a:gd name="connsiteY98" fmla="*/ 1285992 h 1565299"/>
              <a:gd name="connsiteX99" fmla="*/ 409575 w 819150"/>
              <a:gd name="connsiteY99" fmla="*/ 1333617 h 1565299"/>
              <a:gd name="connsiteX100" fmla="*/ 438150 w 819150"/>
              <a:gd name="connsiteY100" fmla="*/ 1362192 h 1565299"/>
              <a:gd name="connsiteX101" fmla="*/ 495300 w 819150"/>
              <a:gd name="connsiteY101" fmla="*/ 1400292 h 1565299"/>
              <a:gd name="connsiteX102" fmla="*/ 523875 w 819150"/>
              <a:gd name="connsiteY102" fmla="*/ 1419342 h 1565299"/>
              <a:gd name="connsiteX103" fmla="*/ 609600 w 819150"/>
              <a:gd name="connsiteY103" fmla="*/ 1486017 h 1565299"/>
              <a:gd name="connsiteX104" fmla="*/ 647700 w 819150"/>
              <a:gd name="connsiteY104" fmla="*/ 1495542 h 1565299"/>
              <a:gd name="connsiteX105" fmla="*/ 704850 w 819150"/>
              <a:gd name="connsiteY105" fmla="*/ 1514592 h 1565299"/>
              <a:gd name="connsiteX106" fmla="*/ 771525 w 819150"/>
              <a:gd name="connsiteY106" fmla="*/ 1533642 h 1565299"/>
              <a:gd name="connsiteX107" fmla="*/ 742950 w 819150"/>
              <a:gd name="connsiteY107" fmla="*/ 1552692 h 1565299"/>
              <a:gd name="connsiteX108" fmla="*/ 752475 w 819150"/>
              <a:gd name="connsiteY108" fmla="*/ 1552692 h 1565299"/>
              <a:gd name="connsiteX109" fmla="*/ 800100 w 819150"/>
              <a:gd name="connsiteY109" fmla="*/ 1543167 h 1565299"/>
              <a:gd name="connsiteX110" fmla="*/ 819150 w 819150"/>
              <a:gd name="connsiteY110" fmla="*/ 1486017 h 1565299"/>
              <a:gd name="connsiteX111" fmla="*/ 809625 w 819150"/>
              <a:gd name="connsiteY111" fmla="*/ 1276467 h 1565299"/>
              <a:gd name="connsiteX112" fmla="*/ 790575 w 819150"/>
              <a:gd name="connsiteY112" fmla="*/ 1219317 h 1565299"/>
              <a:gd name="connsiteX113" fmla="*/ 762000 w 819150"/>
              <a:gd name="connsiteY113" fmla="*/ 1343142 h 1565299"/>
              <a:gd name="connsiteX114" fmla="*/ 752475 w 819150"/>
              <a:gd name="connsiteY114" fmla="*/ 1371717 h 1565299"/>
              <a:gd name="connsiteX115" fmla="*/ 733425 w 819150"/>
              <a:gd name="connsiteY115" fmla="*/ 1447917 h 1565299"/>
              <a:gd name="connsiteX116" fmla="*/ 723900 w 819150"/>
              <a:gd name="connsiteY116" fmla="*/ 1486017 h 1565299"/>
              <a:gd name="connsiteX117" fmla="*/ 714375 w 819150"/>
              <a:gd name="connsiteY117" fmla="*/ 1514592 h 1565299"/>
              <a:gd name="connsiteX118" fmla="*/ 657225 w 819150"/>
              <a:gd name="connsiteY118" fmla="*/ 1495542 h 1565299"/>
              <a:gd name="connsiteX119" fmla="*/ 600075 w 819150"/>
              <a:gd name="connsiteY119" fmla="*/ 1438392 h 1565299"/>
              <a:gd name="connsiteX120" fmla="*/ 571500 w 819150"/>
              <a:gd name="connsiteY120" fmla="*/ 1400292 h 1565299"/>
              <a:gd name="connsiteX121" fmla="*/ 542925 w 819150"/>
              <a:gd name="connsiteY121" fmla="*/ 1390767 h 1565299"/>
              <a:gd name="connsiteX122" fmla="*/ 514350 w 819150"/>
              <a:gd name="connsiteY122" fmla="*/ 1371717 h 1565299"/>
              <a:gd name="connsiteX123" fmla="*/ 466725 w 819150"/>
              <a:gd name="connsiteY123" fmla="*/ 1324092 h 1565299"/>
              <a:gd name="connsiteX124" fmla="*/ 419100 w 819150"/>
              <a:gd name="connsiteY124" fmla="*/ 1285992 h 1565299"/>
              <a:gd name="connsiteX125" fmla="*/ 361950 w 819150"/>
              <a:gd name="connsiteY125" fmla="*/ 1228842 h 1565299"/>
              <a:gd name="connsiteX126" fmla="*/ 342900 w 819150"/>
              <a:gd name="connsiteY126" fmla="*/ 1200267 h 1565299"/>
              <a:gd name="connsiteX127" fmla="*/ 285750 w 819150"/>
              <a:gd name="connsiteY127" fmla="*/ 1143117 h 1565299"/>
              <a:gd name="connsiteX128" fmla="*/ 228600 w 819150"/>
              <a:gd name="connsiteY128" fmla="*/ 1057392 h 1565299"/>
              <a:gd name="connsiteX129" fmla="*/ 209550 w 819150"/>
              <a:gd name="connsiteY129" fmla="*/ 1028817 h 1565299"/>
              <a:gd name="connsiteX130" fmla="*/ 180975 w 819150"/>
              <a:gd name="connsiteY130" fmla="*/ 943092 h 1565299"/>
              <a:gd name="connsiteX131" fmla="*/ 152400 w 819150"/>
              <a:gd name="connsiteY131" fmla="*/ 885942 h 1565299"/>
              <a:gd name="connsiteX132" fmla="*/ 123825 w 819150"/>
              <a:gd name="connsiteY132" fmla="*/ 800217 h 1565299"/>
              <a:gd name="connsiteX133" fmla="*/ 104775 w 819150"/>
              <a:gd name="connsiteY133" fmla="*/ 743067 h 1565299"/>
              <a:gd name="connsiteX134" fmla="*/ 95250 w 819150"/>
              <a:gd name="connsiteY134" fmla="*/ 714492 h 1565299"/>
              <a:gd name="connsiteX135" fmla="*/ 85725 w 819150"/>
              <a:gd name="connsiteY135" fmla="*/ 638292 h 1565299"/>
              <a:gd name="connsiteX136" fmla="*/ 76200 w 819150"/>
              <a:gd name="connsiteY136" fmla="*/ 609717 h 1565299"/>
              <a:gd name="connsiteX137" fmla="*/ 66675 w 819150"/>
              <a:gd name="connsiteY137" fmla="*/ 562092 h 1565299"/>
              <a:gd name="connsiteX138" fmla="*/ 57150 w 819150"/>
              <a:gd name="connsiteY138" fmla="*/ 523992 h 1565299"/>
              <a:gd name="connsiteX139" fmla="*/ 38100 w 819150"/>
              <a:gd name="connsiteY139" fmla="*/ 333492 h 1565299"/>
              <a:gd name="connsiteX140" fmla="*/ 28575 w 819150"/>
              <a:gd name="connsiteY140" fmla="*/ 257292 h 1565299"/>
              <a:gd name="connsiteX141" fmla="*/ 38100 w 819150"/>
              <a:gd name="connsiteY141" fmla="*/ 57267 h 1565299"/>
              <a:gd name="connsiteX142" fmla="*/ 95250 w 819150"/>
              <a:gd name="connsiteY142" fmla="*/ 95367 h 1565299"/>
              <a:gd name="connsiteX143" fmla="*/ 76200 w 819150"/>
              <a:gd name="connsiteY143" fmla="*/ 57267 h 15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819150" h="1565299">
                <a:moveTo>
                  <a:pt x="19050" y="47742"/>
                </a:moveTo>
                <a:cubicBezTo>
                  <a:pt x="24877" y="62309"/>
                  <a:pt x="42648" y="104033"/>
                  <a:pt x="47625" y="123942"/>
                </a:cubicBezTo>
                <a:cubicBezTo>
                  <a:pt x="51552" y="139648"/>
                  <a:pt x="53975" y="155692"/>
                  <a:pt x="57150" y="171567"/>
                </a:cubicBezTo>
                <a:cubicBezTo>
                  <a:pt x="60325" y="225542"/>
                  <a:pt x="61780" y="279646"/>
                  <a:pt x="66675" y="333492"/>
                </a:cubicBezTo>
                <a:cubicBezTo>
                  <a:pt x="68402" y="352494"/>
                  <a:pt x="80655" y="398935"/>
                  <a:pt x="85725" y="419217"/>
                </a:cubicBezTo>
                <a:cubicBezTo>
                  <a:pt x="99257" y="622204"/>
                  <a:pt x="84895" y="500378"/>
                  <a:pt x="104775" y="609717"/>
                </a:cubicBezTo>
                <a:cubicBezTo>
                  <a:pt x="108230" y="628718"/>
                  <a:pt x="108539" y="648433"/>
                  <a:pt x="114300" y="666867"/>
                </a:cubicBezTo>
                <a:cubicBezTo>
                  <a:pt x="124500" y="699506"/>
                  <a:pt x="145694" y="728585"/>
                  <a:pt x="152400" y="762117"/>
                </a:cubicBezTo>
                <a:cubicBezTo>
                  <a:pt x="155575" y="777992"/>
                  <a:pt x="158413" y="793938"/>
                  <a:pt x="161925" y="809742"/>
                </a:cubicBezTo>
                <a:cubicBezTo>
                  <a:pt x="164765" y="822521"/>
                  <a:pt x="169298" y="834929"/>
                  <a:pt x="171450" y="847842"/>
                </a:cubicBezTo>
                <a:cubicBezTo>
                  <a:pt x="175658" y="873091"/>
                  <a:pt x="176258" y="898883"/>
                  <a:pt x="180975" y="924042"/>
                </a:cubicBezTo>
                <a:cubicBezTo>
                  <a:pt x="207066" y="1063193"/>
                  <a:pt x="188411" y="945655"/>
                  <a:pt x="219075" y="1047867"/>
                </a:cubicBezTo>
                <a:cubicBezTo>
                  <a:pt x="223727" y="1063374"/>
                  <a:pt x="222916" y="1080333"/>
                  <a:pt x="228600" y="1095492"/>
                </a:cubicBezTo>
                <a:cubicBezTo>
                  <a:pt x="232620" y="1106211"/>
                  <a:pt x="241970" y="1114128"/>
                  <a:pt x="247650" y="1124067"/>
                </a:cubicBezTo>
                <a:cubicBezTo>
                  <a:pt x="254695" y="1136395"/>
                  <a:pt x="261107" y="1149116"/>
                  <a:pt x="266700" y="1162167"/>
                </a:cubicBezTo>
                <a:cubicBezTo>
                  <a:pt x="270655" y="1171395"/>
                  <a:pt x="269953" y="1182902"/>
                  <a:pt x="276225" y="1190742"/>
                </a:cubicBezTo>
                <a:cubicBezTo>
                  <a:pt x="283376" y="1199681"/>
                  <a:pt x="296006" y="1202463"/>
                  <a:pt x="304800" y="1209792"/>
                </a:cubicBezTo>
                <a:cubicBezTo>
                  <a:pt x="315148" y="1218416"/>
                  <a:pt x="323148" y="1229601"/>
                  <a:pt x="333375" y="1238367"/>
                </a:cubicBezTo>
                <a:cubicBezTo>
                  <a:pt x="345428" y="1248698"/>
                  <a:pt x="359528" y="1256488"/>
                  <a:pt x="371475" y="1266942"/>
                </a:cubicBezTo>
                <a:cubicBezTo>
                  <a:pt x="384992" y="1278769"/>
                  <a:pt x="395550" y="1293822"/>
                  <a:pt x="409575" y="1305042"/>
                </a:cubicBezTo>
                <a:cubicBezTo>
                  <a:pt x="427453" y="1319345"/>
                  <a:pt x="466725" y="1343142"/>
                  <a:pt x="466725" y="1343142"/>
                </a:cubicBezTo>
                <a:cubicBezTo>
                  <a:pt x="501924" y="1395940"/>
                  <a:pt x="465636" y="1354179"/>
                  <a:pt x="514350" y="1381242"/>
                </a:cubicBezTo>
                <a:cubicBezTo>
                  <a:pt x="534364" y="1392361"/>
                  <a:pt x="549780" y="1412102"/>
                  <a:pt x="571500" y="1419342"/>
                </a:cubicBezTo>
                <a:cubicBezTo>
                  <a:pt x="610935" y="1432487"/>
                  <a:pt x="591721" y="1423298"/>
                  <a:pt x="628650" y="1447917"/>
                </a:cubicBezTo>
                <a:cubicBezTo>
                  <a:pt x="635000" y="1457442"/>
                  <a:pt x="638761" y="1469341"/>
                  <a:pt x="647700" y="1476492"/>
                </a:cubicBezTo>
                <a:cubicBezTo>
                  <a:pt x="655540" y="1482764"/>
                  <a:pt x="667047" y="1482062"/>
                  <a:pt x="676275" y="1486017"/>
                </a:cubicBezTo>
                <a:cubicBezTo>
                  <a:pt x="758665" y="1521327"/>
                  <a:pt x="675937" y="1492254"/>
                  <a:pt x="742950" y="1514592"/>
                </a:cubicBezTo>
                <a:cubicBezTo>
                  <a:pt x="775084" y="1562793"/>
                  <a:pt x="780570" y="1552692"/>
                  <a:pt x="676275" y="1552692"/>
                </a:cubicBezTo>
                <a:cubicBezTo>
                  <a:pt x="609524" y="1552692"/>
                  <a:pt x="542925" y="1546342"/>
                  <a:pt x="476250" y="1543167"/>
                </a:cubicBezTo>
                <a:cubicBezTo>
                  <a:pt x="450850" y="1539992"/>
                  <a:pt x="374452" y="1533642"/>
                  <a:pt x="400050" y="1533642"/>
                </a:cubicBezTo>
                <a:cubicBezTo>
                  <a:pt x="481563" y="1533642"/>
                  <a:pt x="642331" y="1546185"/>
                  <a:pt x="733425" y="1552692"/>
                </a:cubicBezTo>
                <a:cubicBezTo>
                  <a:pt x="749300" y="1555867"/>
                  <a:pt x="768098" y="1571931"/>
                  <a:pt x="781050" y="1562217"/>
                </a:cubicBezTo>
                <a:cubicBezTo>
                  <a:pt x="791523" y="1554362"/>
                  <a:pt x="771525" y="1537208"/>
                  <a:pt x="771525" y="1524117"/>
                </a:cubicBezTo>
                <a:cubicBezTo>
                  <a:pt x="771525" y="1466879"/>
                  <a:pt x="777875" y="1409817"/>
                  <a:pt x="781050" y="1352667"/>
                </a:cubicBezTo>
                <a:cubicBezTo>
                  <a:pt x="777875" y="1320917"/>
                  <a:pt x="780291" y="1288098"/>
                  <a:pt x="771525" y="1257417"/>
                </a:cubicBezTo>
                <a:cubicBezTo>
                  <a:pt x="768767" y="1247763"/>
                  <a:pt x="762999" y="1276002"/>
                  <a:pt x="762000" y="1285992"/>
                </a:cubicBezTo>
                <a:cubicBezTo>
                  <a:pt x="756620" y="1339792"/>
                  <a:pt x="756327" y="1393986"/>
                  <a:pt x="752475" y="1447917"/>
                </a:cubicBezTo>
                <a:cubicBezTo>
                  <a:pt x="749976" y="1482897"/>
                  <a:pt x="746125" y="1517767"/>
                  <a:pt x="742950" y="1552692"/>
                </a:cubicBezTo>
                <a:cubicBezTo>
                  <a:pt x="698500" y="1549517"/>
                  <a:pt x="653755" y="1549188"/>
                  <a:pt x="609600" y="1543167"/>
                </a:cubicBezTo>
                <a:cubicBezTo>
                  <a:pt x="583658" y="1539630"/>
                  <a:pt x="508562" y="1515838"/>
                  <a:pt x="533400" y="1524117"/>
                </a:cubicBezTo>
                <a:cubicBezTo>
                  <a:pt x="542925" y="1527292"/>
                  <a:pt x="552235" y="1531207"/>
                  <a:pt x="561975" y="1533642"/>
                </a:cubicBezTo>
                <a:cubicBezTo>
                  <a:pt x="577681" y="1537569"/>
                  <a:pt x="593672" y="1540271"/>
                  <a:pt x="609600" y="1543167"/>
                </a:cubicBezTo>
                <a:cubicBezTo>
                  <a:pt x="628601" y="1546622"/>
                  <a:pt x="647700" y="1549517"/>
                  <a:pt x="666750" y="1552692"/>
                </a:cubicBezTo>
                <a:cubicBezTo>
                  <a:pt x="884361" y="1537148"/>
                  <a:pt x="810614" y="1587064"/>
                  <a:pt x="790575" y="1276467"/>
                </a:cubicBezTo>
                <a:cubicBezTo>
                  <a:pt x="789929" y="1266448"/>
                  <a:pt x="784225" y="1257417"/>
                  <a:pt x="781050" y="1247892"/>
                </a:cubicBezTo>
                <a:lnTo>
                  <a:pt x="742950" y="1362192"/>
                </a:lnTo>
                <a:lnTo>
                  <a:pt x="733425" y="1390767"/>
                </a:lnTo>
                <a:cubicBezTo>
                  <a:pt x="730250" y="1400292"/>
                  <a:pt x="726335" y="1409602"/>
                  <a:pt x="723900" y="1419342"/>
                </a:cubicBezTo>
                <a:lnTo>
                  <a:pt x="714375" y="1457442"/>
                </a:lnTo>
                <a:cubicBezTo>
                  <a:pt x="717550" y="1479667"/>
                  <a:pt x="713860" y="1504037"/>
                  <a:pt x="723900" y="1524117"/>
                </a:cubicBezTo>
                <a:cubicBezTo>
                  <a:pt x="723900" y="1524117"/>
                  <a:pt x="787400" y="1536817"/>
                  <a:pt x="762000" y="1562217"/>
                </a:cubicBezTo>
                <a:cubicBezTo>
                  <a:pt x="754900" y="1569317"/>
                  <a:pt x="742202" y="1557568"/>
                  <a:pt x="733425" y="1552692"/>
                </a:cubicBezTo>
                <a:cubicBezTo>
                  <a:pt x="713411" y="1541573"/>
                  <a:pt x="676275" y="1514592"/>
                  <a:pt x="676275" y="1514592"/>
                </a:cubicBezTo>
                <a:cubicBezTo>
                  <a:pt x="669925" y="1505067"/>
                  <a:pt x="664675" y="1494709"/>
                  <a:pt x="657225" y="1486017"/>
                </a:cubicBezTo>
                <a:cubicBezTo>
                  <a:pt x="626429" y="1450088"/>
                  <a:pt x="624255" y="1451337"/>
                  <a:pt x="590550" y="1428867"/>
                </a:cubicBezTo>
                <a:cubicBezTo>
                  <a:pt x="555351" y="1376069"/>
                  <a:pt x="591639" y="1417830"/>
                  <a:pt x="542925" y="1390767"/>
                </a:cubicBezTo>
                <a:cubicBezTo>
                  <a:pt x="522911" y="1379648"/>
                  <a:pt x="485775" y="1352667"/>
                  <a:pt x="485775" y="1352667"/>
                </a:cubicBezTo>
                <a:cubicBezTo>
                  <a:pt x="479425" y="1343142"/>
                  <a:pt x="475664" y="1331243"/>
                  <a:pt x="466725" y="1324092"/>
                </a:cubicBezTo>
                <a:cubicBezTo>
                  <a:pt x="458885" y="1317820"/>
                  <a:pt x="447130" y="1319057"/>
                  <a:pt x="438150" y="1314567"/>
                </a:cubicBezTo>
                <a:cubicBezTo>
                  <a:pt x="427911" y="1309447"/>
                  <a:pt x="419100" y="1301867"/>
                  <a:pt x="409575" y="1295517"/>
                </a:cubicBezTo>
                <a:cubicBezTo>
                  <a:pt x="377825" y="1247892"/>
                  <a:pt x="400050" y="1273292"/>
                  <a:pt x="333375" y="1228842"/>
                </a:cubicBezTo>
                <a:lnTo>
                  <a:pt x="304800" y="1209792"/>
                </a:lnTo>
                <a:cubicBezTo>
                  <a:pt x="298450" y="1200267"/>
                  <a:pt x="293845" y="1189312"/>
                  <a:pt x="285750" y="1181217"/>
                </a:cubicBezTo>
                <a:cubicBezTo>
                  <a:pt x="277655" y="1173122"/>
                  <a:pt x="264326" y="1171106"/>
                  <a:pt x="257175" y="1162167"/>
                </a:cubicBezTo>
                <a:cubicBezTo>
                  <a:pt x="250903" y="1154327"/>
                  <a:pt x="254750" y="1140692"/>
                  <a:pt x="247650" y="1133592"/>
                </a:cubicBezTo>
                <a:cubicBezTo>
                  <a:pt x="231461" y="1117403"/>
                  <a:pt x="190500" y="1095492"/>
                  <a:pt x="190500" y="1095492"/>
                </a:cubicBezTo>
                <a:cubicBezTo>
                  <a:pt x="188258" y="1086524"/>
                  <a:pt x="177661" y="1039997"/>
                  <a:pt x="171450" y="1028817"/>
                </a:cubicBezTo>
                <a:cubicBezTo>
                  <a:pt x="160331" y="1008803"/>
                  <a:pt x="140590" y="993387"/>
                  <a:pt x="133350" y="971667"/>
                </a:cubicBezTo>
                <a:cubicBezTo>
                  <a:pt x="130175" y="962142"/>
                  <a:pt x="128315" y="952072"/>
                  <a:pt x="123825" y="943092"/>
                </a:cubicBezTo>
                <a:cubicBezTo>
                  <a:pt x="118705" y="932853"/>
                  <a:pt x="109424" y="924978"/>
                  <a:pt x="104775" y="914517"/>
                </a:cubicBezTo>
                <a:cubicBezTo>
                  <a:pt x="86667" y="873773"/>
                  <a:pt x="87283" y="858056"/>
                  <a:pt x="76200" y="819267"/>
                </a:cubicBezTo>
                <a:cubicBezTo>
                  <a:pt x="67141" y="787560"/>
                  <a:pt x="63105" y="788324"/>
                  <a:pt x="57150" y="752592"/>
                </a:cubicBezTo>
                <a:cubicBezTo>
                  <a:pt x="52942" y="727343"/>
                  <a:pt x="51517" y="701692"/>
                  <a:pt x="47625" y="676392"/>
                </a:cubicBezTo>
                <a:cubicBezTo>
                  <a:pt x="28718" y="553497"/>
                  <a:pt x="47537" y="694957"/>
                  <a:pt x="28575" y="590667"/>
                </a:cubicBezTo>
                <a:cubicBezTo>
                  <a:pt x="23317" y="561748"/>
                  <a:pt x="12842" y="474328"/>
                  <a:pt x="9525" y="447792"/>
                </a:cubicBezTo>
                <a:cubicBezTo>
                  <a:pt x="12700" y="377942"/>
                  <a:pt x="11601" y="307766"/>
                  <a:pt x="19050" y="238242"/>
                </a:cubicBezTo>
                <a:cubicBezTo>
                  <a:pt x="21189" y="218276"/>
                  <a:pt x="33230" y="200573"/>
                  <a:pt x="38100" y="181092"/>
                </a:cubicBezTo>
                <a:cubicBezTo>
                  <a:pt x="63296" y="80306"/>
                  <a:pt x="29087" y="198990"/>
                  <a:pt x="66675" y="114417"/>
                </a:cubicBezTo>
                <a:cubicBezTo>
                  <a:pt x="74830" y="96067"/>
                  <a:pt x="85725" y="57267"/>
                  <a:pt x="85725" y="57267"/>
                </a:cubicBezTo>
                <a:cubicBezTo>
                  <a:pt x="82550" y="44567"/>
                  <a:pt x="83462" y="30059"/>
                  <a:pt x="76200" y="19167"/>
                </a:cubicBezTo>
                <a:cubicBezTo>
                  <a:pt x="54765" y="-12985"/>
                  <a:pt x="29703" y="3701"/>
                  <a:pt x="0" y="9642"/>
                </a:cubicBezTo>
                <a:cubicBezTo>
                  <a:pt x="3175" y="66792"/>
                  <a:pt x="4343" y="124089"/>
                  <a:pt x="9525" y="181092"/>
                </a:cubicBezTo>
                <a:cubicBezTo>
                  <a:pt x="12620" y="215135"/>
                  <a:pt x="28003" y="234001"/>
                  <a:pt x="38100" y="266817"/>
                </a:cubicBezTo>
                <a:cubicBezTo>
                  <a:pt x="45800" y="291841"/>
                  <a:pt x="48871" y="318179"/>
                  <a:pt x="57150" y="343017"/>
                </a:cubicBezTo>
                <a:cubicBezTo>
                  <a:pt x="79988" y="411530"/>
                  <a:pt x="52280" y="325971"/>
                  <a:pt x="76200" y="409692"/>
                </a:cubicBezTo>
                <a:cubicBezTo>
                  <a:pt x="78958" y="419346"/>
                  <a:pt x="82550" y="428742"/>
                  <a:pt x="85725" y="438267"/>
                </a:cubicBezTo>
                <a:cubicBezTo>
                  <a:pt x="88900" y="463667"/>
                  <a:pt x="89887" y="489438"/>
                  <a:pt x="95250" y="514467"/>
                </a:cubicBezTo>
                <a:cubicBezTo>
                  <a:pt x="99457" y="534102"/>
                  <a:pt x="110362" y="551926"/>
                  <a:pt x="114300" y="571617"/>
                </a:cubicBezTo>
                <a:lnTo>
                  <a:pt x="123825" y="619242"/>
                </a:lnTo>
                <a:cubicBezTo>
                  <a:pt x="127000" y="663692"/>
                  <a:pt x="128685" y="708274"/>
                  <a:pt x="133350" y="752592"/>
                </a:cubicBezTo>
                <a:cubicBezTo>
                  <a:pt x="136223" y="779883"/>
                  <a:pt x="146404" y="811333"/>
                  <a:pt x="152400" y="838317"/>
                </a:cubicBezTo>
                <a:cubicBezTo>
                  <a:pt x="155912" y="854121"/>
                  <a:pt x="157998" y="870236"/>
                  <a:pt x="161925" y="885942"/>
                </a:cubicBezTo>
                <a:cubicBezTo>
                  <a:pt x="164360" y="895682"/>
                  <a:pt x="169015" y="904777"/>
                  <a:pt x="171450" y="914517"/>
                </a:cubicBezTo>
                <a:cubicBezTo>
                  <a:pt x="185225" y="969617"/>
                  <a:pt x="177762" y="959847"/>
                  <a:pt x="190500" y="1019292"/>
                </a:cubicBezTo>
                <a:cubicBezTo>
                  <a:pt x="209636" y="1108595"/>
                  <a:pt x="202478" y="1073459"/>
                  <a:pt x="228600" y="1143117"/>
                </a:cubicBezTo>
                <a:cubicBezTo>
                  <a:pt x="232125" y="1152518"/>
                  <a:pt x="231853" y="1163852"/>
                  <a:pt x="238125" y="1171692"/>
                </a:cubicBezTo>
                <a:cubicBezTo>
                  <a:pt x="245276" y="1180631"/>
                  <a:pt x="257175" y="1184392"/>
                  <a:pt x="266700" y="1190742"/>
                </a:cubicBezTo>
                <a:cubicBezTo>
                  <a:pt x="277826" y="1224119"/>
                  <a:pt x="272693" y="1222920"/>
                  <a:pt x="304800" y="1247892"/>
                </a:cubicBezTo>
                <a:cubicBezTo>
                  <a:pt x="322872" y="1261948"/>
                  <a:pt x="361950" y="1285992"/>
                  <a:pt x="361950" y="1285992"/>
                </a:cubicBezTo>
                <a:cubicBezTo>
                  <a:pt x="396875" y="1338380"/>
                  <a:pt x="361950" y="1293930"/>
                  <a:pt x="409575" y="1333617"/>
                </a:cubicBezTo>
                <a:cubicBezTo>
                  <a:pt x="419923" y="1342241"/>
                  <a:pt x="427517" y="1353922"/>
                  <a:pt x="438150" y="1362192"/>
                </a:cubicBezTo>
                <a:cubicBezTo>
                  <a:pt x="456222" y="1376248"/>
                  <a:pt x="476250" y="1387592"/>
                  <a:pt x="495300" y="1400292"/>
                </a:cubicBezTo>
                <a:cubicBezTo>
                  <a:pt x="504825" y="1406642"/>
                  <a:pt x="515780" y="1411247"/>
                  <a:pt x="523875" y="1419342"/>
                </a:cubicBezTo>
                <a:cubicBezTo>
                  <a:pt x="546296" y="1441763"/>
                  <a:pt x="579219" y="1478422"/>
                  <a:pt x="609600" y="1486017"/>
                </a:cubicBezTo>
                <a:cubicBezTo>
                  <a:pt x="622300" y="1489192"/>
                  <a:pt x="635161" y="1491780"/>
                  <a:pt x="647700" y="1495542"/>
                </a:cubicBezTo>
                <a:cubicBezTo>
                  <a:pt x="666934" y="1501312"/>
                  <a:pt x="685369" y="1509722"/>
                  <a:pt x="704850" y="1514592"/>
                </a:cubicBezTo>
                <a:cubicBezTo>
                  <a:pt x="752690" y="1526552"/>
                  <a:pt x="730531" y="1519977"/>
                  <a:pt x="771525" y="1533642"/>
                </a:cubicBezTo>
                <a:cubicBezTo>
                  <a:pt x="762000" y="1539992"/>
                  <a:pt x="751045" y="1544597"/>
                  <a:pt x="742950" y="1552692"/>
                </a:cubicBezTo>
                <a:cubicBezTo>
                  <a:pt x="740705" y="1554937"/>
                  <a:pt x="752475" y="1552692"/>
                  <a:pt x="752475" y="1552692"/>
                </a:cubicBezTo>
                <a:cubicBezTo>
                  <a:pt x="768350" y="1549517"/>
                  <a:pt x="788652" y="1554615"/>
                  <a:pt x="800100" y="1543167"/>
                </a:cubicBezTo>
                <a:cubicBezTo>
                  <a:pt x="814299" y="1528968"/>
                  <a:pt x="819150" y="1486017"/>
                  <a:pt x="819150" y="1486017"/>
                </a:cubicBezTo>
                <a:cubicBezTo>
                  <a:pt x="815975" y="1416167"/>
                  <a:pt x="817074" y="1345991"/>
                  <a:pt x="809625" y="1276467"/>
                </a:cubicBezTo>
                <a:cubicBezTo>
                  <a:pt x="807486" y="1256501"/>
                  <a:pt x="790575" y="1219317"/>
                  <a:pt x="790575" y="1219317"/>
                </a:cubicBezTo>
                <a:cubicBezTo>
                  <a:pt x="753366" y="1330944"/>
                  <a:pt x="786730" y="1219494"/>
                  <a:pt x="762000" y="1343142"/>
                </a:cubicBezTo>
                <a:cubicBezTo>
                  <a:pt x="760031" y="1352987"/>
                  <a:pt x="755117" y="1362031"/>
                  <a:pt x="752475" y="1371717"/>
                </a:cubicBezTo>
                <a:cubicBezTo>
                  <a:pt x="745586" y="1396976"/>
                  <a:pt x="739775" y="1422517"/>
                  <a:pt x="733425" y="1447917"/>
                </a:cubicBezTo>
                <a:cubicBezTo>
                  <a:pt x="730250" y="1460617"/>
                  <a:pt x="728040" y="1473598"/>
                  <a:pt x="723900" y="1486017"/>
                </a:cubicBezTo>
                <a:lnTo>
                  <a:pt x="714375" y="1514592"/>
                </a:lnTo>
                <a:cubicBezTo>
                  <a:pt x="695325" y="1508242"/>
                  <a:pt x="671424" y="1509741"/>
                  <a:pt x="657225" y="1495542"/>
                </a:cubicBezTo>
                <a:cubicBezTo>
                  <a:pt x="638175" y="1476492"/>
                  <a:pt x="616239" y="1459945"/>
                  <a:pt x="600075" y="1438392"/>
                </a:cubicBezTo>
                <a:cubicBezTo>
                  <a:pt x="590550" y="1425692"/>
                  <a:pt x="583696" y="1410455"/>
                  <a:pt x="571500" y="1400292"/>
                </a:cubicBezTo>
                <a:cubicBezTo>
                  <a:pt x="563787" y="1393864"/>
                  <a:pt x="551905" y="1395257"/>
                  <a:pt x="542925" y="1390767"/>
                </a:cubicBezTo>
                <a:cubicBezTo>
                  <a:pt x="532686" y="1385647"/>
                  <a:pt x="523875" y="1378067"/>
                  <a:pt x="514350" y="1371717"/>
                </a:cubicBezTo>
                <a:cubicBezTo>
                  <a:pt x="463550" y="1295517"/>
                  <a:pt x="530225" y="1387592"/>
                  <a:pt x="466725" y="1324092"/>
                </a:cubicBezTo>
                <a:cubicBezTo>
                  <a:pt x="423641" y="1281008"/>
                  <a:pt x="474730" y="1304535"/>
                  <a:pt x="419100" y="1285992"/>
                </a:cubicBezTo>
                <a:cubicBezTo>
                  <a:pt x="374205" y="1218649"/>
                  <a:pt x="432837" y="1299729"/>
                  <a:pt x="361950" y="1228842"/>
                </a:cubicBezTo>
                <a:cubicBezTo>
                  <a:pt x="353855" y="1220747"/>
                  <a:pt x="350505" y="1208823"/>
                  <a:pt x="342900" y="1200267"/>
                </a:cubicBezTo>
                <a:cubicBezTo>
                  <a:pt x="325002" y="1180131"/>
                  <a:pt x="300694" y="1165533"/>
                  <a:pt x="285750" y="1143117"/>
                </a:cubicBezTo>
                <a:lnTo>
                  <a:pt x="228600" y="1057392"/>
                </a:lnTo>
                <a:cubicBezTo>
                  <a:pt x="222250" y="1047867"/>
                  <a:pt x="213170" y="1039677"/>
                  <a:pt x="209550" y="1028817"/>
                </a:cubicBezTo>
                <a:lnTo>
                  <a:pt x="180975" y="943092"/>
                </a:lnTo>
                <a:cubicBezTo>
                  <a:pt x="146237" y="838879"/>
                  <a:pt x="201639" y="996729"/>
                  <a:pt x="152400" y="885942"/>
                </a:cubicBezTo>
                <a:lnTo>
                  <a:pt x="123825" y="800217"/>
                </a:lnTo>
                <a:lnTo>
                  <a:pt x="104775" y="743067"/>
                </a:lnTo>
                <a:lnTo>
                  <a:pt x="95250" y="714492"/>
                </a:lnTo>
                <a:cubicBezTo>
                  <a:pt x="92075" y="689092"/>
                  <a:pt x="90304" y="663477"/>
                  <a:pt x="85725" y="638292"/>
                </a:cubicBezTo>
                <a:cubicBezTo>
                  <a:pt x="83929" y="628414"/>
                  <a:pt x="78635" y="619457"/>
                  <a:pt x="76200" y="609717"/>
                </a:cubicBezTo>
                <a:cubicBezTo>
                  <a:pt x="72273" y="594011"/>
                  <a:pt x="70187" y="577896"/>
                  <a:pt x="66675" y="562092"/>
                </a:cubicBezTo>
                <a:cubicBezTo>
                  <a:pt x="63835" y="549313"/>
                  <a:pt x="59492" y="536872"/>
                  <a:pt x="57150" y="523992"/>
                </a:cubicBezTo>
                <a:cubicBezTo>
                  <a:pt x="43335" y="448008"/>
                  <a:pt x="46463" y="421302"/>
                  <a:pt x="38100" y="333492"/>
                </a:cubicBezTo>
                <a:cubicBezTo>
                  <a:pt x="35673" y="308010"/>
                  <a:pt x="31750" y="282692"/>
                  <a:pt x="28575" y="257292"/>
                </a:cubicBezTo>
                <a:cubicBezTo>
                  <a:pt x="31750" y="190617"/>
                  <a:pt x="21911" y="122025"/>
                  <a:pt x="38100" y="57267"/>
                </a:cubicBezTo>
                <a:cubicBezTo>
                  <a:pt x="51763" y="2617"/>
                  <a:pt x="100020" y="114448"/>
                  <a:pt x="95250" y="95367"/>
                </a:cubicBezTo>
                <a:cubicBezTo>
                  <a:pt x="84955" y="54187"/>
                  <a:pt x="98816" y="57267"/>
                  <a:pt x="76200" y="5726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502209" y="4724399"/>
            <a:ext cx="2727016" cy="1038225"/>
          </a:xfrm>
          <a:custGeom>
            <a:avLst/>
            <a:gdLst>
              <a:gd name="connsiteX0" fmla="*/ 2517466 w 2993716"/>
              <a:gd name="connsiteY0" fmla="*/ 2085975 h 2209800"/>
              <a:gd name="connsiteX1" fmla="*/ 2565091 w 2993716"/>
              <a:gd name="connsiteY1" fmla="*/ 2076450 h 2209800"/>
              <a:gd name="connsiteX2" fmla="*/ 2593666 w 2993716"/>
              <a:gd name="connsiteY2" fmla="*/ 2066925 h 2209800"/>
              <a:gd name="connsiteX3" fmla="*/ 2755591 w 2993716"/>
              <a:gd name="connsiteY3" fmla="*/ 2057400 h 2209800"/>
              <a:gd name="connsiteX4" fmla="*/ 2841316 w 2993716"/>
              <a:gd name="connsiteY4" fmla="*/ 2038350 h 2209800"/>
              <a:gd name="connsiteX5" fmla="*/ 2860366 w 2993716"/>
              <a:gd name="connsiteY5" fmla="*/ 2009775 h 2209800"/>
              <a:gd name="connsiteX6" fmla="*/ 2888941 w 2993716"/>
              <a:gd name="connsiteY6" fmla="*/ 1876425 h 2209800"/>
              <a:gd name="connsiteX7" fmla="*/ 2907991 w 2993716"/>
              <a:gd name="connsiteY7" fmla="*/ 1752600 h 2209800"/>
              <a:gd name="connsiteX8" fmla="*/ 2898466 w 2993716"/>
              <a:gd name="connsiteY8" fmla="*/ 1581150 h 2209800"/>
              <a:gd name="connsiteX9" fmla="*/ 2879416 w 2993716"/>
              <a:gd name="connsiteY9" fmla="*/ 1457325 h 2209800"/>
              <a:gd name="connsiteX10" fmla="*/ 2869891 w 2993716"/>
              <a:gd name="connsiteY10" fmla="*/ 1381125 h 2209800"/>
              <a:gd name="connsiteX11" fmla="*/ 2860366 w 2993716"/>
              <a:gd name="connsiteY11" fmla="*/ 1276350 h 2209800"/>
              <a:gd name="connsiteX12" fmla="*/ 2841316 w 2993716"/>
              <a:gd name="connsiteY12" fmla="*/ 1200150 h 2209800"/>
              <a:gd name="connsiteX13" fmla="*/ 2812741 w 2993716"/>
              <a:gd name="connsiteY13" fmla="*/ 1095375 h 2209800"/>
              <a:gd name="connsiteX14" fmla="*/ 2803216 w 2993716"/>
              <a:gd name="connsiteY14" fmla="*/ 1038225 h 2209800"/>
              <a:gd name="connsiteX15" fmla="*/ 2784166 w 2993716"/>
              <a:gd name="connsiteY15" fmla="*/ 942975 h 2209800"/>
              <a:gd name="connsiteX16" fmla="*/ 2774641 w 2993716"/>
              <a:gd name="connsiteY16" fmla="*/ 847725 h 2209800"/>
              <a:gd name="connsiteX17" fmla="*/ 2765116 w 2993716"/>
              <a:gd name="connsiteY17" fmla="*/ 800100 h 2209800"/>
              <a:gd name="connsiteX18" fmla="*/ 2736541 w 2993716"/>
              <a:gd name="connsiteY18" fmla="*/ 628650 h 2209800"/>
              <a:gd name="connsiteX19" fmla="*/ 2707966 w 2993716"/>
              <a:gd name="connsiteY19" fmla="*/ 561975 h 2209800"/>
              <a:gd name="connsiteX20" fmla="*/ 2669866 w 2993716"/>
              <a:gd name="connsiteY20" fmla="*/ 476250 h 2209800"/>
              <a:gd name="connsiteX21" fmla="*/ 2641291 w 2993716"/>
              <a:gd name="connsiteY21" fmla="*/ 428625 h 2209800"/>
              <a:gd name="connsiteX22" fmla="*/ 2612716 w 2993716"/>
              <a:gd name="connsiteY22" fmla="*/ 409575 h 2209800"/>
              <a:gd name="connsiteX23" fmla="*/ 2546041 w 2993716"/>
              <a:gd name="connsiteY23" fmla="*/ 323850 h 2209800"/>
              <a:gd name="connsiteX24" fmla="*/ 2507941 w 2993716"/>
              <a:gd name="connsiteY24" fmla="*/ 304800 h 2209800"/>
              <a:gd name="connsiteX25" fmla="*/ 2479366 w 2993716"/>
              <a:gd name="connsiteY25" fmla="*/ 276225 h 2209800"/>
              <a:gd name="connsiteX26" fmla="*/ 2431741 w 2993716"/>
              <a:gd name="connsiteY26" fmla="*/ 247650 h 2209800"/>
              <a:gd name="connsiteX27" fmla="*/ 2403166 w 2993716"/>
              <a:gd name="connsiteY27" fmla="*/ 228600 h 2209800"/>
              <a:gd name="connsiteX28" fmla="*/ 2326966 w 2993716"/>
              <a:gd name="connsiteY28" fmla="*/ 219075 h 2209800"/>
              <a:gd name="connsiteX29" fmla="*/ 2117416 w 2993716"/>
              <a:gd name="connsiteY29" fmla="*/ 200025 h 2209800"/>
              <a:gd name="connsiteX30" fmla="*/ 1841191 w 2993716"/>
              <a:gd name="connsiteY30" fmla="*/ 180975 h 2209800"/>
              <a:gd name="connsiteX31" fmla="*/ 1507816 w 2993716"/>
              <a:gd name="connsiteY31" fmla="*/ 171450 h 2209800"/>
              <a:gd name="connsiteX32" fmla="*/ 1345891 w 2993716"/>
              <a:gd name="connsiteY32" fmla="*/ 152400 h 2209800"/>
              <a:gd name="connsiteX33" fmla="*/ 1269691 w 2993716"/>
              <a:gd name="connsiteY33" fmla="*/ 142875 h 2209800"/>
              <a:gd name="connsiteX34" fmla="*/ 1174441 w 2993716"/>
              <a:gd name="connsiteY34" fmla="*/ 133350 h 2209800"/>
              <a:gd name="connsiteX35" fmla="*/ 1098241 w 2993716"/>
              <a:gd name="connsiteY35" fmla="*/ 123825 h 2209800"/>
              <a:gd name="connsiteX36" fmla="*/ 936316 w 2993716"/>
              <a:gd name="connsiteY36" fmla="*/ 114300 h 2209800"/>
              <a:gd name="connsiteX37" fmla="*/ 660091 w 2993716"/>
              <a:gd name="connsiteY37" fmla="*/ 123825 h 2209800"/>
              <a:gd name="connsiteX38" fmla="*/ 574366 w 2993716"/>
              <a:gd name="connsiteY38" fmla="*/ 142875 h 2209800"/>
              <a:gd name="connsiteX39" fmla="*/ 498166 w 2993716"/>
              <a:gd name="connsiteY39" fmla="*/ 180975 h 2209800"/>
              <a:gd name="connsiteX40" fmla="*/ 441016 w 2993716"/>
              <a:gd name="connsiteY40" fmla="*/ 209550 h 2209800"/>
              <a:gd name="connsiteX41" fmla="*/ 402916 w 2993716"/>
              <a:gd name="connsiteY41" fmla="*/ 238125 h 2209800"/>
              <a:gd name="connsiteX42" fmla="*/ 374341 w 2993716"/>
              <a:gd name="connsiteY42" fmla="*/ 266700 h 2209800"/>
              <a:gd name="connsiteX43" fmla="*/ 298141 w 2993716"/>
              <a:gd name="connsiteY43" fmla="*/ 323850 h 2209800"/>
              <a:gd name="connsiteX44" fmla="*/ 240991 w 2993716"/>
              <a:gd name="connsiteY44" fmla="*/ 381000 h 2209800"/>
              <a:gd name="connsiteX45" fmla="*/ 174316 w 2993716"/>
              <a:gd name="connsiteY45" fmla="*/ 428625 h 2209800"/>
              <a:gd name="connsiteX46" fmla="*/ 126691 w 2993716"/>
              <a:gd name="connsiteY46" fmla="*/ 514350 h 2209800"/>
              <a:gd name="connsiteX47" fmla="*/ 98116 w 2993716"/>
              <a:gd name="connsiteY47" fmla="*/ 581025 h 2209800"/>
              <a:gd name="connsiteX48" fmla="*/ 69541 w 2993716"/>
              <a:gd name="connsiteY48" fmla="*/ 695325 h 2209800"/>
              <a:gd name="connsiteX49" fmla="*/ 50491 w 2993716"/>
              <a:gd name="connsiteY49" fmla="*/ 771525 h 2209800"/>
              <a:gd name="connsiteX50" fmla="*/ 21916 w 2993716"/>
              <a:gd name="connsiteY50" fmla="*/ 904875 h 2209800"/>
              <a:gd name="connsiteX51" fmla="*/ 31441 w 2993716"/>
              <a:gd name="connsiteY51" fmla="*/ 1371600 h 2209800"/>
              <a:gd name="connsiteX52" fmla="*/ 50491 w 2993716"/>
              <a:gd name="connsiteY52" fmla="*/ 1657350 h 2209800"/>
              <a:gd name="connsiteX53" fmla="*/ 60016 w 2993716"/>
              <a:gd name="connsiteY53" fmla="*/ 1695450 h 2209800"/>
              <a:gd name="connsiteX54" fmla="*/ 69541 w 2993716"/>
              <a:gd name="connsiteY54" fmla="*/ 1781175 h 2209800"/>
              <a:gd name="connsiteX55" fmla="*/ 79066 w 2993716"/>
              <a:gd name="connsiteY55" fmla="*/ 1828800 h 2209800"/>
              <a:gd name="connsiteX56" fmla="*/ 117166 w 2993716"/>
              <a:gd name="connsiteY56" fmla="*/ 1876425 h 2209800"/>
              <a:gd name="connsiteX57" fmla="*/ 164791 w 2993716"/>
              <a:gd name="connsiteY57" fmla="*/ 1914525 h 2209800"/>
              <a:gd name="connsiteX58" fmla="*/ 269566 w 2993716"/>
              <a:gd name="connsiteY58" fmla="*/ 1952625 h 2209800"/>
              <a:gd name="connsiteX59" fmla="*/ 402916 w 2993716"/>
              <a:gd name="connsiteY59" fmla="*/ 1971675 h 2209800"/>
              <a:gd name="connsiteX60" fmla="*/ 498166 w 2993716"/>
              <a:gd name="connsiteY60" fmla="*/ 1981200 h 2209800"/>
              <a:gd name="connsiteX61" fmla="*/ 717241 w 2993716"/>
              <a:gd name="connsiteY61" fmla="*/ 2000250 h 2209800"/>
              <a:gd name="connsiteX62" fmla="*/ 822016 w 2993716"/>
              <a:gd name="connsiteY62" fmla="*/ 2019300 h 2209800"/>
              <a:gd name="connsiteX63" fmla="*/ 917266 w 2993716"/>
              <a:gd name="connsiteY63" fmla="*/ 2038350 h 2209800"/>
              <a:gd name="connsiteX64" fmla="*/ 1079191 w 2993716"/>
              <a:gd name="connsiteY64" fmla="*/ 2057400 h 2209800"/>
              <a:gd name="connsiteX65" fmla="*/ 1183966 w 2993716"/>
              <a:gd name="connsiteY65" fmla="*/ 2066925 h 2209800"/>
              <a:gd name="connsiteX66" fmla="*/ 1269691 w 2993716"/>
              <a:gd name="connsiteY66" fmla="*/ 2076450 h 2209800"/>
              <a:gd name="connsiteX67" fmla="*/ 1784041 w 2993716"/>
              <a:gd name="connsiteY67" fmla="*/ 2095500 h 2209800"/>
              <a:gd name="connsiteX68" fmla="*/ 1945966 w 2993716"/>
              <a:gd name="connsiteY68" fmla="*/ 2105025 h 2209800"/>
              <a:gd name="connsiteX69" fmla="*/ 2241241 w 2993716"/>
              <a:gd name="connsiteY69" fmla="*/ 2124075 h 2209800"/>
              <a:gd name="connsiteX70" fmla="*/ 2346016 w 2993716"/>
              <a:gd name="connsiteY70" fmla="*/ 2143125 h 2209800"/>
              <a:gd name="connsiteX71" fmla="*/ 2641291 w 2993716"/>
              <a:gd name="connsiteY71" fmla="*/ 2133600 h 2209800"/>
              <a:gd name="connsiteX72" fmla="*/ 2717491 w 2993716"/>
              <a:gd name="connsiteY72" fmla="*/ 2114550 h 2209800"/>
              <a:gd name="connsiteX73" fmla="*/ 2774641 w 2993716"/>
              <a:gd name="connsiteY73" fmla="*/ 2105025 h 2209800"/>
              <a:gd name="connsiteX74" fmla="*/ 2841316 w 2993716"/>
              <a:gd name="connsiteY74" fmla="*/ 2028825 h 2209800"/>
              <a:gd name="connsiteX75" fmla="*/ 2917516 w 2993716"/>
              <a:gd name="connsiteY75" fmla="*/ 1924050 h 2209800"/>
              <a:gd name="connsiteX76" fmla="*/ 2936566 w 2993716"/>
              <a:gd name="connsiteY76" fmla="*/ 1847850 h 2209800"/>
              <a:gd name="connsiteX77" fmla="*/ 2965141 w 2993716"/>
              <a:gd name="connsiteY77" fmla="*/ 1790700 h 2209800"/>
              <a:gd name="connsiteX78" fmla="*/ 2974666 w 2993716"/>
              <a:gd name="connsiteY78" fmla="*/ 1733550 h 2209800"/>
              <a:gd name="connsiteX79" fmla="*/ 2993716 w 2993716"/>
              <a:gd name="connsiteY79" fmla="*/ 1590675 h 2209800"/>
              <a:gd name="connsiteX80" fmla="*/ 2984191 w 2993716"/>
              <a:gd name="connsiteY80" fmla="*/ 942975 h 2209800"/>
              <a:gd name="connsiteX81" fmla="*/ 2965141 w 2993716"/>
              <a:gd name="connsiteY81" fmla="*/ 847725 h 2209800"/>
              <a:gd name="connsiteX82" fmla="*/ 2955616 w 2993716"/>
              <a:gd name="connsiteY82" fmla="*/ 800100 h 2209800"/>
              <a:gd name="connsiteX83" fmla="*/ 2936566 w 2993716"/>
              <a:gd name="connsiteY83" fmla="*/ 647700 h 2209800"/>
              <a:gd name="connsiteX84" fmla="*/ 2917516 w 2993716"/>
              <a:gd name="connsiteY84" fmla="*/ 542925 h 2209800"/>
              <a:gd name="connsiteX85" fmla="*/ 2907991 w 2993716"/>
              <a:gd name="connsiteY85" fmla="*/ 504825 h 2209800"/>
              <a:gd name="connsiteX86" fmla="*/ 2888941 w 2993716"/>
              <a:gd name="connsiteY86" fmla="*/ 466725 h 2209800"/>
              <a:gd name="connsiteX87" fmla="*/ 2879416 w 2993716"/>
              <a:gd name="connsiteY87" fmla="*/ 419100 h 2209800"/>
              <a:gd name="connsiteX88" fmla="*/ 2860366 w 2993716"/>
              <a:gd name="connsiteY88" fmla="*/ 381000 h 2209800"/>
              <a:gd name="connsiteX89" fmla="*/ 2841316 w 2993716"/>
              <a:gd name="connsiteY89" fmla="*/ 323850 h 2209800"/>
              <a:gd name="connsiteX90" fmla="*/ 2831791 w 2993716"/>
              <a:gd name="connsiteY90" fmla="*/ 295275 h 2209800"/>
              <a:gd name="connsiteX91" fmla="*/ 2803216 w 2993716"/>
              <a:gd name="connsiteY91" fmla="*/ 276225 h 2209800"/>
              <a:gd name="connsiteX92" fmla="*/ 2774641 w 2993716"/>
              <a:gd name="connsiteY92" fmla="*/ 238125 h 2209800"/>
              <a:gd name="connsiteX93" fmla="*/ 2755591 w 2993716"/>
              <a:gd name="connsiteY93" fmla="*/ 209550 h 2209800"/>
              <a:gd name="connsiteX94" fmla="*/ 2727016 w 2993716"/>
              <a:gd name="connsiteY94" fmla="*/ 190500 h 2209800"/>
              <a:gd name="connsiteX95" fmla="*/ 2688916 w 2993716"/>
              <a:gd name="connsiteY95" fmla="*/ 161925 h 2209800"/>
              <a:gd name="connsiteX96" fmla="*/ 2650816 w 2993716"/>
              <a:gd name="connsiteY96" fmla="*/ 142875 h 2209800"/>
              <a:gd name="connsiteX97" fmla="*/ 2546041 w 2993716"/>
              <a:gd name="connsiteY97" fmla="*/ 114300 h 2209800"/>
              <a:gd name="connsiteX98" fmla="*/ 2117416 w 2993716"/>
              <a:gd name="connsiteY98" fmla="*/ 76200 h 2209800"/>
              <a:gd name="connsiteX99" fmla="*/ 1869766 w 2993716"/>
              <a:gd name="connsiteY99" fmla="*/ 57150 h 2209800"/>
              <a:gd name="connsiteX100" fmla="*/ 1812616 w 2993716"/>
              <a:gd name="connsiteY100" fmla="*/ 47625 h 2209800"/>
              <a:gd name="connsiteX101" fmla="*/ 1431616 w 2993716"/>
              <a:gd name="connsiteY101" fmla="*/ 28575 h 2209800"/>
              <a:gd name="connsiteX102" fmla="*/ 1041091 w 2993716"/>
              <a:gd name="connsiteY102" fmla="*/ 38100 h 2209800"/>
              <a:gd name="connsiteX103" fmla="*/ 964891 w 2993716"/>
              <a:gd name="connsiteY103" fmla="*/ 47625 h 2209800"/>
              <a:gd name="connsiteX104" fmla="*/ 850591 w 2993716"/>
              <a:gd name="connsiteY104" fmla="*/ 57150 h 2209800"/>
              <a:gd name="connsiteX105" fmla="*/ 736291 w 2993716"/>
              <a:gd name="connsiteY105" fmla="*/ 76200 h 2209800"/>
              <a:gd name="connsiteX106" fmla="*/ 621991 w 2993716"/>
              <a:gd name="connsiteY106" fmla="*/ 95250 h 2209800"/>
              <a:gd name="connsiteX107" fmla="*/ 593416 w 2993716"/>
              <a:gd name="connsiteY107" fmla="*/ 114300 h 2209800"/>
              <a:gd name="connsiteX108" fmla="*/ 564841 w 2993716"/>
              <a:gd name="connsiteY108" fmla="*/ 142875 h 2209800"/>
              <a:gd name="connsiteX109" fmla="*/ 517216 w 2993716"/>
              <a:gd name="connsiteY109" fmla="*/ 171450 h 2209800"/>
              <a:gd name="connsiteX110" fmla="*/ 431491 w 2993716"/>
              <a:gd name="connsiteY110" fmla="*/ 238125 h 2209800"/>
              <a:gd name="connsiteX111" fmla="*/ 355291 w 2993716"/>
              <a:gd name="connsiteY111" fmla="*/ 285750 h 2209800"/>
              <a:gd name="connsiteX112" fmla="*/ 298141 w 2993716"/>
              <a:gd name="connsiteY112" fmla="*/ 333375 h 2209800"/>
              <a:gd name="connsiteX113" fmla="*/ 288616 w 2993716"/>
              <a:gd name="connsiteY113" fmla="*/ 361950 h 2209800"/>
              <a:gd name="connsiteX114" fmla="*/ 221941 w 2993716"/>
              <a:gd name="connsiteY114" fmla="*/ 428625 h 2209800"/>
              <a:gd name="connsiteX115" fmla="*/ 193366 w 2993716"/>
              <a:gd name="connsiteY115" fmla="*/ 457200 h 2209800"/>
              <a:gd name="connsiteX116" fmla="*/ 155266 w 2993716"/>
              <a:gd name="connsiteY116" fmla="*/ 523875 h 2209800"/>
              <a:gd name="connsiteX117" fmla="*/ 145741 w 2993716"/>
              <a:gd name="connsiteY117" fmla="*/ 552450 h 2209800"/>
              <a:gd name="connsiteX118" fmla="*/ 126691 w 2993716"/>
              <a:gd name="connsiteY118" fmla="*/ 619125 h 2209800"/>
              <a:gd name="connsiteX119" fmla="*/ 107641 w 2993716"/>
              <a:gd name="connsiteY119" fmla="*/ 657225 h 2209800"/>
              <a:gd name="connsiteX120" fmla="*/ 79066 w 2993716"/>
              <a:gd name="connsiteY120" fmla="*/ 809625 h 2209800"/>
              <a:gd name="connsiteX121" fmla="*/ 69541 w 2993716"/>
              <a:gd name="connsiteY121" fmla="*/ 847725 h 2209800"/>
              <a:gd name="connsiteX122" fmla="*/ 60016 w 2993716"/>
              <a:gd name="connsiteY122" fmla="*/ 942975 h 2209800"/>
              <a:gd name="connsiteX123" fmla="*/ 40966 w 2993716"/>
              <a:gd name="connsiteY123" fmla="*/ 1162050 h 2209800"/>
              <a:gd name="connsiteX124" fmla="*/ 31441 w 2993716"/>
              <a:gd name="connsiteY124" fmla="*/ 1266825 h 2209800"/>
              <a:gd name="connsiteX125" fmla="*/ 79066 w 2993716"/>
              <a:gd name="connsiteY125" fmla="*/ 1724025 h 2209800"/>
              <a:gd name="connsiteX126" fmla="*/ 117166 w 2993716"/>
              <a:gd name="connsiteY126" fmla="*/ 1790700 h 2209800"/>
              <a:gd name="connsiteX127" fmla="*/ 164791 w 2993716"/>
              <a:gd name="connsiteY127" fmla="*/ 1819275 h 2209800"/>
              <a:gd name="connsiteX128" fmla="*/ 193366 w 2993716"/>
              <a:gd name="connsiteY128" fmla="*/ 1857375 h 2209800"/>
              <a:gd name="connsiteX129" fmla="*/ 288616 w 2993716"/>
              <a:gd name="connsiteY129" fmla="*/ 1914525 h 2209800"/>
              <a:gd name="connsiteX130" fmla="*/ 355291 w 2993716"/>
              <a:gd name="connsiteY130" fmla="*/ 1943100 h 2209800"/>
              <a:gd name="connsiteX131" fmla="*/ 412441 w 2993716"/>
              <a:gd name="connsiteY131" fmla="*/ 1971675 h 2209800"/>
              <a:gd name="connsiteX132" fmla="*/ 517216 w 2993716"/>
              <a:gd name="connsiteY132" fmla="*/ 2009775 h 2209800"/>
              <a:gd name="connsiteX133" fmla="*/ 593416 w 2993716"/>
              <a:gd name="connsiteY133" fmla="*/ 2047875 h 2209800"/>
              <a:gd name="connsiteX134" fmla="*/ 631516 w 2993716"/>
              <a:gd name="connsiteY134" fmla="*/ 2066925 h 2209800"/>
              <a:gd name="connsiteX135" fmla="*/ 679141 w 2993716"/>
              <a:gd name="connsiteY135" fmla="*/ 2095500 h 2209800"/>
              <a:gd name="connsiteX136" fmla="*/ 812491 w 2993716"/>
              <a:gd name="connsiteY136" fmla="*/ 2114550 h 2209800"/>
              <a:gd name="connsiteX137" fmla="*/ 955366 w 2993716"/>
              <a:gd name="connsiteY137" fmla="*/ 2133600 h 2209800"/>
              <a:gd name="connsiteX138" fmla="*/ 1069666 w 2993716"/>
              <a:gd name="connsiteY138" fmla="*/ 2171700 h 2209800"/>
              <a:gd name="connsiteX139" fmla="*/ 1126816 w 2993716"/>
              <a:gd name="connsiteY139" fmla="*/ 2181225 h 2209800"/>
              <a:gd name="connsiteX140" fmla="*/ 1203016 w 2993716"/>
              <a:gd name="connsiteY140" fmla="*/ 2200275 h 2209800"/>
              <a:gd name="connsiteX141" fmla="*/ 1498291 w 2993716"/>
              <a:gd name="connsiteY141" fmla="*/ 2209800 h 2209800"/>
              <a:gd name="connsiteX142" fmla="*/ 1907866 w 2993716"/>
              <a:gd name="connsiteY142" fmla="*/ 2200275 h 2209800"/>
              <a:gd name="connsiteX143" fmla="*/ 1984066 w 2993716"/>
              <a:gd name="connsiteY143" fmla="*/ 2171700 h 2209800"/>
              <a:gd name="connsiteX144" fmla="*/ 2126941 w 2993716"/>
              <a:gd name="connsiteY144" fmla="*/ 2152650 h 2209800"/>
              <a:gd name="connsiteX145" fmla="*/ 2165041 w 2993716"/>
              <a:gd name="connsiteY145" fmla="*/ 2143125 h 2209800"/>
              <a:gd name="connsiteX146" fmla="*/ 2479366 w 2993716"/>
              <a:gd name="connsiteY146" fmla="*/ 2124075 h 2209800"/>
              <a:gd name="connsiteX147" fmla="*/ 2517466 w 2993716"/>
              <a:gd name="connsiteY147" fmla="*/ 2114550 h 2209800"/>
              <a:gd name="connsiteX148" fmla="*/ 2555566 w 2993716"/>
              <a:gd name="connsiteY148" fmla="*/ 2057400 h 2209800"/>
              <a:gd name="connsiteX149" fmla="*/ 2574616 w 2993716"/>
              <a:gd name="connsiteY149" fmla="*/ 2028825 h 2209800"/>
              <a:gd name="connsiteX150" fmla="*/ 2593666 w 2993716"/>
              <a:gd name="connsiteY150" fmla="*/ 1990725 h 2209800"/>
              <a:gd name="connsiteX151" fmla="*/ 2650816 w 2993716"/>
              <a:gd name="connsiteY151" fmla="*/ 1885950 h 2209800"/>
              <a:gd name="connsiteX152" fmla="*/ 2669866 w 2993716"/>
              <a:gd name="connsiteY152" fmla="*/ 1828800 h 2209800"/>
              <a:gd name="connsiteX153" fmla="*/ 2698441 w 2993716"/>
              <a:gd name="connsiteY153" fmla="*/ 1733550 h 2209800"/>
              <a:gd name="connsiteX154" fmla="*/ 2717491 w 2993716"/>
              <a:gd name="connsiteY154" fmla="*/ 1704975 h 2209800"/>
              <a:gd name="connsiteX155" fmla="*/ 2736541 w 2993716"/>
              <a:gd name="connsiteY155" fmla="*/ 1609725 h 2209800"/>
              <a:gd name="connsiteX156" fmla="*/ 2746066 w 2993716"/>
              <a:gd name="connsiteY156" fmla="*/ 1562100 h 2209800"/>
              <a:gd name="connsiteX157" fmla="*/ 2755591 w 2993716"/>
              <a:gd name="connsiteY157" fmla="*/ 1533525 h 2209800"/>
              <a:gd name="connsiteX158" fmla="*/ 2765116 w 2993716"/>
              <a:gd name="connsiteY158" fmla="*/ 1447800 h 2209800"/>
              <a:gd name="connsiteX159" fmla="*/ 2774641 w 2993716"/>
              <a:gd name="connsiteY159" fmla="*/ 1381125 h 2209800"/>
              <a:gd name="connsiteX160" fmla="*/ 2784166 w 2993716"/>
              <a:gd name="connsiteY160" fmla="*/ 1247775 h 2209800"/>
              <a:gd name="connsiteX161" fmla="*/ 2803216 w 2993716"/>
              <a:gd name="connsiteY161" fmla="*/ 1143000 h 2209800"/>
              <a:gd name="connsiteX162" fmla="*/ 2793691 w 2993716"/>
              <a:gd name="connsiteY162" fmla="*/ 361950 h 2209800"/>
              <a:gd name="connsiteX163" fmla="*/ 2784166 w 2993716"/>
              <a:gd name="connsiteY163" fmla="*/ 333375 h 2209800"/>
              <a:gd name="connsiteX164" fmla="*/ 2746066 w 2993716"/>
              <a:gd name="connsiteY164" fmla="*/ 266700 h 2209800"/>
              <a:gd name="connsiteX165" fmla="*/ 2717491 w 2993716"/>
              <a:gd name="connsiteY165" fmla="*/ 200025 h 2209800"/>
              <a:gd name="connsiteX166" fmla="*/ 2679391 w 2993716"/>
              <a:gd name="connsiteY166" fmla="*/ 180975 h 2209800"/>
              <a:gd name="connsiteX167" fmla="*/ 2622241 w 2993716"/>
              <a:gd name="connsiteY167" fmla="*/ 142875 h 2209800"/>
              <a:gd name="connsiteX168" fmla="*/ 2555566 w 2993716"/>
              <a:gd name="connsiteY168" fmla="*/ 123825 h 2209800"/>
              <a:gd name="connsiteX169" fmla="*/ 2507941 w 2993716"/>
              <a:gd name="connsiteY169" fmla="*/ 114300 h 2209800"/>
              <a:gd name="connsiteX170" fmla="*/ 2450791 w 2993716"/>
              <a:gd name="connsiteY170" fmla="*/ 95250 h 2209800"/>
              <a:gd name="connsiteX171" fmla="*/ 2393641 w 2993716"/>
              <a:gd name="connsiteY171" fmla="*/ 85725 h 2209800"/>
              <a:gd name="connsiteX172" fmla="*/ 2346016 w 2993716"/>
              <a:gd name="connsiteY172" fmla="*/ 76200 h 2209800"/>
              <a:gd name="connsiteX173" fmla="*/ 2269816 w 2993716"/>
              <a:gd name="connsiteY173" fmla="*/ 57150 h 2209800"/>
              <a:gd name="connsiteX174" fmla="*/ 2003116 w 2993716"/>
              <a:gd name="connsiteY174" fmla="*/ 28575 h 2209800"/>
              <a:gd name="connsiteX175" fmla="*/ 1831666 w 2993716"/>
              <a:gd name="connsiteY175" fmla="*/ 9525 h 2209800"/>
              <a:gd name="connsiteX176" fmla="*/ 1717366 w 2993716"/>
              <a:gd name="connsiteY176" fmla="*/ 0 h 2209800"/>
              <a:gd name="connsiteX177" fmla="*/ 1279216 w 2993716"/>
              <a:gd name="connsiteY177" fmla="*/ 9525 h 2209800"/>
              <a:gd name="connsiteX178" fmla="*/ 1126816 w 2993716"/>
              <a:gd name="connsiteY178" fmla="*/ 19050 h 2209800"/>
              <a:gd name="connsiteX179" fmla="*/ 774391 w 2993716"/>
              <a:gd name="connsiteY179" fmla="*/ 38100 h 2209800"/>
              <a:gd name="connsiteX180" fmla="*/ 717241 w 2993716"/>
              <a:gd name="connsiteY180" fmla="*/ 47625 h 2209800"/>
              <a:gd name="connsiteX181" fmla="*/ 679141 w 2993716"/>
              <a:gd name="connsiteY181" fmla="*/ 66675 h 2209800"/>
              <a:gd name="connsiteX182" fmla="*/ 621991 w 2993716"/>
              <a:gd name="connsiteY182" fmla="*/ 76200 h 2209800"/>
              <a:gd name="connsiteX183" fmla="*/ 593416 w 2993716"/>
              <a:gd name="connsiteY183" fmla="*/ 95250 h 2209800"/>
              <a:gd name="connsiteX184" fmla="*/ 555316 w 2993716"/>
              <a:gd name="connsiteY184" fmla="*/ 114300 h 2209800"/>
              <a:gd name="connsiteX185" fmla="*/ 507691 w 2993716"/>
              <a:gd name="connsiteY185" fmla="*/ 152400 h 2209800"/>
              <a:gd name="connsiteX186" fmla="*/ 479116 w 2993716"/>
              <a:gd name="connsiteY186" fmla="*/ 171450 h 2209800"/>
              <a:gd name="connsiteX187" fmla="*/ 412441 w 2993716"/>
              <a:gd name="connsiteY187" fmla="*/ 219075 h 2209800"/>
              <a:gd name="connsiteX188" fmla="*/ 364816 w 2993716"/>
              <a:gd name="connsiteY188" fmla="*/ 266700 h 2209800"/>
              <a:gd name="connsiteX189" fmla="*/ 307666 w 2993716"/>
              <a:gd name="connsiteY189" fmla="*/ 323850 h 2209800"/>
              <a:gd name="connsiteX190" fmla="*/ 269566 w 2993716"/>
              <a:gd name="connsiteY190" fmla="*/ 361950 h 2209800"/>
              <a:gd name="connsiteX191" fmla="*/ 250516 w 2993716"/>
              <a:gd name="connsiteY191" fmla="*/ 390525 h 2209800"/>
              <a:gd name="connsiteX192" fmla="*/ 221941 w 2993716"/>
              <a:gd name="connsiteY192" fmla="*/ 419100 h 2209800"/>
              <a:gd name="connsiteX193" fmla="*/ 212416 w 2993716"/>
              <a:gd name="connsiteY193" fmla="*/ 447675 h 2209800"/>
              <a:gd name="connsiteX194" fmla="*/ 174316 w 2993716"/>
              <a:gd name="connsiteY194" fmla="*/ 514350 h 2209800"/>
              <a:gd name="connsiteX195" fmla="*/ 155266 w 2993716"/>
              <a:gd name="connsiteY195" fmla="*/ 571500 h 2209800"/>
              <a:gd name="connsiteX196" fmla="*/ 145741 w 2993716"/>
              <a:gd name="connsiteY196" fmla="*/ 600075 h 2209800"/>
              <a:gd name="connsiteX197" fmla="*/ 117166 w 2993716"/>
              <a:gd name="connsiteY197" fmla="*/ 666750 h 2209800"/>
              <a:gd name="connsiteX198" fmla="*/ 98116 w 2993716"/>
              <a:gd name="connsiteY198" fmla="*/ 714375 h 2209800"/>
              <a:gd name="connsiteX199" fmla="*/ 88591 w 2993716"/>
              <a:gd name="connsiteY199" fmla="*/ 752475 h 2209800"/>
              <a:gd name="connsiteX200" fmla="*/ 69541 w 2993716"/>
              <a:gd name="connsiteY200" fmla="*/ 781050 h 2209800"/>
              <a:gd name="connsiteX201" fmla="*/ 60016 w 2993716"/>
              <a:gd name="connsiteY201" fmla="*/ 809625 h 2209800"/>
              <a:gd name="connsiteX202" fmla="*/ 50491 w 2993716"/>
              <a:gd name="connsiteY202" fmla="*/ 876300 h 2209800"/>
              <a:gd name="connsiteX203" fmla="*/ 40966 w 2993716"/>
              <a:gd name="connsiteY203" fmla="*/ 11906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993716" h="2209800">
                <a:moveTo>
                  <a:pt x="2517466" y="2085975"/>
                </a:moveTo>
                <a:cubicBezTo>
                  <a:pt x="2533341" y="2082800"/>
                  <a:pt x="2549385" y="2080377"/>
                  <a:pt x="2565091" y="2076450"/>
                </a:cubicBezTo>
                <a:cubicBezTo>
                  <a:pt x="2574831" y="2074015"/>
                  <a:pt x="2583676" y="2067924"/>
                  <a:pt x="2593666" y="2066925"/>
                </a:cubicBezTo>
                <a:cubicBezTo>
                  <a:pt x="2647466" y="2061545"/>
                  <a:pt x="2701616" y="2060575"/>
                  <a:pt x="2755591" y="2057400"/>
                </a:cubicBezTo>
                <a:cubicBezTo>
                  <a:pt x="2756176" y="2057303"/>
                  <a:pt x="2828975" y="2048223"/>
                  <a:pt x="2841316" y="2038350"/>
                </a:cubicBezTo>
                <a:cubicBezTo>
                  <a:pt x="2850255" y="2031199"/>
                  <a:pt x="2854016" y="2019300"/>
                  <a:pt x="2860366" y="2009775"/>
                </a:cubicBezTo>
                <a:cubicBezTo>
                  <a:pt x="2871917" y="1963570"/>
                  <a:pt x="2881735" y="1926865"/>
                  <a:pt x="2888941" y="1876425"/>
                </a:cubicBezTo>
                <a:cubicBezTo>
                  <a:pt x="2901197" y="1790631"/>
                  <a:pt x="2894775" y="1831895"/>
                  <a:pt x="2907991" y="1752600"/>
                </a:cubicBezTo>
                <a:cubicBezTo>
                  <a:pt x="2904816" y="1695450"/>
                  <a:pt x="2903030" y="1638206"/>
                  <a:pt x="2898466" y="1581150"/>
                </a:cubicBezTo>
                <a:cubicBezTo>
                  <a:pt x="2895673" y="1546234"/>
                  <a:pt x="2884492" y="1492854"/>
                  <a:pt x="2879416" y="1457325"/>
                </a:cubicBezTo>
                <a:cubicBezTo>
                  <a:pt x="2875796" y="1431985"/>
                  <a:pt x="2872571" y="1406582"/>
                  <a:pt x="2869891" y="1381125"/>
                </a:cubicBezTo>
                <a:cubicBezTo>
                  <a:pt x="2866220" y="1346249"/>
                  <a:pt x="2865835" y="1310990"/>
                  <a:pt x="2860366" y="1276350"/>
                </a:cubicBezTo>
                <a:cubicBezTo>
                  <a:pt x="2856283" y="1250489"/>
                  <a:pt x="2846802" y="1225751"/>
                  <a:pt x="2841316" y="1200150"/>
                </a:cubicBezTo>
                <a:cubicBezTo>
                  <a:pt x="2821389" y="1107156"/>
                  <a:pt x="2845684" y="1177733"/>
                  <a:pt x="2812741" y="1095375"/>
                </a:cubicBezTo>
                <a:cubicBezTo>
                  <a:pt x="2809566" y="1076325"/>
                  <a:pt x="2806775" y="1057207"/>
                  <a:pt x="2803216" y="1038225"/>
                </a:cubicBezTo>
                <a:cubicBezTo>
                  <a:pt x="2797249" y="1006401"/>
                  <a:pt x="2787388" y="975193"/>
                  <a:pt x="2784166" y="942975"/>
                </a:cubicBezTo>
                <a:cubicBezTo>
                  <a:pt x="2780991" y="911225"/>
                  <a:pt x="2778858" y="879353"/>
                  <a:pt x="2774641" y="847725"/>
                </a:cubicBezTo>
                <a:cubicBezTo>
                  <a:pt x="2772501" y="831678"/>
                  <a:pt x="2767256" y="816147"/>
                  <a:pt x="2765116" y="800100"/>
                </a:cubicBezTo>
                <a:cubicBezTo>
                  <a:pt x="2753502" y="712995"/>
                  <a:pt x="2762906" y="707746"/>
                  <a:pt x="2736541" y="628650"/>
                </a:cubicBezTo>
                <a:cubicBezTo>
                  <a:pt x="2705880" y="536668"/>
                  <a:pt x="2755046" y="679676"/>
                  <a:pt x="2707966" y="561975"/>
                </a:cubicBezTo>
                <a:cubicBezTo>
                  <a:pt x="2666818" y="459104"/>
                  <a:pt x="2710589" y="541407"/>
                  <a:pt x="2669866" y="476250"/>
                </a:cubicBezTo>
                <a:cubicBezTo>
                  <a:pt x="2660054" y="460551"/>
                  <a:pt x="2653339" y="442681"/>
                  <a:pt x="2641291" y="428625"/>
                </a:cubicBezTo>
                <a:cubicBezTo>
                  <a:pt x="2633841" y="419933"/>
                  <a:pt x="2622241" y="415925"/>
                  <a:pt x="2612716" y="409575"/>
                </a:cubicBezTo>
                <a:cubicBezTo>
                  <a:pt x="2590257" y="364657"/>
                  <a:pt x="2593222" y="360546"/>
                  <a:pt x="2546041" y="323850"/>
                </a:cubicBezTo>
                <a:cubicBezTo>
                  <a:pt x="2534833" y="315133"/>
                  <a:pt x="2519495" y="313053"/>
                  <a:pt x="2507941" y="304800"/>
                </a:cubicBezTo>
                <a:cubicBezTo>
                  <a:pt x="2496980" y="296970"/>
                  <a:pt x="2490142" y="284307"/>
                  <a:pt x="2479366" y="276225"/>
                </a:cubicBezTo>
                <a:cubicBezTo>
                  <a:pt x="2464555" y="265117"/>
                  <a:pt x="2447440" y="257462"/>
                  <a:pt x="2431741" y="247650"/>
                </a:cubicBezTo>
                <a:cubicBezTo>
                  <a:pt x="2422033" y="241583"/>
                  <a:pt x="2414210" y="231612"/>
                  <a:pt x="2403166" y="228600"/>
                </a:cubicBezTo>
                <a:cubicBezTo>
                  <a:pt x="2378470" y="221865"/>
                  <a:pt x="2352306" y="222695"/>
                  <a:pt x="2326966" y="219075"/>
                </a:cubicBezTo>
                <a:cubicBezTo>
                  <a:pt x="2179317" y="197982"/>
                  <a:pt x="2395282" y="219188"/>
                  <a:pt x="2117416" y="200025"/>
                </a:cubicBezTo>
                <a:cubicBezTo>
                  <a:pt x="2019458" y="193269"/>
                  <a:pt x="1940705" y="184878"/>
                  <a:pt x="1841191" y="180975"/>
                </a:cubicBezTo>
                <a:cubicBezTo>
                  <a:pt x="1730106" y="176619"/>
                  <a:pt x="1618941" y="174625"/>
                  <a:pt x="1507816" y="171450"/>
                </a:cubicBezTo>
                <a:lnTo>
                  <a:pt x="1345891" y="152400"/>
                </a:lnTo>
                <a:lnTo>
                  <a:pt x="1269691" y="142875"/>
                </a:lnTo>
                <a:cubicBezTo>
                  <a:pt x="1237978" y="139351"/>
                  <a:pt x="1206154" y="136874"/>
                  <a:pt x="1174441" y="133350"/>
                </a:cubicBezTo>
                <a:cubicBezTo>
                  <a:pt x="1149000" y="130523"/>
                  <a:pt x="1123757" y="125866"/>
                  <a:pt x="1098241" y="123825"/>
                </a:cubicBezTo>
                <a:cubicBezTo>
                  <a:pt x="1044345" y="119513"/>
                  <a:pt x="990291" y="117475"/>
                  <a:pt x="936316" y="114300"/>
                </a:cubicBezTo>
                <a:cubicBezTo>
                  <a:pt x="844241" y="117475"/>
                  <a:pt x="752062" y="118415"/>
                  <a:pt x="660091" y="123825"/>
                </a:cubicBezTo>
                <a:cubicBezTo>
                  <a:pt x="644278" y="124755"/>
                  <a:pt x="592069" y="138449"/>
                  <a:pt x="574366" y="142875"/>
                </a:cubicBezTo>
                <a:cubicBezTo>
                  <a:pt x="508163" y="187010"/>
                  <a:pt x="591372" y="134372"/>
                  <a:pt x="498166" y="180975"/>
                </a:cubicBezTo>
                <a:cubicBezTo>
                  <a:pt x="424308" y="217904"/>
                  <a:pt x="512840" y="185609"/>
                  <a:pt x="441016" y="209550"/>
                </a:cubicBezTo>
                <a:cubicBezTo>
                  <a:pt x="428316" y="219075"/>
                  <a:pt x="414969" y="227794"/>
                  <a:pt x="402916" y="238125"/>
                </a:cubicBezTo>
                <a:cubicBezTo>
                  <a:pt x="392689" y="246891"/>
                  <a:pt x="384767" y="258170"/>
                  <a:pt x="374341" y="266700"/>
                </a:cubicBezTo>
                <a:cubicBezTo>
                  <a:pt x="349768" y="286805"/>
                  <a:pt x="315753" y="297432"/>
                  <a:pt x="298141" y="323850"/>
                </a:cubicBezTo>
                <a:cubicBezTo>
                  <a:pt x="264605" y="374153"/>
                  <a:pt x="296125" y="333742"/>
                  <a:pt x="240991" y="381000"/>
                </a:cubicBezTo>
                <a:cubicBezTo>
                  <a:pt x="186930" y="427338"/>
                  <a:pt x="240746" y="395410"/>
                  <a:pt x="174316" y="428625"/>
                </a:cubicBezTo>
                <a:cubicBezTo>
                  <a:pt x="118001" y="569412"/>
                  <a:pt x="194650" y="389758"/>
                  <a:pt x="126691" y="514350"/>
                </a:cubicBezTo>
                <a:cubicBezTo>
                  <a:pt x="115112" y="535578"/>
                  <a:pt x="106796" y="558457"/>
                  <a:pt x="98116" y="581025"/>
                </a:cubicBezTo>
                <a:cubicBezTo>
                  <a:pt x="69224" y="656144"/>
                  <a:pt x="85959" y="618707"/>
                  <a:pt x="69541" y="695325"/>
                </a:cubicBezTo>
                <a:cubicBezTo>
                  <a:pt x="64055" y="720926"/>
                  <a:pt x="55977" y="745924"/>
                  <a:pt x="50491" y="771525"/>
                </a:cubicBezTo>
                <a:cubicBezTo>
                  <a:pt x="9003" y="965134"/>
                  <a:pt x="83146" y="659956"/>
                  <a:pt x="21916" y="904875"/>
                </a:cubicBezTo>
                <a:cubicBezTo>
                  <a:pt x="25091" y="1060450"/>
                  <a:pt x="27120" y="1216053"/>
                  <a:pt x="31441" y="1371600"/>
                </a:cubicBezTo>
                <a:cubicBezTo>
                  <a:pt x="34285" y="1473998"/>
                  <a:pt x="32980" y="1561042"/>
                  <a:pt x="50491" y="1657350"/>
                </a:cubicBezTo>
                <a:cubicBezTo>
                  <a:pt x="52833" y="1670230"/>
                  <a:pt x="56841" y="1682750"/>
                  <a:pt x="60016" y="1695450"/>
                </a:cubicBezTo>
                <a:cubicBezTo>
                  <a:pt x="63191" y="1724025"/>
                  <a:pt x="65475" y="1752713"/>
                  <a:pt x="69541" y="1781175"/>
                </a:cubicBezTo>
                <a:cubicBezTo>
                  <a:pt x="71831" y="1797202"/>
                  <a:pt x="71826" y="1814320"/>
                  <a:pt x="79066" y="1828800"/>
                </a:cubicBezTo>
                <a:cubicBezTo>
                  <a:pt x="88158" y="1846984"/>
                  <a:pt x="102791" y="1862050"/>
                  <a:pt x="117166" y="1876425"/>
                </a:cubicBezTo>
                <a:cubicBezTo>
                  <a:pt x="131541" y="1890800"/>
                  <a:pt x="147875" y="1903248"/>
                  <a:pt x="164791" y="1914525"/>
                </a:cubicBezTo>
                <a:cubicBezTo>
                  <a:pt x="193125" y="1933414"/>
                  <a:pt x="238791" y="1946763"/>
                  <a:pt x="269566" y="1952625"/>
                </a:cubicBezTo>
                <a:cubicBezTo>
                  <a:pt x="313674" y="1961027"/>
                  <a:pt x="358238" y="1967207"/>
                  <a:pt x="402916" y="1971675"/>
                </a:cubicBezTo>
                <a:lnTo>
                  <a:pt x="498166" y="1981200"/>
                </a:lnTo>
                <a:cubicBezTo>
                  <a:pt x="571166" y="1987836"/>
                  <a:pt x="645123" y="1987138"/>
                  <a:pt x="717241" y="2000250"/>
                </a:cubicBezTo>
                <a:lnTo>
                  <a:pt x="822016" y="2019300"/>
                </a:lnTo>
                <a:cubicBezTo>
                  <a:pt x="853823" y="2025358"/>
                  <a:pt x="885328" y="2033027"/>
                  <a:pt x="917266" y="2038350"/>
                </a:cubicBezTo>
                <a:cubicBezTo>
                  <a:pt x="940044" y="2042146"/>
                  <a:pt x="1060071" y="2055488"/>
                  <a:pt x="1079191" y="2057400"/>
                </a:cubicBezTo>
                <a:lnTo>
                  <a:pt x="1183966" y="2066925"/>
                </a:lnTo>
                <a:cubicBezTo>
                  <a:pt x="1212574" y="2069786"/>
                  <a:pt x="1241019" y="2074326"/>
                  <a:pt x="1269691" y="2076450"/>
                </a:cubicBezTo>
                <a:cubicBezTo>
                  <a:pt x="1441062" y="2089144"/>
                  <a:pt x="1612156" y="2090725"/>
                  <a:pt x="1784041" y="2095500"/>
                </a:cubicBezTo>
                <a:lnTo>
                  <a:pt x="1945966" y="2105025"/>
                </a:lnTo>
                <a:cubicBezTo>
                  <a:pt x="2038796" y="2110182"/>
                  <a:pt x="2146691" y="2113569"/>
                  <a:pt x="2241241" y="2124075"/>
                </a:cubicBezTo>
                <a:cubicBezTo>
                  <a:pt x="2268661" y="2127122"/>
                  <a:pt x="2317762" y="2137474"/>
                  <a:pt x="2346016" y="2143125"/>
                </a:cubicBezTo>
                <a:cubicBezTo>
                  <a:pt x="2444441" y="2139950"/>
                  <a:pt x="2542966" y="2139062"/>
                  <a:pt x="2641291" y="2133600"/>
                </a:cubicBezTo>
                <a:cubicBezTo>
                  <a:pt x="2696181" y="2130551"/>
                  <a:pt x="2675158" y="2123957"/>
                  <a:pt x="2717491" y="2114550"/>
                </a:cubicBezTo>
                <a:cubicBezTo>
                  <a:pt x="2736344" y="2110360"/>
                  <a:pt x="2755591" y="2108200"/>
                  <a:pt x="2774641" y="2105025"/>
                </a:cubicBezTo>
                <a:cubicBezTo>
                  <a:pt x="2842255" y="2054315"/>
                  <a:pt x="2787427" y="2102923"/>
                  <a:pt x="2841316" y="2028825"/>
                </a:cubicBezTo>
                <a:cubicBezTo>
                  <a:pt x="2936479" y="1897976"/>
                  <a:pt x="2849540" y="2037343"/>
                  <a:pt x="2917516" y="1924050"/>
                </a:cubicBezTo>
                <a:cubicBezTo>
                  <a:pt x="2923866" y="1898650"/>
                  <a:pt x="2927760" y="1872506"/>
                  <a:pt x="2936566" y="1847850"/>
                </a:cubicBezTo>
                <a:cubicBezTo>
                  <a:pt x="2943729" y="1827792"/>
                  <a:pt x="2958406" y="1810906"/>
                  <a:pt x="2965141" y="1790700"/>
                </a:cubicBezTo>
                <a:cubicBezTo>
                  <a:pt x="2971248" y="1772378"/>
                  <a:pt x="2971729" y="1752638"/>
                  <a:pt x="2974666" y="1733550"/>
                </a:cubicBezTo>
                <a:cubicBezTo>
                  <a:pt x="2983429" y="1676588"/>
                  <a:pt x="2986402" y="1649185"/>
                  <a:pt x="2993716" y="1590675"/>
                </a:cubicBezTo>
                <a:cubicBezTo>
                  <a:pt x="2990541" y="1374775"/>
                  <a:pt x="2992490" y="1158739"/>
                  <a:pt x="2984191" y="942975"/>
                </a:cubicBezTo>
                <a:cubicBezTo>
                  <a:pt x="2982947" y="910620"/>
                  <a:pt x="2971491" y="879475"/>
                  <a:pt x="2965141" y="847725"/>
                </a:cubicBezTo>
                <a:lnTo>
                  <a:pt x="2955616" y="800100"/>
                </a:lnTo>
                <a:cubicBezTo>
                  <a:pt x="2941395" y="643671"/>
                  <a:pt x="2954460" y="746116"/>
                  <a:pt x="2936566" y="647700"/>
                </a:cubicBezTo>
                <a:cubicBezTo>
                  <a:pt x="2926227" y="590834"/>
                  <a:pt x="2929280" y="595863"/>
                  <a:pt x="2917516" y="542925"/>
                </a:cubicBezTo>
                <a:cubicBezTo>
                  <a:pt x="2914676" y="530146"/>
                  <a:pt x="2912588" y="517082"/>
                  <a:pt x="2907991" y="504825"/>
                </a:cubicBezTo>
                <a:cubicBezTo>
                  <a:pt x="2903005" y="491530"/>
                  <a:pt x="2895291" y="479425"/>
                  <a:pt x="2888941" y="466725"/>
                </a:cubicBezTo>
                <a:cubicBezTo>
                  <a:pt x="2885766" y="450850"/>
                  <a:pt x="2884536" y="434459"/>
                  <a:pt x="2879416" y="419100"/>
                </a:cubicBezTo>
                <a:cubicBezTo>
                  <a:pt x="2874926" y="405630"/>
                  <a:pt x="2865639" y="394183"/>
                  <a:pt x="2860366" y="381000"/>
                </a:cubicBezTo>
                <a:cubicBezTo>
                  <a:pt x="2852908" y="362356"/>
                  <a:pt x="2847666" y="342900"/>
                  <a:pt x="2841316" y="323850"/>
                </a:cubicBezTo>
                <a:cubicBezTo>
                  <a:pt x="2838141" y="314325"/>
                  <a:pt x="2840145" y="300844"/>
                  <a:pt x="2831791" y="295275"/>
                </a:cubicBezTo>
                <a:cubicBezTo>
                  <a:pt x="2822266" y="288925"/>
                  <a:pt x="2811311" y="284320"/>
                  <a:pt x="2803216" y="276225"/>
                </a:cubicBezTo>
                <a:cubicBezTo>
                  <a:pt x="2791991" y="265000"/>
                  <a:pt x="2783868" y="251043"/>
                  <a:pt x="2774641" y="238125"/>
                </a:cubicBezTo>
                <a:cubicBezTo>
                  <a:pt x="2767987" y="228810"/>
                  <a:pt x="2763686" y="217645"/>
                  <a:pt x="2755591" y="209550"/>
                </a:cubicBezTo>
                <a:cubicBezTo>
                  <a:pt x="2747496" y="201455"/>
                  <a:pt x="2736331" y="197154"/>
                  <a:pt x="2727016" y="190500"/>
                </a:cubicBezTo>
                <a:cubicBezTo>
                  <a:pt x="2714098" y="181273"/>
                  <a:pt x="2702378" y="170339"/>
                  <a:pt x="2688916" y="161925"/>
                </a:cubicBezTo>
                <a:cubicBezTo>
                  <a:pt x="2676875" y="154400"/>
                  <a:pt x="2663999" y="148148"/>
                  <a:pt x="2650816" y="142875"/>
                </a:cubicBezTo>
                <a:cubicBezTo>
                  <a:pt x="2608722" y="126037"/>
                  <a:pt x="2588836" y="121852"/>
                  <a:pt x="2546041" y="114300"/>
                </a:cubicBezTo>
                <a:cubicBezTo>
                  <a:pt x="2328372" y="75888"/>
                  <a:pt x="2469835" y="103309"/>
                  <a:pt x="2117416" y="76200"/>
                </a:cubicBezTo>
                <a:lnTo>
                  <a:pt x="1869766" y="57150"/>
                </a:lnTo>
                <a:cubicBezTo>
                  <a:pt x="1850716" y="53975"/>
                  <a:pt x="1831833" y="49547"/>
                  <a:pt x="1812616" y="47625"/>
                </a:cubicBezTo>
                <a:cubicBezTo>
                  <a:pt x="1697035" y="36067"/>
                  <a:pt x="1538102" y="32671"/>
                  <a:pt x="1431616" y="28575"/>
                </a:cubicBezTo>
                <a:lnTo>
                  <a:pt x="1041091" y="38100"/>
                </a:lnTo>
                <a:cubicBezTo>
                  <a:pt x="1015515" y="39144"/>
                  <a:pt x="990362" y="45078"/>
                  <a:pt x="964891" y="47625"/>
                </a:cubicBezTo>
                <a:cubicBezTo>
                  <a:pt x="926849" y="51429"/>
                  <a:pt x="888613" y="53148"/>
                  <a:pt x="850591" y="57150"/>
                </a:cubicBezTo>
                <a:cubicBezTo>
                  <a:pt x="740140" y="68776"/>
                  <a:pt x="825941" y="62408"/>
                  <a:pt x="736291" y="76200"/>
                </a:cubicBezTo>
                <a:cubicBezTo>
                  <a:pt x="620344" y="94038"/>
                  <a:pt x="698608" y="76096"/>
                  <a:pt x="621991" y="95250"/>
                </a:cubicBezTo>
                <a:cubicBezTo>
                  <a:pt x="612466" y="101600"/>
                  <a:pt x="602210" y="106971"/>
                  <a:pt x="593416" y="114300"/>
                </a:cubicBezTo>
                <a:cubicBezTo>
                  <a:pt x="583068" y="122924"/>
                  <a:pt x="575617" y="134793"/>
                  <a:pt x="564841" y="142875"/>
                </a:cubicBezTo>
                <a:cubicBezTo>
                  <a:pt x="550030" y="153983"/>
                  <a:pt x="532281" y="160689"/>
                  <a:pt x="517216" y="171450"/>
                </a:cubicBezTo>
                <a:cubicBezTo>
                  <a:pt x="487758" y="192491"/>
                  <a:pt x="462533" y="219500"/>
                  <a:pt x="431491" y="238125"/>
                </a:cubicBezTo>
                <a:cubicBezTo>
                  <a:pt x="424852" y="242108"/>
                  <a:pt x="367856" y="275279"/>
                  <a:pt x="355291" y="285750"/>
                </a:cubicBezTo>
                <a:cubicBezTo>
                  <a:pt x="281952" y="346866"/>
                  <a:pt x="369087" y="286077"/>
                  <a:pt x="298141" y="333375"/>
                </a:cubicBezTo>
                <a:cubicBezTo>
                  <a:pt x="294966" y="342900"/>
                  <a:pt x="294888" y="354110"/>
                  <a:pt x="288616" y="361950"/>
                </a:cubicBezTo>
                <a:cubicBezTo>
                  <a:pt x="268981" y="386493"/>
                  <a:pt x="244166" y="406400"/>
                  <a:pt x="221941" y="428625"/>
                </a:cubicBezTo>
                <a:cubicBezTo>
                  <a:pt x="212416" y="438150"/>
                  <a:pt x="200838" y="445992"/>
                  <a:pt x="193366" y="457200"/>
                </a:cubicBezTo>
                <a:cubicBezTo>
                  <a:pt x="174234" y="485898"/>
                  <a:pt x="169768" y="490038"/>
                  <a:pt x="155266" y="523875"/>
                </a:cubicBezTo>
                <a:cubicBezTo>
                  <a:pt x="151311" y="533103"/>
                  <a:pt x="148626" y="542833"/>
                  <a:pt x="145741" y="552450"/>
                </a:cubicBezTo>
                <a:cubicBezTo>
                  <a:pt x="139099" y="574590"/>
                  <a:pt x="134590" y="597402"/>
                  <a:pt x="126691" y="619125"/>
                </a:cubicBezTo>
                <a:cubicBezTo>
                  <a:pt x="121839" y="632469"/>
                  <a:pt x="113991" y="644525"/>
                  <a:pt x="107641" y="657225"/>
                </a:cubicBezTo>
                <a:cubicBezTo>
                  <a:pt x="99604" y="705448"/>
                  <a:pt x="90485" y="763950"/>
                  <a:pt x="79066" y="809625"/>
                </a:cubicBezTo>
                <a:lnTo>
                  <a:pt x="69541" y="847725"/>
                </a:lnTo>
                <a:cubicBezTo>
                  <a:pt x="66366" y="879475"/>
                  <a:pt x="62211" y="911142"/>
                  <a:pt x="60016" y="942975"/>
                </a:cubicBezTo>
                <a:cubicBezTo>
                  <a:pt x="45426" y="1154531"/>
                  <a:pt x="66091" y="1061551"/>
                  <a:pt x="40966" y="1162050"/>
                </a:cubicBezTo>
                <a:cubicBezTo>
                  <a:pt x="37791" y="1196975"/>
                  <a:pt x="30826" y="1231761"/>
                  <a:pt x="31441" y="1266825"/>
                </a:cubicBezTo>
                <a:cubicBezTo>
                  <a:pt x="39191" y="1708547"/>
                  <a:pt x="-70221" y="1624500"/>
                  <a:pt x="79066" y="1724025"/>
                </a:cubicBezTo>
                <a:cubicBezTo>
                  <a:pt x="88891" y="1753501"/>
                  <a:pt x="90029" y="1766955"/>
                  <a:pt x="117166" y="1790700"/>
                </a:cubicBezTo>
                <a:cubicBezTo>
                  <a:pt x="131099" y="1802891"/>
                  <a:pt x="148916" y="1809750"/>
                  <a:pt x="164791" y="1819275"/>
                </a:cubicBezTo>
                <a:cubicBezTo>
                  <a:pt x="174316" y="1831975"/>
                  <a:pt x="181501" y="1846828"/>
                  <a:pt x="193366" y="1857375"/>
                </a:cubicBezTo>
                <a:cubicBezTo>
                  <a:pt x="217161" y="1878527"/>
                  <a:pt x="258050" y="1900632"/>
                  <a:pt x="288616" y="1914525"/>
                </a:cubicBezTo>
                <a:cubicBezTo>
                  <a:pt x="310629" y="1924531"/>
                  <a:pt x="333336" y="1932967"/>
                  <a:pt x="355291" y="1943100"/>
                </a:cubicBezTo>
                <a:cubicBezTo>
                  <a:pt x="374629" y="1952025"/>
                  <a:pt x="392781" y="1963483"/>
                  <a:pt x="412441" y="1971675"/>
                </a:cubicBezTo>
                <a:cubicBezTo>
                  <a:pt x="515334" y="2014547"/>
                  <a:pt x="425810" y="1967587"/>
                  <a:pt x="517216" y="2009775"/>
                </a:cubicBezTo>
                <a:cubicBezTo>
                  <a:pt x="543000" y="2021675"/>
                  <a:pt x="568016" y="2035175"/>
                  <a:pt x="593416" y="2047875"/>
                </a:cubicBezTo>
                <a:cubicBezTo>
                  <a:pt x="606116" y="2054225"/>
                  <a:pt x="619340" y="2059620"/>
                  <a:pt x="631516" y="2066925"/>
                </a:cubicBezTo>
                <a:cubicBezTo>
                  <a:pt x="647391" y="2076450"/>
                  <a:pt x="661237" y="2090788"/>
                  <a:pt x="679141" y="2095500"/>
                </a:cubicBezTo>
                <a:cubicBezTo>
                  <a:pt x="722564" y="2106927"/>
                  <a:pt x="768001" y="2108483"/>
                  <a:pt x="812491" y="2114550"/>
                </a:cubicBezTo>
                <a:cubicBezTo>
                  <a:pt x="829159" y="2116823"/>
                  <a:pt x="935102" y="2129258"/>
                  <a:pt x="955366" y="2133600"/>
                </a:cubicBezTo>
                <a:cubicBezTo>
                  <a:pt x="1140292" y="2173227"/>
                  <a:pt x="925269" y="2132319"/>
                  <a:pt x="1069666" y="2171700"/>
                </a:cubicBezTo>
                <a:cubicBezTo>
                  <a:pt x="1088298" y="2176782"/>
                  <a:pt x="1107932" y="2177178"/>
                  <a:pt x="1126816" y="2181225"/>
                </a:cubicBezTo>
                <a:cubicBezTo>
                  <a:pt x="1152417" y="2186711"/>
                  <a:pt x="1176911" y="2198267"/>
                  <a:pt x="1203016" y="2200275"/>
                </a:cubicBezTo>
                <a:cubicBezTo>
                  <a:pt x="1301202" y="2207828"/>
                  <a:pt x="1399866" y="2206625"/>
                  <a:pt x="1498291" y="2209800"/>
                </a:cubicBezTo>
                <a:cubicBezTo>
                  <a:pt x="1634816" y="2206625"/>
                  <a:pt x="1771722" y="2210953"/>
                  <a:pt x="1907866" y="2200275"/>
                </a:cubicBezTo>
                <a:cubicBezTo>
                  <a:pt x="1934910" y="2198154"/>
                  <a:pt x="1957558" y="2177463"/>
                  <a:pt x="1984066" y="2171700"/>
                </a:cubicBezTo>
                <a:cubicBezTo>
                  <a:pt x="2031016" y="2161494"/>
                  <a:pt x="2079482" y="2160143"/>
                  <a:pt x="2126941" y="2152650"/>
                </a:cubicBezTo>
                <a:cubicBezTo>
                  <a:pt x="2139872" y="2150608"/>
                  <a:pt x="2152102" y="2145116"/>
                  <a:pt x="2165041" y="2143125"/>
                </a:cubicBezTo>
                <a:cubicBezTo>
                  <a:pt x="2265032" y="2127742"/>
                  <a:pt x="2385267" y="2127996"/>
                  <a:pt x="2479366" y="2124075"/>
                </a:cubicBezTo>
                <a:cubicBezTo>
                  <a:pt x="2492066" y="2120900"/>
                  <a:pt x="2506100" y="2121045"/>
                  <a:pt x="2517466" y="2114550"/>
                </a:cubicBezTo>
                <a:cubicBezTo>
                  <a:pt x="2555384" y="2092883"/>
                  <a:pt x="2540109" y="2088314"/>
                  <a:pt x="2555566" y="2057400"/>
                </a:cubicBezTo>
                <a:cubicBezTo>
                  <a:pt x="2560686" y="2047161"/>
                  <a:pt x="2568936" y="2038764"/>
                  <a:pt x="2574616" y="2028825"/>
                </a:cubicBezTo>
                <a:cubicBezTo>
                  <a:pt x="2581661" y="2016497"/>
                  <a:pt x="2586770" y="2003137"/>
                  <a:pt x="2593666" y="1990725"/>
                </a:cubicBezTo>
                <a:cubicBezTo>
                  <a:pt x="2620628" y="1942194"/>
                  <a:pt x="2628424" y="1939690"/>
                  <a:pt x="2650816" y="1885950"/>
                </a:cubicBezTo>
                <a:cubicBezTo>
                  <a:pt x="2658539" y="1867414"/>
                  <a:pt x="2664096" y="1848034"/>
                  <a:pt x="2669866" y="1828800"/>
                </a:cubicBezTo>
                <a:cubicBezTo>
                  <a:pt x="2682654" y="1786175"/>
                  <a:pt x="2677717" y="1780178"/>
                  <a:pt x="2698441" y="1733550"/>
                </a:cubicBezTo>
                <a:cubicBezTo>
                  <a:pt x="2703090" y="1723089"/>
                  <a:pt x="2711141" y="1714500"/>
                  <a:pt x="2717491" y="1704975"/>
                </a:cubicBezTo>
                <a:lnTo>
                  <a:pt x="2736541" y="1609725"/>
                </a:lnTo>
                <a:cubicBezTo>
                  <a:pt x="2739716" y="1593850"/>
                  <a:pt x="2740946" y="1577459"/>
                  <a:pt x="2746066" y="1562100"/>
                </a:cubicBezTo>
                <a:lnTo>
                  <a:pt x="2755591" y="1533525"/>
                </a:lnTo>
                <a:cubicBezTo>
                  <a:pt x="2758766" y="1504950"/>
                  <a:pt x="2761550" y="1476329"/>
                  <a:pt x="2765116" y="1447800"/>
                </a:cubicBezTo>
                <a:cubicBezTo>
                  <a:pt x="2767901" y="1425523"/>
                  <a:pt x="2772512" y="1403475"/>
                  <a:pt x="2774641" y="1381125"/>
                </a:cubicBezTo>
                <a:cubicBezTo>
                  <a:pt x="2778866" y="1336762"/>
                  <a:pt x="2779941" y="1292138"/>
                  <a:pt x="2784166" y="1247775"/>
                </a:cubicBezTo>
                <a:cubicBezTo>
                  <a:pt x="2789417" y="1192644"/>
                  <a:pt x="2791818" y="1188593"/>
                  <a:pt x="2803216" y="1143000"/>
                </a:cubicBezTo>
                <a:cubicBezTo>
                  <a:pt x="2800041" y="882650"/>
                  <a:pt x="2799816" y="622247"/>
                  <a:pt x="2793691" y="361950"/>
                </a:cubicBezTo>
                <a:cubicBezTo>
                  <a:pt x="2793455" y="351913"/>
                  <a:pt x="2786924" y="343029"/>
                  <a:pt x="2784166" y="333375"/>
                </a:cubicBezTo>
                <a:cubicBezTo>
                  <a:pt x="2768816" y="279648"/>
                  <a:pt x="2786530" y="307164"/>
                  <a:pt x="2746066" y="266700"/>
                </a:cubicBezTo>
                <a:cubicBezTo>
                  <a:pt x="2740099" y="242832"/>
                  <a:pt x="2738263" y="217335"/>
                  <a:pt x="2717491" y="200025"/>
                </a:cubicBezTo>
                <a:cubicBezTo>
                  <a:pt x="2706583" y="190935"/>
                  <a:pt x="2691567" y="188280"/>
                  <a:pt x="2679391" y="180975"/>
                </a:cubicBezTo>
                <a:cubicBezTo>
                  <a:pt x="2659758" y="169195"/>
                  <a:pt x="2643961" y="150115"/>
                  <a:pt x="2622241" y="142875"/>
                </a:cubicBezTo>
                <a:cubicBezTo>
                  <a:pt x="2590420" y="132268"/>
                  <a:pt x="2591446" y="131798"/>
                  <a:pt x="2555566" y="123825"/>
                </a:cubicBezTo>
                <a:cubicBezTo>
                  <a:pt x="2539762" y="120313"/>
                  <a:pt x="2523560" y="118560"/>
                  <a:pt x="2507941" y="114300"/>
                </a:cubicBezTo>
                <a:cubicBezTo>
                  <a:pt x="2488568" y="109016"/>
                  <a:pt x="2470272" y="100120"/>
                  <a:pt x="2450791" y="95250"/>
                </a:cubicBezTo>
                <a:cubicBezTo>
                  <a:pt x="2432055" y="90566"/>
                  <a:pt x="2412642" y="89180"/>
                  <a:pt x="2393641" y="85725"/>
                </a:cubicBezTo>
                <a:cubicBezTo>
                  <a:pt x="2377713" y="82829"/>
                  <a:pt x="2361791" y="79840"/>
                  <a:pt x="2346016" y="76200"/>
                </a:cubicBezTo>
                <a:cubicBezTo>
                  <a:pt x="2320505" y="70313"/>
                  <a:pt x="2295611" y="61636"/>
                  <a:pt x="2269816" y="57150"/>
                </a:cubicBezTo>
                <a:cubicBezTo>
                  <a:pt x="2148733" y="36092"/>
                  <a:pt x="2120715" y="38801"/>
                  <a:pt x="2003116" y="28575"/>
                </a:cubicBezTo>
                <a:cubicBezTo>
                  <a:pt x="1745413" y="6166"/>
                  <a:pt x="2049418" y="31300"/>
                  <a:pt x="1831666" y="9525"/>
                </a:cubicBezTo>
                <a:cubicBezTo>
                  <a:pt x="1793624" y="5721"/>
                  <a:pt x="1755466" y="3175"/>
                  <a:pt x="1717366" y="0"/>
                </a:cubicBezTo>
                <a:lnTo>
                  <a:pt x="1279216" y="9525"/>
                </a:lnTo>
                <a:cubicBezTo>
                  <a:pt x="1228343" y="11166"/>
                  <a:pt x="1177637" y="16227"/>
                  <a:pt x="1126816" y="19050"/>
                </a:cubicBezTo>
                <a:cubicBezTo>
                  <a:pt x="466664" y="55725"/>
                  <a:pt x="1353258" y="4049"/>
                  <a:pt x="774391" y="38100"/>
                </a:cubicBezTo>
                <a:cubicBezTo>
                  <a:pt x="755341" y="41275"/>
                  <a:pt x="735739" y="42076"/>
                  <a:pt x="717241" y="47625"/>
                </a:cubicBezTo>
                <a:cubicBezTo>
                  <a:pt x="703641" y="51705"/>
                  <a:pt x="692741" y="62595"/>
                  <a:pt x="679141" y="66675"/>
                </a:cubicBezTo>
                <a:cubicBezTo>
                  <a:pt x="660643" y="72224"/>
                  <a:pt x="641041" y="73025"/>
                  <a:pt x="621991" y="76200"/>
                </a:cubicBezTo>
                <a:cubicBezTo>
                  <a:pt x="612466" y="82550"/>
                  <a:pt x="603355" y="89570"/>
                  <a:pt x="593416" y="95250"/>
                </a:cubicBezTo>
                <a:cubicBezTo>
                  <a:pt x="581088" y="102295"/>
                  <a:pt x="567130" y="106424"/>
                  <a:pt x="555316" y="114300"/>
                </a:cubicBezTo>
                <a:cubicBezTo>
                  <a:pt x="538400" y="125577"/>
                  <a:pt x="523955" y="140202"/>
                  <a:pt x="507691" y="152400"/>
                </a:cubicBezTo>
                <a:cubicBezTo>
                  <a:pt x="498533" y="159269"/>
                  <a:pt x="488431" y="164796"/>
                  <a:pt x="479116" y="171450"/>
                </a:cubicBezTo>
                <a:cubicBezTo>
                  <a:pt x="396414" y="230523"/>
                  <a:pt x="479784" y="174180"/>
                  <a:pt x="412441" y="219075"/>
                </a:cubicBezTo>
                <a:cubicBezTo>
                  <a:pt x="373186" y="277957"/>
                  <a:pt x="416771" y="220518"/>
                  <a:pt x="364816" y="266700"/>
                </a:cubicBezTo>
                <a:cubicBezTo>
                  <a:pt x="344680" y="284598"/>
                  <a:pt x="307666" y="323850"/>
                  <a:pt x="307666" y="323850"/>
                </a:cubicBezTo>
                <a:cubicBezTo>
                  <a:pt x="286884" y="386195"/>
                  <a:pt x="315748" y="325005"/>
                  <a:pt x="269566" y="361950"/>
                </a:cubicBezTo>
                <a:cubicBezTo>
                  <a:pt x="260627" y="369101"/>
                  <a:pt x="257845" y="381731"/>
                  <a:pt x="250516" y="390525"/>
                </a:cubicBezTo>
                <a:cubicBezTo>
                  <a:pt x="241892" y="400873"/>
                  <a:pt x="231466" y="409575"/>
                  <a:pt x="221941" y="419100"/>
                </a:cubicBezTo>
                <a:cubicBezTo>
                  <a:pt x="218766" y="428625"/>
                  <a:pt x="216906" y="438695"/>
                  <a:pt x="212416" y="447675"/>
                </a:cubicBezTo>
                <a:cubicBezTo>
                  <a:pt x="178050" y="516408"/>
                  <a:pt x="207714" y="430855"/>
                  <a:pt x="174316" y="514350"/>
                </a:cubicBezTo>
                <a:cubicBezTo>
                  <a:pt x="166858" y="532994"/>
                  <a:pt x="161616" y="552450"/>
                  <a:pt x="155266" y="571500"/>
                </a:cubicBezTo>
                <a:cubicBezTo>
                  <a:pt x="152091" y="581025"/>
                  <a:pt x="150231" y="591095"/>
                  <a:pt x="145741" y="600075"/>
                </a:cubicBezTo>
                <a:cubicBezTo>
                  <a:pt x="112291" y="666976"/>
                  <a:pt x="138189" y="610689"/>
                  <a:pt x="117166" y="666750"/>
                </a:cubicBezTo>
                <a:cubicBezTo>
                  <a:pt x="111163" y="682759"/>
                  <a:pt x="103523" y="698155"/>
                  <a:pt x="98116" y="714375"/>
                </a:cubicBezTo>
                <a:cubicBezTo>
                  <a:pt x="93976" y="726794"/>
                  <a:pt x="93748" y="740443"/>
                  <a:pt x="88591" y="752475"/>
                </a:cubicBezTo>
                <a:cubicBezTo>
                  <a:pt x="84082" y="762997"/>
                  <a:pt x="74661" y="770811"/>
                  <a:pt x="69541" y="781050"/>
                </a:cubicBezTo>
                <a:cubicBezTo>
                  <a:pt x="65051" y="790030"/>
                  <a:pt x="63191" y="800100"/>
                  <a:pt x="60016" y="809625"/>
                </a:cubicBezTo>
                <a:cubicBezTo>
                  <a:pt x="56841" y="831850"/>
                  <a:pt x="52281" y="853921"/>
                  <a:pt x="50491" y="876300"/>
                </a:cubicBezTo>
                <a:cubicBezTo>
                  <a:pt x="38324" y="1028384"/>
                  <a:pt x="40966" y="1046190"/>
                  <a:pt x="40966" y="11906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52512" y="4116096"/>
            <a:ext cx="2095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rgbClr val="FFFF00"/>
                </a:solidFill>
              </a:rPr>
              <a:t>조합 재료에 대한 설명 표시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34194" y="506867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아래엔 조합 결과물에 대한 설명이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smtClean="0">
                <a:solidFill>
                  <a:srgbClr val="FF0000"/>
                </a:solidFill>
              </a:rPr>
              <a:t>표시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2314575" y="3695700"/>
            <a:ext cx="3146576" cy="2247900"/>
          </a:xfrm>
          <a:custGeom>
            <a:avLst/>
            <a:gdLst>
              <a:gd name="connsiteX0" fmla="*/ 2076450 w 4352925"/>
              <a:gd name="connsiteY0" fmla="*/ 104775 h 5457825"/>
              <a:gd name="connsiteX1" fmla="*/ 1419225 w 4352925"/>
              <a:gd name="connsiteY1" fmla="*/ 85725 h 5457825"/>
              <a:gd name="connsiteX2" fmla="*/ 1019175 w 4352925"/>
              <a:gd name="connsiteY2" fmla="*/ 95250 h 5457825"/>
              <a:gd name="connsiteX3" fmla="*/ 962025 w 4352925"/>
              <a:gd name="connsiteY3" fmla="*/ 104775 h 5457825"/>
              <a:gd name="connsiteX4" fmla="*/ 914400 w 4352925"/>
              <a:gd name="connsiteY4" fmla="*/ 114300 h 5457825"/>
              <a:gd name="connsiteX5" fmla="*/ 809625 w 4352925"/>
              <a:gd name="connsiteY5" fmla="*/ 123825 h 5457825"/>
              <a:gd name="connsiteX6" fmla="*/ 714375 w 4352925"/>
              <a:gd name="connsiteY6" fmla="*/ 142875 h 5457825"/>
              <a:gd name="connsiteX7" fmla="*/ 666750 w 4352925"/>
              <a:gd name="connsiteY7" fmla="*/ 152400 h 5457825"/>
              <a:gd name="connsiteX8" fmla="*/ 561975 w 4352925"/>
              <a:gd name="connsiteY8" fmla="*/ 180975 h 5457825"/>
              <a:gd name="connsiteX9" fmla="*/ 504825 w 4352925"/>
              <a:gd name="connsiteY9" fmla="*/ 200025 h 5457825"/>
              <a:gd name="connsiteX10" fmla="*/ 447675 w 4352925"/>
              <a:gd name="connsiteY10" fmla="*/ 209550 h 5457825"/>
              <a:gd name="connsiteX11" fmla="*/ 371475 w 4352925"/>
              <a:gd name="connsiteY11" fmla="*/ 228600 h 5457825"/>
              <a:gd name="connsiteX12" fmla="*/ 333375 w 4352925"/>
              <a:gd name="connsiteY12" fmla="*/ 257175 h 5457825"/>
              <a:gd name="connsiteX13" fmla="*/ 304800 w 4352925"/>
              <a:gd name="connsiteY13" fmla="*/ 276225 h 5457825"/>
              <a:gd name="connsiteX14" fmla="*/ 247650 w 4352925"/>
              <a:gd name="connsiteY14" fmla="*/ 314325 h 5457825"/>
              <a:gd name="connsiteX15" fmla="*/ 152400 w 4352925"/>
              <a:gd name="connsiteY15" fmla="*/ 428625 h 5457825"/>
              <a:gd name="connsiteX16" fmla="*/ 123825 w 4352925"/>
              <a:gd name="connsiteY16" fmla="*/ 533400 h 5457825"/>
              <a:gd name="connsiteX17" fmla="*/ 104775 w 4352925"/>
              <a:gd name="connsiteY17" fmla="*/ 590550 h 5457825"/>
              <a:gd name="connsiteX18" fmla="*/ 95250 w 4352925"/>
              <a:gd name="connsiteY18" fmla="*/ 647700 h 5457825"/>
              <a:gd name="connsiteX19" fmla="*/ 76200 w 4352925"/>
              <a:gd name="connsiteY19" fmla="*/ 752475 h 5457825"/>
              <a:gd name="connsiteX20" fmla="*/ 57150 w 4352925"/>
              <a:gd name="connsiteY20" fmla="*/ 990600 h 5457825"/>
              <a:gd name="connsiteX21" fmla="*/ 38100 w 4352925"/>
              <a:gd name="connsiteY21" fmla="*/ 1181100 h 5457825"/>
              <a:gd name="connsiteX22" fmla="*/ 57150 w 4352925"/>
              <a:gd name="connsiteY22" fmla="*/ 2076450 h 5457825"/>
              <a:gd name="connsiteX23" fmla="*/ 66675 w 4352925"/>
              <a:gd name="connsiteY23" fmla="*/ 2133600 h 5457825"/>
              <a:gd name="connsiteX24" fmla="*/ 76200 w 4352925"/>
              <a:gd name="connsiteY24" fmla="*/ 2200275 h 5457825"/>
              <a:gd name="connsiteX25" fmla="*/ 95250 w 4352925"/>
              <a:gd name="connsiteY25" fmla="*/ 2466975 h 5457825"/>
              <a:gd name="connsiteX26" fmla="*/ 104775 w 4352925"/>
              <a:gd name="connsiteY26" fmla="*/ 3000375 h 5457825"/>
              <a:gd name="connsiteX27" fmla="*/ 114300 w 4352925"/>
              <a:gd name="connsiteY27" fmla="*/ 3067050 h 5457825"/>
              <a:gd name="connsiteX28" fmla="*/ 123825 w 4352925"/>
              <a:gd name="connsiteY28" fmla="*/ 3228975 h 5457825"/>
              <a:gd name="connsiteX29" fmla="*/ 142875 w 4352925"/>
              <a:gd name="connsiteY29" fmla="*/ 3409950 h 5457825"/>
              <a:gd name="connsiteX30" fmla="*/ 152400 w 4352925"/>
              <a:gd name="connsiteY30" fmla="*/ 3524250 h 5457825"/>
              <a:gd name="connsiteX31" fmla="*/ 171450 w 4352925"/>
              <a:gd name="connsiteY31" fmla="*/ 3886200 h 5457825"/>
              <a:gd name="connsiteX32" fmla="*/ 200025 w 4352925"/>
              <a:gd name="connsiteY32" fmla="*/ 4029075 h 5457825"/>
              <a:gd name="connsiteX33" fmla="*/ 209550 w 4352925"/>
              <a:gd name="connsiteY33" fmla="*/ 4095750 h 5457825"/>
              <a:gd name="connsiteX34" fmla="*/ 219075 w 4352925"/>
              <a:gd name="connsiteY34" fmla="*/ 4152900 h 5457825"/>
              <a:gd name="connsiteX35" fmla="*/ 238125 w 4352925"/>
              <a:gd name="connsiteY35" fmla="*/ 4733925 h 5457825"/>
              <a:gd name="connsiteX36" fmla="*/ 257175 w 4352925"/>
              <a:gd name="connsiteY36" fmla="*/ 4905375 h 5457825"/>
              <a:gd name="connsiteX37" fmla="*/ 266700 w 4352925"/>
              <a:gd name="connsiteY37" fmla="*/ 5019675 h 5457825"/>
              <a:gd name="connsiteX38" fmla="*/ 285750 w 4352925"/>
              <a:gd name="connsiteY38" fmla="*/ 5076825 h 5457825"/>
              <a:gd name="connsiteX39" fmla="*/ 323850 w 4352925"/>
              <a:gd name="connsiteY39" fmla="*/ 5162550 h 5457825"/>
              <a:gd name="connsiteX40" fmla="*/ 352425 w 4352925"/>
              <a:gd name="connsiteY40" fmla="*/ 5210175 h 5457825"/>
              <a:gd name="connsiteX41" fmla="*/ 381000 w 4352925"/>
              <a:gd name="connsiteY41" fmla="*/ 5238750 h 5457825"/>
              <a:gd name="connsiteX42" fmla="*/ 419100 w 4352925"/>
              <a:gd name="connsiteY42" fmla="*/ 5267325 h 5457825"/>
              <a:gd name="connsiteX43" fmla="*/ 457200 w 4352925"/>
              <a:gd name="connsiteY43" fmla="*/ 5276850 h 5457825"/>
              <a:gd name="connsiteX44" fmla="*/ 523875 w 4352925"/>
              <a:gd name="connsiteY44" fmla="*/ 5295900 h 5457825"/>
              <a:gd name="connsiteX45" fmla="*/ 685800 w 4352925"/>
              <a:gd name="connsiteY45" fmla="*/ 5314950 h 5457825"/>
              <a:gd name="connsiteX46" fmla="*/ 2143125 w 4352925"/>
              <a:gd name="connsiteY46" fmla="*/ 5314950 h 5457825"/>
              <a:gd name="connsiteX47" fmla="*/ 3305175 w 4352925"/>
              <a:gd name="connsiteY47" fmla="*/ 5305425 h 5457825"/>
              <a:gd name="connsiteX48" fmla="*/ 3676650 w 4352925"/>
              <a:gd name="connsiteY48" fmla="*/ 5276850 h 5457825"/>
              <a:gd name="connsiteX49" fmla="*/ 3705225 w 4352925"/>
              <a:gd name="connsiteY49" fmla="*/ 5267325 h 5457825"/>
              <a:gd name="connsiteX50" fmla="*/ 3752850 w 4352925"/>
              <a:gd name="connsiteY50" fmla="*/ 5248275 h 5457825"/>
              <a:gd name="connsiteX51" fmla="*/ 3810000 w 4352925"/>
              <a:gd name="connsiteY51" fmla="*/ 5238750 h 5457825"/>
              <a:gd name="connsiteX52" fmla="*/ 3952875 w 4352925"/>
              <a:gd name="connsiteY52" fmla="*/ 5200650 h 5457825"/>
              <a:gd name="connsiteX53" fmla="*/ 4010025 w 4352925"/>
              <a:gd name="connsiteY53" fmla="*/ 5019675 h 5457825"/>
              <a:gd name="connsiteX54" fmla="*/ 4038600 w 4352925"/>
              <a:gd name="connsiteY54" fmla="*/ 4895850 h 5457825"/>
              <a:gd name="connsiteX55" fmla="*/ 4057650 w 4352925"/>
              <a:gd name="connsiteY55" fmla="*/ 4152900 h 5457825"/>
              <a:gd name="connsiteX56" fmla="*/ 4067175 w 4352925"/>
              <a:gd name="connsiteY56" fmla="*/ 4057650 h 5457825"/>
              <a:gd name="connsiteX57" fmla="*/ 4076700 w 4352925"/>
              <a:gd name="connsiteY57" fmla="*/ 3838575 h 5457825"/>
              <a:gd name="connsiteX58" fmla="*/ 4086225 w 4352925"/>
              <a:gd name="connsiteY58" fmla="*/ 3733800 h 5457825"/>
              <a:gd name="connsiteX59" fmla="*/ 4095750 w 4352925"/>
              <a:gd name="connsiteY59" fmla="*/ 3609975 h 5457825"/>
              <a:gd name="connsiteX60" fmla="*/ 4105275 w 4352925"/>
              <a:gd name="connsiteY60" fmla="*/ 3543300 h 5457825"/>
              <a:gd name="connsiteX61" fmla="*/ 4114800 w 4352925"/>
              <a:gd name="connsiteY61" fmla="*/ 3448050 h 5457825"/>
              <a:gd name="connsiteX62" fmla="*/ 4105275 w 4352925"/>
              <a:gd name="connsiteY62" fmla="*/ 2962275 h 5457825"/>
              <a:gd name="connsiteX63" fmla="*/ 4095750 w 4352925"/>
              <a:gd name="connsiteY63" fmla="*/ 2895600 h 5457825"/>
              <a:gd name="connsiteX64" fmla="*/ 4086225 w 4352925"/>
              <a:gd name="connsiteY64" fmla="*/ 2752725 h 5457825"/>
              <a:gd name="connsiteX65" fmla="*/ 4067175 w 4352925"/>
              <a:gd name="connsiteY65" fmla="*/ 2581275 h 5457825"/>
              <a:gd name="connsiteX66" fmla="*/ 4048125 w 4352925"/>
              <a:gd name="connsiteY66" fmla="*/ 714375 h 5457825"/>
              <a:gd name="connsiteX67" fmla="*/ 4038600 w 4352925"/>
              <a:gd name="connsiteY67" fmla="*/ 657225 h 5457825"/>
              <a:gd name="connsiteX68" fmla="*/ 4029075 w 4352925"/>
              <a:gd name="connsiteY68" fmla="*/ 552450 h 5457825"/>
              <a:gd name="connsiteX69" fmla="*/ 4019550 w 4352925"/>
              <a:gd name="connsiteY69" fmla="*/ 485775 h 5457825"/>
              <a:gd name="connsiteX70" fmla="*/ 3971925 w 4352925"/>
              <a:gd name="connsiteY70" fmla="*/ 428625 h 5457825"/>
              <a:gd name="connsiteX71" fmla="*/ 3771900 w 4352925"/>
              <a:gd name="connsiteY71" fmla="*/ 257175 h 5457825"/>
              <a:gd name="connsiteX72" fmla="*/ 3619500 w 4352925"/>
              <a:gd name="connsiteY72" fmla="*/ 190500 h 5457825"/>
              <a:gd name="connsiteX73" fmla="*/ 3514725 w 4352925"/>
              <a:gd name="connsiteY73" fmla="*/ 200025 h 5457825"/>
              <a:gd name="connsiteX74" fmla="*/ 3448050 w 4352925"/>
              <a:gd name="connsiteY74" fmla="*/ 238125 h 5457825"/>
              <a:gd name="connsiteX75" fmla="*/ 3286125 w 4352925"/>
              <a:gd name="connsiteY75" fmla="*/ 304800 h 5457825"/>
              <a:gd name="connsiteX76" fmla="*/ 3028950 w 4352925"/>
              <a:gd name="connsiteY76" fmla="*/ 285750 h 5457825"/>
              <a:gd name="connsiteX77" fmla="*/ 2962275 w 4352925"/>
              <a:gd name="connsiteY77" fmla="*/ 276225 h 5457825"/>
              <a:gd name="connsiteX78" fmla="*/ 2886075 w 4352925"/>
              <a:gd name="connsiteY78" fmla="*/ 238125 h 5457825"/>
              <a:gd name="connsiteX79" fmla="*/ 2800350 w 4352925"/>
              <a:gd name="connsiteY79" fmla="*/ 200025 h 5457825"/>
              <a:gd name="connsiteX80" fmla="*/ 2724150 w 4352925"/>
              <a:gd name="connsiteY80" fmla="*/ 180975 h 5457825"/>
              <a:gd name="connsiteX81" fmla="*/ 2667000 w 4352925"/>
              <a:gd name="connsiteY81" fmla="*/ 152400 h 5457825"/>
              <a:gd name="connsiteX82" fmla="*/ 2628900 w 4352925"/>
              <a:gd name="connsiteY82" fmla="*/ 142875 h 5457825"/>
              <a:gd name="connsiteX83" fmla="*/ 2495550 w 4352925"/>
              <a:gd name="connsiteY83" fmla="*/ 114300 h 5457825"/>
              <a:gd name="connsiteX84" fmla="*/ 1828800 w 4352925"/>
              <a:gd name="connsiteY84" fmla="*/ 123825 h 5457825"/>
              <a:gd name="connsiteX85" fmla="*/ 1714500 w 4352925"/>
              <a:gd name="connsiteY85" fmla="*/ 152400 h 5457825"/>
              <a:gd name="connsiteX86" fmla="*/ 1685925 w 4352925"/>
              <a:gd name="connsiteY86" fmla="*/ 161925 h 5457825"/>
              <a:gd name="connsiteX87" fmla="*/ 1552575 w 4352925"/>
              <a:gd name="connsiteY87" fmla="*/ 180975 h 5457825"/>
              <a:gd name="connsiteX88" fmla="*/ 1495425 w 4352925"/>
              <a:gd name="connsiteY88" fmla="*/ 200025 h 5457825"/>
              <a:gd name="connsiteX89" fmla="*/ 1285875 w 4352925"/>
              <a:gd name="connsiteY89" fmla="*/ 219075 h 5457825"/>
              <a:gd name="connsiteX90" fmla="*/ 1143000 w 4352925"/>
              <a:gd name="connsiteY90" fmla="*/ 238125 h 5457825"/>
              <a:gd name="connsiteX91" fmla="*/ 409575 w 4352925"/>
              <a:gd name="connsiteY91" fmla="*/ 257175 h 5457825"/>
              <a:gd name="connsiteX92" fmla="*/ 371475 w 4352925"/>
              <a:gd name="connsiteY92" fmla="*/ 266700 h 5457825"/>
              <a:gd name="connsiteX93" fmla="*/ 333375 w 4352925"/>
              <a:gd name="connsiteY93" fmla="*/ 295275 h 5457825"/>
              <a:gd name="connsiteX94" fmla="*/ 285750 w 4352925"/>
              <a:gd name="connsiteY94" fmla="*/ 352425 h 5457825"/>
              <a:gd name="connsiteX95" fmla="*/ 276225 w 4352925"/>
              <a:gd name="connsiteY95" fmla="*/ 381000 h 5457825"/>
              <a:gd name="connsiteX96" fmla="*/ 257175 w 4352925"/>
              <a:gd name="connsiteY96" fmla="*/ 419100 h 5457825"/>
              <a:gd name="connsiteX97" fmla="*/ 228600 w 4352925"/>
              <a:gd name="connsiteY97" fmla="*/ 495300 h 5457825"/>
              <a:gd name="connsiteX98" fmla="*/ 219075 w 4352925"/>
              <a:gd name="connsiteY98" fmla="*/ 552450 h 5457825"/>
              <a:gd name="connsiteX99" fmla="*/ 209550 w 4352925"/>
              <a:gd name="connsiteY99" fmla="*/ 600075 h 5457825"/>
              <a:gd name="connsiteX100" fmla="*/ 180975 w 4352925"/>
              <a:gd name="connsiteY100" fmla="*/ 762000 h 5457825"/>
              <a:gd name="connsiteX101" fmla="*/ 171450 w 4352925"/>
              <a:gd name="connsiteY101" fmla="*/ 923925 h 5457825"/>
              <a:gd name="connsiteX102" fmla="*/ 152400 w 4352925"/>
              <a:gd name="connsiteY102" fmla="*/ 962025 h 5457825"/>
              <a:gd name="connsiteX103" fmla="*/ 142875 w 4352925"/>
              <a:gd name="connsiteY103" fmla="*/ 1028700 h 5457825"/>
              <a:gd name="connsiteX104" fmla="*/ 133350 w 4352925"/>
              <a:gd name="connsiteY104" fmla="*/ 1066800 h 5457825"/>
              <a:gd name="connsiteX105" fmla="*/ 123825 w 4352925"/>
              <a:gd name="connsiteY105" fmla="*/ 1133475 h 5457825"/>
              <a:gd name="connsiteX106" fmla="*/ 95250 w 4352925"/>
              <a:gd name="connsiteY106" fmla="*/ 1295400 h 5457825"/>
              <a:gd name="connsiteX107" fmla="*/ 85725 w 4352925"/>
              <a:gd name="connsiteY107" fmla="*/ 1343025 h 5457825"/>
              <a:gd name="connsiteX108" fmla="*/ 66675 w 4352925"/>
              <a:gd name="connsiteY108" fmla="*/ 1457325 h 5457825"/>
              <a:gd name="connsiteX109" fmla="*/ 57150 w 4352925"/>
              <a:gd name="connsiteY109" fmla="*/ 1600200 h 5457825"/>
              <a:gd name="connsiteX110" fmla="*/ 47625 w 4352925"/>
              <a:gd name="connsiteY110" fmla="*/ 1657350 h 5457825"/>
              <a:gd name="connsiteX111" fmla="*/ 28575 w 4352925"/>
              <a:gd name="connsiteY111" fmla="*/ 1828800 h 5457825"/>
              <a:gd name="connsiteX112" fmla="*/ 19050 w 4352925"/>
              <a:gd name="connsiteY112" fmla="*/ 2009775 h 5457825"/>
              <a:gd name="connsiteX113" fmla="*/ 0 w 4352925"/>
              <a:gd name="connsiteY113" fmla="*/ 2190750 h 5457825"/>
              <a:gd name="connsiteX114" fmla="*/ 9525 w 4352925"/>
              <a:gd name="connsiteY114" fmla="*/ 2571750 h 5457825"/>
              <a:gd name="connsiteX115" fmla="*/ 19050 w 4352925"/>
              <a:gd name="connsiteY115" fmla="*/ 2600325 h 5457825"/>
              <a:gd name="connsiteX116" fmla="*/ 28575 w 4352925"/>
              <a:gd name="connsiteY116" fmla="*/ 2638425 h 5457825"/>
              <a:gd name="connsiteX117" fmla="*/ 57150 w 4352925"/>
              <a:gd name="connsiteY117" fmla="*/ 2724150 h 5457825"/>
              <a:gd name="connsiteX118" fmla="*/ 76200 w 4352925"/>
              <a:gd name="connsiteY118" fmla="*/ 2847975 h 5457825"/>
              <a:gd name="connsiteX119" fmla="*/ 85725 w 4352925"/>
              <a:gd name="connsiteY119" fmla="*/ 2886075 h 5457825"/>
              <a:gd name="connsiteX120" fmla="*/ 95250 w 4352925"/>
              <a:gd name="connsiteY120" fmla="*/ 2952750 h 5457825"/>
              <a:gd name="connsiteX121" fmla="*/ 114300 w 4352925"/>
              <a:gd name="connsiteY121" fmla="*/ 3000375 h 5457825"/>
              <a:gd name="connsiteX122" fmla="*/ 123825 w 4352925"/>
              <a:gd name="connsiteY122" fmla="*/ 3076575 h 5457825"/>
              <a:gd name="connsiteX123" fmla="*/ 142875 w 4352925"/>
              <a:gd name="connsiteY123" fmla="*/ 3143250 h 5457825"/>
              <a:gd name="connsiteX124" fmla="*/ 180975 w 4352925"/>
              <a:gd name="connsiteY124" fmla="*/ 3343275 h 5457825"/>
              <a:gd name="connsiteX125" fmla="*/ 200025 w 4352925"/>
              <a:gd name="connsiteY125" fmla="*/ 3495675 h 5457825"/>
              <a:gd name="connsiteX126" fmla="*/ 219075 w 4352925"/>
              <a:gd name="connsiteY126" fmla="*/ 3609975 h 5457825"/>
              <a:gd name="connsiteX127" fmla="*/ 238125 w 4352925"/>
              <a:gd name="connsiteY127" fmla="*/ 3743325 h 5457825"/>
              <a:gd name="connsiteX128" fmla="*/ 247650 w 4352925"/>
              <a:gd name="connsiteY128" fmla="*/ 4743450 h 5457825"/>
              <a:gd name="connsiteX129" fmla="*/ 266700 w 4352925"/>
              <a:gd name="connsiteY129" fmla="*/ 4972050 h 5457825"/>
              <a:gd name="connsiteX130" fmla="*/ 285750 w 4352925"/>
              <a:gd name="connsiteY130" fmla="*/ 5086350 h 5457825"/>
              <a:gd name="connsiteX131" fmla="*/ 304800 w 4352925"/>
              <a:gd name="connsiteY131" fmla="*/ 5238750 h 5457825"/>
              <a:gd name="connsiteX132" fmla="*/ 323850 w 4352925"/>
              <a:gd name="connsiteY132" fmla="*/ 5324475 h 5457825"/>
              <a:gd name="connsiteX133" fmla="*/ 352425 w 4352925"/>
              <a:gd name="connsiteY133" fmla="*/ 5353050 h 5457825"/>
              <a:gd name="connsiteX134" fmla="*/ 381000 w 4352925"/>
              <a:gd name="connsiteY134" fmla="*/ 5400675 h 5457825"/>
              <a:gd name="connsiteX135" fmla="*/ 428625 w 4352925"/>
              <a:gd name="connsiteY135" fmla="*/ 5419725 h 5457825"/>
              <a:gd name="connsiteX136" fmla="*/ 695325 w 4352925"/>
              <a:gd name="connsiteY136" fmla="*/ 5457825 h 5457825"/>
              <a:gd name="connsiteX137" fmla="*/ 1323975 w 4352925"/>
              <a:gd name="connsiteY137" fmla="*/ 5438775 h 5457825"/>
              <a:gd name="connsiteX138" fmla="*/ 1600200 w 4352925"/>
              <a:gd name="connsiteY138" fmla="*/ 5419725 h 5457825"/>
              <a:gd name="connsiteX139" fmla="*/ 1838325 w 4352925"/>
              <a:gd name="connsiteY139" fmla="*/ 5400675 h 5457825"/>
              <a:gd name="connsiteX140" fmla="*/ 2695575 w 4352925"/>
              <a:gd name="connsiteY140" fmla="*/ 5391150 h 5457825"/>
              <a:gd name="connsiteX141" fmla="*/ 2809875 w 4352925"/>
              <a:gd name="connsiteY141" fmla="*/ 5381625 h 5457825"/>
              <a:gd name="connsiteX142" fmla="*/ 3086100 w 4352925"/>
              <a:gd name="connsiteY142" fmla="*/ 5343525 h 5457825"/>
              <a:gd name="connsiteX143" fmla="*/ 3228975 w 4352925"/>
              <a:gd name="connsiteY143" fmla="*/ 5334000 h 5457825"/>
              <a:gd name="connsiteX144" fmla="*/ 3333750 w 4352925"/>
              <a:gd name="connsiteY144" fmla="*/ 5314950 h 5457825"/>
              <a:gd name="connsiteX145" fmla="*/ 4029075 w 4352925"/>
              <a:gd name="connsiteY145" fmla="*/ 5267325 h 5457825"/>
              <a:gd name="connsiteX146" fmla="*/ 4067175 w 4352925"/>
              <a:gd name="connsiteY146" fmla="*/ 5172075 h 5457825"/>
              <a:gd name="connsiteX147" fmla="*/ 4086225 w 4352925"/>
              <a:gd name="connsiteY147" fmla="*/ 5114925 h 5457825"/>
              <a:gd name="connsiteX148" fmla="*/ 4162425 w 4352925"/>
              <a:gd name="connsiteY148" fmla="*/ 4953000 h 5457825"/>
              <a:gd name="connsiteX149" fmla="*/ 4200525 w 4352925"/>
              <a:gd name="connsiteY149" fmla="*/ 4819650 h 5457825"/>
              <a:gd name="connsiteX150" fmla="*/ 4248150 w 4352925"/>
              <a:gd name="connsiteY150" fmla="*/ 4600575 h 5457825"/>
              <a:gd name="connsiteX151" fmla="*/ 4257675 w 4352925"/>
              <a:gd name="connsiteY151" fmla="*/ 4505325 h 5457825"/>
              <a:gd name="connsiteX152" fmla="*/ 4276725 w 4352925"/>
              <a:gd name="connsiteY152" fmla="*/ 4429125 h 5457825"/>
              <a:gd name="connsiteX153" fmla="*/ 4314825 w 4352925"/>
              <a:gd name="connsiteY153" fmla="*/ 4257675 h 5457825"/>
              <a:gd name="connsiteX154" fmla="*/ 4333875 w 4352925"/>
              <a:gd name="connsiteY154" fmla="*/ 4171950 h 5457825"/>
              <a:gd name="connsiteX155" fmla="*/ 4352925 w 4352925"/>
              <a:gd name="connsiteY155" fmla="*/ 3981450 h 5457825"/>
              <a:gd name="connsiteX156" fmla="*/ 4324350 w 4352925"/>
              <a:gd name="connsiteY156" fmla="*/ 3438525 h 5457825"/>
              <a:gd name="connsiteX157" fmla="*/ 4286250 w 4352925"/>
              <a:gd name="connsiteY157" fmla="*/ 3286125 h 5457825"/>
              <a:gd name="connsiteX158" fmla="*/ 4257675 w 4352925"/>
              <a:gd name="connsiteY158" fmla="*/ 3228975 h 5457825"/>
              <a:gd name="connsiteX159" fmla="*/ 4248150 w 4352925"/>
              <a:gd name="connsiteY159" fmla="*/ 3152775 h 5457825"/>
              <a:gd name="connsiteX160" fmla="*/ 4191000 w 4352925"/>
              <a:gd name="connsiteY160" fmla="*/ 2990850 h 5457825"/>
              <a:gd name="connsiteX161" fmla="*/ 4152900 w 4352925"/>
              <a:gd name="connsiteY161" fmla="*/ 2838450 h 5457825"/>
              <a:gd name="connsiteX162" fmla="*/ 4114800 w 4352925"/>
              <a:gd name="connsiteY162" fmla="*/ 2695575 h 5457825"/>
              <a:gd name="connsiteX163" fmla="*/ 4095750 w 4352925"/>
              <a:gd name="connsiteY163" fmla="*/ 2543175 h 5457825"/>
              <a:gd name="connsiteX164" fmla="*/ 4048125 w 4352925"/>
              <a:gd name="connsiteY164" fmla="*/ 2276475 h 5457825"/>
              <a:gd name="connsiteX165" fmla="*/ 4029075 w 4352925"/>
              <a:gd name="connsiteY165" fmla="*/ 2085975 h 5457825"/>
              <a:gd name="connsiteX166" fmla="*/ 4010025 w 4352925"/>
              <a:gd name="connsiteY166" fmla="*/ 1971675 h 5457825"/>
              <a:gd name="connsiteX167" fmla="*/ 4000500 w 4352925"/>
              <a:gd name="connsiteY167" fmla="*/ 1857375 h 5457825"/>
              <a:gd name="connsiteX168" fmla="*/ 3962400 w 4352925"/>
              <a:gd name="connsiteY168" fmla="*/ 1724025 h 5457825"/>
              <a:gd name="connsiteX169" fmla="*/ 3952875 w 4352925"/>
              <a:gd name="connsiteY169" fmla="*/ 1666875 h 5457825"/>
              <a:gd name="connsiteX170" fmla="*/ 3905250 w 4352925"/>
              <a:gd name="connsiteY170" fmla="*/ 1533525 h 5457825"/>
              <a:gd name="connsiteX171" fmla="*/ 3895725 w 4352925"/>
              <a:gd name="connsiteY171" fmla="*/ 1476375 h 5457825"/>
              <a:gd name="connsiteX172" fmla="*/ 3857625 w 4352925"/>
              <a:gd name="connsiteY172" fmla="*/ 1352550 h 5457825"/>
              <a:gd name="connsiteX173" fmla="*/ 3848100 w 4352925"/>
              <a:gd name="connsiteY173" fmla="*/ 1295400 h 5457825"/>
              <a:gd name="connsiteX174" fmla="*/ 3829050 w 4352925"/>
              <a:gd name="connsiteY174" fmla="*/ 1238250 h 5457825"/>
              <a:gd name="connsiteX175" fmla="*/ 3790950 w 4352925"/>
              <a:gd name="connsiteY175" fmla="*/ 1066800 h 5457825"/>
              <a:gd name="connsiteX176" fmla="*/ 3781425 w 4352925"/>
              <a:gd name="connsiteY176" fmla="*/ 876300 h 5457825"/>
              <a:gd name="connsiteX177" fmla="*/ 3762375 w 4352925"/>
              <a:gd name="connsiteY177" fmla="*/ 276225 h 5457825"/>
              <a:gd name="connsiteX178" fmla="*/ 3752850 w 4352925"/>
              <a:gd name="connsiteY178" fmla="*/ 171450 h 5457825"/>
              <a:gd name="connsiteX179" fmla="*/ 3743325 w 4352925"/>
              <a:gd name="connsiteY179" fmla="*/ 133350 h 5457825"/>
              <a:gd name="connsiteX180" fmla="*/ 3714750 w 4352925"/>
              <a:gd name="connsiteY180" fmla="*/ 123825 h 5457825"/>
              <a:gd name="connsiteX181" fmla="*/ 3609975 w 4352925"/>
              <a:gd name="connsiteY181" fmla="*/ 114300 h 5457825"/>
              <a:gd name="connsiteX182" fmla="*/ 3400425 w 4352925"/>
              <a:gd name="connsiteY182" fmla="*/ 76200 h 5457825"/>
              <a:gd name="connsiteX183" fmla="*/ 3209925 w 4352925"/>
              <a:gd name="connsiteY183" fmla="*/ 57150 h 5457825"/>
              <a:gd name="connsiteX184" fmla="*/ 3143250 w 4352925"/>
              <a:gd name="connsiteY184" fmla="*/ 47625 h 5457825"/>
              <a:gd name="connsiteX185" fmla="*/ 3105150 w 4352925"/>
              <a:gd name="connsiteY185" fmla="*/ 38100 h 5457825"/>
              <a:gd name="connsiteX186" fmla="*/ 3009900 w 4352925"/>
              <a:gd name="connsiteY186" fmla="*/ 28575 h 5457825"/>
              <a:gd name="connsiteX187" fmla="*/ 2943225 w 4352925"/>
              <a:gd name="connsiteY187" fmla="*/ 19050 h 5457825"/>
              <a:gd name="connsiteX188" fmla="*/ 2857500 w 4352925"/>
              <a:gd name="connsiteY188" fmla="*/ 9525 h 5457825"/>
              <a:gd name="connsiteX189" fmla="*/ 2390775 w 4352925"/>
              <a:gd name="connsiteY189" fmla="*/ 19050 h 5457825"/>
              <a:gd name="connsiteX190" fmla="*/ 1514475 w 4352925"/>
              <a:gd name="connsiteY190" fmla="*/ 0 h 5457825"/>
              <a:gd name="connsiteX191" fmla="*/ 1028700 w 4352925"/>
              <a:gd name="connsiteY191" fmla="*/ 9525 h 5457825"/>
              <a:gd name="connsiteX192" fmla="*/ 981075 w 4352925"/>
              <a:gd name="connsiteY192" fmla="*/ 19050 h 5457825"/>
              <a:gd name="connsiteX193" fmla="*/ 857250 w 4352925"/>
              <a:gd name="connsiteY193" fmla="*/ 38100 h 5457825"/>
              <a:gd name="connsiteX194" fmla="*/ 828675 w 4352925"/>
              <a:gd name="connsiteY194" fmla="*/ 47625 h 5457825"/>
              <a:gd name="connsiteX195" fmla="*/ 790575 w 4352925"/>
              <a:gd name="connsiteY195" fmla="*/ 57150 h 5457825"/>
              <a:gd name="connsiteX196" fmla="*/ 752475 w 4352925"/>
              <a:gd name="connsiteY196" fmla="*/ 76200 h 5457825"/>
              <a:gd name="connsiteX197" fmla="*/ 685800 w 4352925"/>
              <a:gd name="connsiteY197" fmla="*/ 95250 h 5457825"/>
              <a:gd name="connsiteX198" fmla="*/ 571500 w 4352925"/>
              <a:gd name="connsiteY198" fmla="*/ 171450 h 5457825"/>
              <a:gd name="connsiteX199" fmla="*/ 523875 w 4352925"/>
              <a:gd name="connsiteY199" fmla="*/ 209550 h 5457825"/>
              <a:gd name="connsiteX200" fmla="*/ 352425 w 4352925"/>
              <a:gd name="connsiteY200" fmla="*/ 333375 h 5457825"/>
              <a:gd name="connsiteX201" fmla="*/ 276225 w 4352925"/>
              <a:gd name="connsiteY201" fmla="*/ 400050 h 5457825"/>
              <a:gd name="connsiteX202" fmla="*/ 238125 w 4352925"/>
              <a:gd name="connsiteY202" fmla="*/ 457200 h 5457825"/>
              <a:gd name="connsiteX203" fmla="*/ 200025 w 4352925"/>
              <a:gd name="connsiteY203" fmla="*/ 504825 h 5457825"/>
              <a:gd name="connsiteX204" fmla="*/ 180975 w 4352925"/>
              <a:gd name="connsiteY204" fmla="*/ 552450 h 5457825"/>
              <a:gd name="connsiteX205" fmla="*/ 161925 w 4352925"/>
              <a:gd name="connsiteY205" fmla="*/ 581025 h 5457825"/>
              <a:gd name="connsiteX206" fmla="*/ 152400 w 4352925"/>
              <a:gd name="connsiteY206" fmla="*/ 638175 h 5457825"/>
              <a:gd name="connsiteX207" fmla="*/ 133350 w 4352925"/>
              <a:gd name="connsiteY207" fmla="*/ 923925 h 5457825"/>
              <a:gd name="connsiteX208" fmla="*/ 123825 w 4352925"/>
              <a:gd name="connsiteY208" fmla="*/ 990600 h 5457825"/>
              <a:gd name="connsiteX209" fmla="*/ 104775 w 4352925"/>
              <a:gd name="connsiteY209" fmla="*/ 2524125 h 5457825"/>
              <a:gd name="connsiteX210" fmla="*/ 85725 w 4352925"/>
              <a:gd name="connsiteY210" fmla="*/ 2828925 h 5457825"/>
              <a:gd name="connsiteX211" fmla="*/ 66675 w 4352925"/>
              <a:gd name="connsiteY211" fmla="*/ 2933700 h 5457825"/>
              <a:gd name="connsiteX212" fmla="*/ 57150 w 4352925"/>
              <a:gd name="connsiteY212" fmla="*/ 2990850 h 5457825"/>
              <a:gd name="connsiteX213" fmla="*/ 66675 w 4352925"/>
              <a:gd name="connsiteY213" fmla="*/ 3524250 h 5457825"/>
              <a:gd name="connsiteX214" fmla="*/ 76200 w 4352925"/>
              <a:gd name="connsiteY214" fmla="*/ 3600450 h 5457825"/>
              <a:gd name="connsiteX215" fmla="*/ 85725 w 4352925"/>
              <a:gd name="connsiteY215" fmla="*/ 3695700 h 5457825"/>
              <a:gd name="connsiteX216" fmla="*/ 104775 w 4352925"/>
              <a:gd name="connsiteY216" fmla="*/ 3857625 h 5457825"/>
              <a:gd name="connsiteX217" fmla="*/ 123825 w 4352925"/>
              <a:gd name="connsiteY217" fmla="*/ 4038600 h 5457825"/>
              <a:gd name="connsiteX218" fmla="*/ 133350 w 4352925"/>
              <a:gd name="connsiteY218" fmla="*/ 4267200 h 5457825"/>
              <a:gd name="connsiteX219" fmla="*/ 142875 w 4352925"/>
              <a:gd name="connsiteY219" fmla="*/ 4572000 h 5457825"/>
              <a:gd name="connsiteX220" fmla="*/ 152400 w 4352925"/>
              <a:gd name="connsiteY220" fmla="*/ 4714875 h 5457825"/>
              <a:gd name="connsiteX221" fmla="*/ 161925 w 4352925"/>
              <a:gd name="connsiteY221" fmla="*/ 4829175 h 5457825"/>
              <a:gd name="connsiteX222" fmla="*/ 257175 w 4352925"/>
              <a:gd name="connsiteY222" fmla="*/ 5010150 h 5457825"/>
              <a:gd name="connsiteX223" fmla="*/ 295275 w 4352925"/>
              <a:gd name="connsiteY223" fmla="*/ 5057775 h 5457825"/>
              <a:gd name="connsiteX224" fmla="*/ 333375 w 4352925"/>
              <a:gd name="connsiteY224" fmla="*/ 5095875 h 5457825"/>
              <a:gd name="connsiteX225" fmla="*/ 381000 w 4352925"/>
              <a:gd name="connsiteY225" fmla="*/ 5153025 h 5457825"/>
              <a:gd name="connsiteX226" fmla="*/ 447675 w 4352925"/>
              <a:gd name="connsiteY226" fmla="*/ 5181600 h 5457825"/>
              <a:gd name="connsiteX227" fmla="*/ 504825 w 4352925"/>
              <a:gd name="connsiteY227" fmla="*/ 5210175 h 5457825"/>
              <a:gd name="connsiteX228" fmla="*/ 552450 w 4352925"/>
              <a:gd name="connsiteY228" fmla="*/ 5238750 h 5457825"/>
              <a:gd name="connsiteX229" fmla="*/ 685800 w 4352925"/>
              <a:gd name="connsiteY229" fmla="*/ 5267325 h 5457825"/>
              <a:gd name="connsiteX230" fmla="*/ 771525 w 4352925"/>
              <a:gd name="connsiteY230" fmla="*/ 5276850 h 5457825"/>
              <a:gd name="connsiteX231" fmla="*/ 1476375 w 4352925"/>
              <a:gd name="connsiteY231" fmla="*/ 5286375 h 5457825"/>
              <a:gd name="connsiteX232" fmla="*/ 1562100 w 4352925"/>
              <a:gd name="connsiteY232" fmla="*/ 5295900 h 5457825"/>
              <a:gd name="connsiteX233" fmla="*/ 1952625 w 4352925"/>
              <a:gd name="connsiteY233" fmla="*/ 5314950 h 5457825"/>
              <a:gd name="connsiteX234" fmla="*/ 2828925 w 4352925"/>
              <a:gd name="connsiteY234" fmla="*/ 5305425 h 5457825"/>
              <a:gd name="connsiteX235" fmla="*/ 2905125 w 4352925"/>
              <a:gd name="connsiteY235" fmla="*/ 5286375 h 5457825"/>
              <a:gd name="connsiteX236" fmla="*/ 2962275 w 4352925"/>
              <a:gd name="connsiteY236" fmla="*/ 5286375 h 545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4352925" h="5457825">
                <a:moveTo>
                  <a:pt x="2076450" y="104775"/>
                </a:moveTo>
                <a:cubicBezTo>
                  <a:pt x="1831291" y="93631"/>
                  <a:pt x="1694534" y="85725"/>
                  <a:pt x="1419225" y="85725"/>
                </a:cubicBezTo>
                <a:cubicBezTo>
                  <a:pt x="1285837" y="85725"/>
                  <a:pt x="1152525" y="92075"/>
                  <a:pt x="1019175" y="95250"/>
                </a:cubicBezTo>
                <a:lnTo>
                  <a:pt x="962025" y="104775"/>
                </a:lnTo>
                <a:cubicBezTo>
                  <a:pt x="946097" y="107671"/>
                  <a:pt x="930464" y="112292"/>
                  <a:pt x="914400" y="114300"/>
                </a:cubicBezTo>
                <a:cubicBezTo>
                  <a:pt x="879602" y="118650"/>
                  <a:pt x="844550" y="120650"/>
                  <a:pt x="809625" y="123825"/>
                </a:cubicBezTo>
                <a:lnTo>
                  <a:pt x="714375" y="142875"/>
                </a:lnTo>
                <a:cubicBezTo>
                  <a:pt x="698500" y="146050"/>
                  <a:pt x="681781" y="146387"/>
                  <a:pt x="666750" y="152400"/>
                </a:cubicBezTo>
                <a:cubicBezTo>
                  <a:pt x="564790" y="193184"/>
                  <a:pt x="677110" y="152191"/>
                  <a:pt x="561975" y="180975"/>
                </a:cubicBezTo>
                <a:cubicBezTo>
                  <a:pt x="542494" y="185845"/>
                  <a:pt x="524306" y="195155"/>
                  <a:pt x="504825" y="200025"/>
                </a:cubicBezTo>
                <a:cubicBezTo>
                  <a:pt x="486089" y="204709"/>
                  <a:pt x="466676" y="206095"/>
                  <a:pt x="447675" y="209550"/>
                </a:cubicBezTo>
                <a:cubicBezTo>
                  <a:pt x="397101" y="218745"/>
                  <a:pt x="411132" y="215381"/>
                  <a:pt x="371475" y="228600"/>
                </a:cubicBezTo>
                <a:cubicBezTo>
                  <a:pt x="358775" y="238125"/>
                  <a:pt x="346293" y="247948"/>
                  <a:pt x="333375" y="257175"/>
                </a:cubicBezTo>
                <a:cubicBezTo>
                  <a:pt x="324060" y="263829"/>
                  <a:pt x="313594" y="268896"/>
                  <a:pt x="304800" y="276225"/>
                </a:cubicBezTo>
                <a:cubicBezTo>
                  <a:pt x="257234" y="315863"/>
                  <a:pt x="297868" y="297586"/>
                  <a:pt x="247650" y="314325"/>
                </a:cubicBezTo>
                <a:cubicBezTo>
                  <a:pt x="179724" y="404893"/>
                  <a:pt x="212951" y="368074"/>
                  <a:pt x="152400" y="428625"/>
                </a:cubicBezTo>
                <a:cubicBezTo>
                  <a:pt x="94833" y="601327"/>
                  <a:pt x="164214" y="385306"/>
                  <a:pt x="123825" y="533400"/>
                </a:cubicBezTo>
                <a:cubicBezTo>
                  <a:pt x="118541" y="552773"/>
                  <a:pt x="109645" y="571069"/>
                  <a:pt x="104775" y="590550"/>
                </a:cubicBezTo>
                <a:cubicBezTo>
                  <a:pt x="100091" y="609286"/>
                  <a:pt x="98705" y="628699"/>
                  <a:pt x="95250" y="647700"/>
                </a:cubicBezTo>
                <a:cubicBezTo>
                  <a:pt x="68625" y="794138"/>
                  <a:pt x="104267" y="584070"/>
                  <a:pt x="76200" y="752475"/>
                </a:cubicBezTo>
                <a:cubicBezTo>
                  <a:pt x="69850" y="831850"/>
                  <a:pt x="67027" y="911586"/>
                  <a:pt x="57150" y="990600"/>
                </a:cubicBezTo>
                <a:cubicBezTo>
                  <a:pt x="42883" y="1104737"/>
                  <a:pt x="49751" y="1041291"/>
                  <a:pt x="38100" y="1181100"/>
                </a:cubicBezTo>
                <a:cubicBezTo>
                  <a:pt x="39691" y="1294032"/>
                  <a:pt x="40738" y="1838482"/>
                  <a:pt x="57150" y="2076450"/>
                </a:cubicBezTo>
                <a:cubicBezTo>
                  <a:pt x="58479" y="2095717"/>
                  <a:pt x="63738" y="2114512"/>
                  <a:pt x="66675" y="2133600"/>
                </a:cubicBezTo>
                <a:cubicBezTo>
                  <a:pt x="70089" y="2155790"/>
                  <a:pt x="73577" y="2177978"/>
                  <a:pt x="76200" y="2200275"/>
                </a:cubicBezTo>
                <a:cubicBezTo>
                  <a:pt x="89017" y="2309221"/>
                  <a:pt x="88266" y="2341263"/>
                  <a:pt x="95250" y="2466975"/>
                </a:cubicBezTo>
                <a:cubicBezTo>
                  <a:pt x="98425" y="2644775"/>
                  <a:pt x="99132" y="2822636"/>
                  <a:pt x="104775" y="3000375"/>
                </a:cubicBezTo>
                <a:cubicBezTo>
                  <a:pt x="105487" y="3022814"/>
                  <a:pt x="112436" y="3044677"/>
                  <a:pt x="114300" y="3067050"/>
                </a:cubicBezTo>
                <a:cubicBezTo>
                  <a:pt x="118790" y="3120932"/>
                  <a:pt x="119973" y="3175044"/>
                  <a:pt x="123825" y="3228975"/>
                </a:cubicBezTo>
                <a:cubicBezTo>
                  <a:pt x="136290" y="3403484"/>
                  <a:pt x="128546" y="3266659"/>
                  <a:pt x="142875" y="3409950"/>
                </a:cubicBezTo>
                <a:cubicBezTo>
                  <a:pt x="146679" y="3447992"/>
                  <a:pt x="149468" y="3486131"/>
                  <a:pt x="152400" y="3524250"/>
                </a:cubicBezTo>
                <a:cubicBezTo>
                  <a:pt x="183984" y="3934840"/>
                  <a:pt x="131617" y="3268794"/>
                  <a:pt x="171450" y="3886200"/>
                </a:cubicBezTo>
                <a:cubicBezTo>
                  <a:pt x="175970" y="3956260"/>
                  <a:pt x="185685" y="3957374"/>
                  <a:pt x="200025" y="4029075"/>
                </a:cubicBezTo>
                <a:cubicBezTo>
                  <a:pt x="204428" y="4051090"/>
                  <a:pt x="206136" y="4073560"/>
                  <a:pt x="209550" y="4095750"/>
                </a:cubicBezTo>
                <a:cubicBezTo>
                  <a:pt x="212487" y="4114838"/>
                  <a:pt x="215900" y="4133850"/>
                  <a:pt x="219075" y="4152900"/>
                </a:cubicBezTo>
                <a:cubicBezTo>
                  <a:pt x="227185" y="4517832"/>
                  <a:pt x="220592" y="4479702"/>
                  <a:pt x="238125" y="4733925"/>
                </a:cubicBezTo>
                <a:cubicBezTo>
                  <a:pt x="247192" y="4865392"/>
                  <a:pt x="240196" y="4820481"/>
                  <a:pt x="257175" y="4905375"/>
                </a:cubicBezTo>
                <a:cubicBezTo>
                  <a:pt x="260350" y="4943475"/>
                  <a:pt x="260415" y="4981963"/>
                  <a:pt x="266700" y="5019675"/>
                </a:cubicBezTo>
                <a:cubicBezTo>
                  <a:pt x="270001" y="5039482"/>
                  <a:pt x="278292" y="5058181"/>
                  <a:pt x="285750" y="5076825"/>
                </a:cubicBezTo>
                <a:cubicBezTo>
                  <a:pt x="300889" y="5114672"/>
                  <a:pt x="304781" y="5128226"/>
                  <a:pt x="323850" y="5162550"/>
                </a:cubicBezTo>
                <a:cubicBezTo>
                  <a:pt x="332841" y="5178734"/>
                  <a:pt x="341317" y="5195364"/>
                  <a:pt x="352425" y="5210175"/>
                </a:cubicBezTo>
                <a:cubicBezTo>
                  <a:pt x="360507" y="5220951"/>
                  <a:pt x="370773" y="5229984"/>
                  <a:pt x="381000" y="5238750"/>
                </a:cubicBezTo>
                <a:cubicBezTo>
                  <a:pt x="393053" y="5249081"/>
                  <a:pt x="404901" y="5260225"/>
                  <a:pt x="419100" y="5267325"/>
                </a:cubicBezTo>
                <a:cubicBezTo>
                  <a:pt x="430809" y="5273179"/>
                  <a:pt x="444570" y="5273406"/>
                  <a:pt x="457200" y="5276850"/>
                </a:cubicBezTo>
                <a:cubicBezTo>
                  <a:pt x="479500" y="5282932"/>
                  <a:pt x="501274" y="5291057"/>
                  <a:pt x="523875" y="5295900"/>
                </a:cubicBezTo>
                <a:cubicBezTo>
                  <a:pt x="560723" y="5303796"/>
                  <a:pt x="655497" y="5311920"/>
                  <a:pt x="685800" y="5314950"/>
                </a:cubicBezTo>
                <a:cubicBezTo>
                  <a:pt x="2707394" y="5289032"/>
                  <a:pt x="180597" y="5314950"/>
                  <a:pt x="2143125" y="5314950"/>
                </a:cubicBezTo>
                <a:lnTo>
                  <a:pt x="3305175" y="5305425"/>
                </a:lnTo>
                <a:cubicBezTo>
                  <a:pt x="3632382" y="5284975"/>
                  <a:pt x="3509200" y="5300771"/>
                  <a:pt x="3676650" y="5276850"/>
                </a:cubicBezTo>
                <a:cubicBezTo>
                  <a:pt x="3686175" y="5273675"/>
                  <a:pt x="3695824" y="5270850"/>
                  <a:pt x="3705225" y="5267325"/>
                </a:cubicBezTo>
                <a:cubicBezTo>
                  <a:pt x="3721234" y="5261322"/>
                  <a:pt x="3736355" y="5252774"/>
                  <a:pt x="3752850" y="5248275"/>
                </a:cubicBezTo>
                <a:cubicBezTo>
                  <a:pt x="3771482" y="5243193"/>
                  <a:pt x="3791116" y="5242797"/>
                  <a:pt x="3810000" y="5238750"/>
                </a:cubicBezTo>
                <a:cubicBezTo>
                  <a:pt x="3859312" y="5228183"/>
                  <a:pt x="3904560" y="5214454"/>
                  <a:pt x="3952875" y="5200650"/>
                </a:cubicBezTo>
                <a:cubicBezTo>
                  <a:pt x="4026949" y="5151267"/>
                  <a:pt x="3979962" y="5192539"/>
                  <a:pt x="4010025" y="5019675"/>
                </a:cubicBezTo>
                <a:cubicBezTo>
                  <a:pt x="4024831" y="4934543"/>
                  <a:pt x="4012472" y="4987297"/>
                  <a:pt x="4038600" y="4895850"/>
                </a:cubicBezTo>
                <a:cubicBezTo>
                  <a:pt x="4073582" y="4581011"/>
                  <a:pt x="4038093" y="4925414"/>
                  <a:pt x="4057650" y="4152900"/>
                </a:cubicBezTo>
                <a:cubicBezTo>
                  <a:pt x="4058458" y="4121002"/>
                  <a:pt x="4064000" y="4089400"/>
                  <a:pt x="4067175" y="4057650"/>
                </a:cubicBezTo>
                <a:cubicBezTo>
                  <a:pt x="4070350" y="3984625"/>
                  <a:pt x="4072408" y="3911543"/>
                  <a:pt x="4076700" y="3838575"/>
                </a:cubicBezTo>
                <a:cubicBezTo>
                  <a:pt x="4078759" y="3803566"/>
                  <a:pt x="4083313" y="3768748"/>
                  <a:pt x="4086225" y="3733800"/>
                </a:cubicBezTo>
                <a:cubicBezTo>
                  <a:pt x="4089663" y="3692546"/>
                  <a:pt x="4091631" y="3651166"/>
                  <a:pt x="4095750" y="3609975"/>
                </a:cubicBezTo>
                <a:cubicBezTo>
                  <a:pt x="4097984" y="3587636"/>
                  <a:pt x="4102652" y="3565597"/>
                  <a:pt x="4105275" y="3543300"/>
                </a:cubicBezTo>
                <a:cubicBezTo>
                  <a:pt x="4109003" y="3511610"/>
                  <a:pt x="4111625" y="3479800"/>
                  <a:pt x="4114800" y="3448050"/>
                </a:cubicBezTo>
                <a:cubicBezTo>
                  <a:pt x="4111625" y="3286125"/>
                  <a:pt x="4110856" y="3124135"/>
                  <a:pt x="4105275" y="2962275"/>
                </a:cubicBezTo>
                <a:cubicBezTo>
                  <a:pt x="4104501" y="2939838"/>
                  <a:pt x="4097783" y="2917958"/>
                  <a:pt x="4095750" y="2895600"/>
                </a:cubicBezTo>
                <a:cubicBezTo>
                  <a:pt x="4091429" y="2848065"/>
                  <a:pt x="4090546" y="2800260"/>
                  <a:pt x="4086225" y="2752725"/>
                </a:cubicBezTo>
                <a:cubicBezTo>
                  <a:pt x="4081019" y="2695459"/>
                  <a:pt x="4067175" y="2581275"/>
                  <a:pt x="4067175" y="2581275"/>
                </a:cubicBezTo>
                <a:cubicBezTo>
                  <a:pt x="4039501" y="1612673"/>
                  <a:pt x="4074664" y="2930398"/>
                  <a:pt x="4048125" y="714375"/>
                </a:cubicBezTo>
                <a:cubicBezTo>
                  <a:pt x="4047894" y="695064"/>
                  <a:pt x="4040857" y="676405"/>
                  <a:pt x="4038600" y="657225"/>
                </a:cubicBezTo>
                <a:cubicBezTo>
                  <a:pt x="4034502" y="622396"/>
                  <a:pt x="4032948" y="587305"/>
                  <a:pt x="4029075" y="552450"/>
                </a:cubicBezTo>
                <a:cubicBezTo>
                  <a:pt x="4026596" y="530137"/>
                  <a:pt x="4028958" y="506159"/>
                  <a:pt x="4019550" y="485775"/>
                </a:cubicBezTo>
                <a:cubicBezTo>
                  <a:pt x="4009158" y="463260"/>
                  <a:pt x="3988845" y="446753"/>
                  <a:pt x="3971925" y="428625"/>
                </a:cubicBezTo>
                <a:cubicBezTo>
                  <a:pt x="3914017" y="366580"/>
                  <a:pt x="3846059" y="299552"/>
                  <a:pt x="3771900" y="257175"/>
                </a:cubicBezTo>
                <a:cubicBezTo>
                  <a:pt x="3723757" y="229665"/>
                  <a:pt x="3670300" y="212725"/>
                  <a:pt x="3619500" y="190500"/>
                </a:cubicBezTo>
                <a:cubicBezTo>
                  <a:pt x="3584575" y="193675"/>
                  <a:pt x="3548515" y="190639"/>
                  <a:pt x="3514725" y="200025"/>
                </a:cubicBezTo>
                <a:cubicBezTo>
                  <a:pt x="3490061" y="206876"/>
                  <a:pt x="3470945" y="226677"/>
                  <a:pt x="3448050" y="238125"/>
                </a:cubicBezTo>
                <a:cubicBezTo>
                  <a:pt x="3386653" y="268823"/>
                  <a:pt x="3348994" y="281224"/>
                  <a:pt x="3286125" y="304800"/>
                </a:cubicBezTo>
                <a:lnTo>
                  <a:pt x="3028950" y="285750"/>
                </a:lnTo>
                <a:cubicBezTo>
                  <a:pt x="3006586" y="283777"/>
                  <a:pt x="2983574" y="283325"/>
                  <a:pt x="2962275" y="276225"/>
                </a:cubicBezTo>
                <a:cubicBezTo>
                  <a:pt x="2935334" y="267245"/>
                  <a:pt x="2911770" y="250217"/>
                  <a:pt x="2886075" y="238125"/>
                </a:cubicBezTo>
                <a:cubicBezTo>
                  <a:pt x="2857781" y="224810"/>
                  <a:pt x="2829837" y="210432"/>
                  <a:pt x="2800350" y="200025"/>
                </a:cubicBezTo>
                <a:cubicBezTo>
                  <a:pt x="2775661" y="191311"/>
                  <a:pt x="2748806" y="189781"/>
                  <a:pt x="2724150" y="180975"/>
                </a:cubicBezTo>
                <a:cubicBezTo>
                  <a:pt x="2704092" y="173812"/>
                  <a:pt x="2686775" y="160310"/>
                  <a:pt x="2667000" y="152400"/>
                </a:cubicBezTo>
                <a:cubicBezTo>
                  <a:pt x="2654845" y="147538"/>
                  <a:pt x="2641700" y="145618"/>
                  <a:pt x="2628900" y="142875"/>
                </a:cubicBezTo>
                <a:cubicBezTo>
                  <a:pt x="2477579" y="110449"/>
                  <a:pt x="2582542" y="136048"/>
                  <a:pt x="2495550" y="114300"/>
                </a:cubicBezTo>
                <a:lnTo>
                  <a:pt x="1828800" y="123825"/>
                </a:lnTo>
                <a:cubicBezTo>
                  <a:pt x="1787023" y="124924"/>
                  <a:pt x="1753393" y="139436"/>
                  <a:pt x="1714500" y="152400"/>
                </a:cubicBezTo>
                <a:cubicBezTo>
                  <a:pt x="1704975" y="155575"/>
                  <a:pt x="1695864" y="160505"/>
                  <a:pt x="1685925" y="161925"/>
                </a:cubicBezTo>
                <a:lnTo>
                  <a:pt x="1552575" y="180975"/>
                </a:lnTo>
                <a:cubicBezTo>
                  <a:pt x="1533525" y="187325"/>
                  <a:pt x="1514906" y="195155"/>
                  <a:pt x="1495425" y="200025"/>
                </a:cubicBezTo>
                <a:cubicBezTo>
                  <a:pt x="1435782" y="214936"/>
                  <a:pt x="1331799" y="216205"/>
                  <a:pt x="1285875" y="219075"/>
                </a:cubicBezTo>
                <a:cubicBezTo>
                  <a:pt x="1257807" y="223085"/>
                  <a:pt x="1168566" y="236231"/>
                  <a:pt x="1143000" y="238125"/>
                </a:cubicBezTo>
                <a:cubicBezTo>
                  <a:pt x="915775" y="254956"/>
                  <a:pt x="602679" y="253846"/>
                  <a:pt x="409575" y="257175"/>
                </a:cubicBezTo>
                <a:cubicBezTo>
                  <a:pt x="396875" y="260350"/>
                  <a:pt x="383184" y="260846"/>
                  <a:pt x="371475" y="266700"/>
                </a:cubicBezTo>
                <a:cubicBezTo>
                  <a:pt x="357276" y="273800"/>
                  <a:pt x="345428" y="284944"/>
                  <a:pt x="333375" y="295275"/>
                </a:cubicBezTo>
                <a:cubicBezTo>
                  <a:pt x="314943" y="311074"/>
                  <a:pt x="296773" y="330379"/>
                  <a:pt x="285750" y="352425"/>
                </a:cubicBezTo>
                <a:cubicBezTo>
                  <a:pt x="281260" y="361405"/>
                  <a:pt x="280180" y="371772"/>
                  <a:pt x="276225" y="381000"/>
                </a:cubicBezTo>
                <a:cubicBezTo>
                  <a:pt x="270632" y="394051"/>
                  <a:pt x="262161" y="405805"/>
                  <a:pt x="257175" y="419100"/>
                </a:cubicBezTo>
                <a:cubicBezTo>
                  <a:pt x="218269" y="522850"/>
                  <a:pt x="281638" y="389225"/>
                  <a:pt x="228600" y="495300"/>
                </a:cubicBezTo>
                <a:cubicBezTo>
                  <a:pt x="225425" y="514350"/>
                  <a:pt x="222530" y="533449"/>
                  <a:pt x="219075" y="552450"/>
                </a:cubicBezTo>
                <a:cubicBezTo>
                  <a:pt x="216179" y="568378"/>
                  <a:pt x="212363" y="584132"/>
                  <a:pt x="209550" y="600075"/>
                </a:cubicBezTo>
                <a:cubicBezTo>
                  <a:pt x="176983" y="784623"/>
                  <a:pt x="202625" y="653749"/>
                  <a:pt x="180975" y="762000"/>
                </a:cubicBezTo>
                <a:cubicBezTo>
                  <a:pt x="177800" y="815975"/>
                  <a:pt x="179096" y="870400"/>
                  <a:pt x="171450" y="923925"/>
                </a:cubicBezTo>
                <a:cubicBezTo>
                  <a:pt x="169442" y="937981"/>
                  <a:pt x="156136" y="948326"/>
                  <a:pt x="152400" y="962025"/>
                </a:cubicBezTo>
                <a:cubicBezTo>
                  <a:pt x="146493" y="983685"/>
                  <a:pt x="146891" y="1006611"/>
                  <a:pt x="142875" y="1028700"/>
                </a:cubicBezTo>
                <a:cubicBezTo>
                  <a:pt x="140533" y="1041580"/>
                  <a:pt x="135692" y="1053920"/>
                  <a:pt x="133350" y="1066800"/>
                </a:cubicBezTo>
                <a:cubicBezTo>
                  <a:pt x="129334" y="1088889"/>
                  <a:pt x="127516" y="1111330"/>
                  <a:pt x="123825" y="1133475"/>
                </a:cubicBezTo>
                <a:cubicBezTo>
                  <a:pt x="114814" y="1187538"/>
                  <a:pt x="105999" y="1241655"/>
                  <a:pt x="95250" y="1295400"/>
                </a:cubicBezTo>
                <a:cubicBezTo>
                  <a:pt x="92075" y="1311275"/>
                  <a:pt x="88538" y="1327082"/>
                  <a:pt x="85725" y="1343025"/>
                </a:cubicBezTo>
                <a:cubicBezTo>
                  <a:pt x="79012" y="1381063"/>
                  <a:pt x="66675" y="1457325"/>
                  <a:pt x="66675" y="1457325"/>
                </a:cubicBezTo>
                <a:cubicBezTo>
                  <a:pt x="63500" y="1504950"/>
                  <a:pt x="61675" y="1552684"/>
                  <a:pt x="57150" y="1600200"/>
                </a:cubicBezTo>
                <a:cubicBezTo>
                  <a:pt x="55319" y="1619426"/>
                  <a:pt x="49758" y="1638155"/>
                  <a:pt x="47625" y="1657350"/>
                </a:cubicBezTo>
                <a:cubicBezTo>
                  <a:pt x="25367" y="1857669"/>
                  <a:pt x="50007" y="1700208"/>
                  <a:pt x="28575" y="1828800"/>
                </a:cubicBezTo>
                <a:cubicBezTo>
                  <a:pt x="25400" y="1889125"/>
                  <a:pt x="23068" y="1949500"/>
                  <a:pt x="19050" y="2009775"/>
                </a:cubicBezTo>
                <a:cubicBezTo>
                  <a:pt x="13975" y="2085905"/>
                  <a:pt x="8935" y="2119268"/>
                  <a:pt x="0" y="2190750"/>
                </a:cubicBezTo>
                <a:cubicBezTo>
                  <a:pt x="3175" y="2317750"/>
                  <a:pt x="3623" y="2444848"/>
                  <a:pt x="9525" y="2571750"/>
                </a:cubicBezTo>
                <a:cubicBezTo>
                  <a:pt x="9991" y="2581779"/>
                  <a:pt x="16292" y="2590671"/>
                  <a:pt x="19050" y="2600325"/>
                </a:cubicBezTo>
                <a:cubicBezTo>
                  <a:pt x="22646" y="2612912"/>
                  <a:pt x="24435" y="2626006"/>
                  <a:pt x="28575" y="2638425"/>
                </a:cubicBezTo>
                <a:cubicBezTo>
                  <a:pt x="49536" y="2701309"/>
                  <a:pt x="45737" y="2667086"/>
                  <a:pt x="57150" y="2724150"/>
                </a:cubicBezTo>
                <a:cubicBezTo>
                  <a:pt x="75564" y="2816219"/>
                  <a:pt x="57901" y="2747332"/>
                  <a:pt x="76200" y="2847975"/>
                </a:cubicBezTo>
                <a:cubicBezTo>
                  <a:pt x="78542" y="2860855"/>
                  <a:pt x="83383" y="2873195"/>
                  <a:pt x="85725" y="2886075"/>
                </a:cubicBezTo>
                <a:cubicBezTo>
                  <a:pt x="89741" y="2908164"/>
                  <a:pt x="89805" y="2930970"/>
                  <a:pt x="95250" y="2952750"/>
                </a:cubicBezTo>
                <a:cubicBezTo>
                  <a:pt x="99397" y="2969337"/>
                  <a:pt x="107950" y="2984500"/>
                  <a:pt x="114300" y="3000375"/>
                </a:cubicBezTo>
                <a:cubicBezTo>
                  <a:pt x="117475" y="3025775"/>
                  <a:pt x="118805" y="3051474"/>
                  <a:pt x="123825" y="3076575"/>
                </a:cubicBezTo>
                <a:cubicBezTo>
                  <a:pt x="128358" y="3099240"/>
                  <a:pt x="138032" y="3120649"/>
                  <a:pt x="142875" y="3143250"/>
                </a:cubicBezTo>
                <a:cubicBezTo>
                  <a:pt x="157097" y="3209617"/>
                  <a:pt x="172556" y="3275925"/>
                  <a:pt x="180975" y="3343275"/>
                </a:cubicBezTo>
                <a:cubicBezTo>
                  <a:pt x="187325" y="3394075"/>
                  <a:pt x="191609" y="3445176"/>
                  <a:pt x="200025" y="3495675"/>
                </a:cubicBezTo>
                <a:cubicBezTo>
                  <a:pt x="206375" y="3533775"/>
                  <a:pt x="213613" y="3571738"/>
                  <a:pt x="219075" y="3609975"/>
                </a:cubicBezTo>
                <a:lnTo>
                  <a:pt x="238125" y="3743325"/>
                </a:lnTo>
                <a:cubicBezTo>
                  <a:pt x="241300" y="4076700"/>
                  <a:pt x="242094" y="4410106"/>
                  <a:pt x="247650" y="4743450"/>
                </a:cubicBezTo>
                <a:cubicBezTo>
                  <a:pt x="248449" y="4791419"/>
                  <a:pt x="258312" y="4913333"/>
                  <a:pt x="266700" y="4972050"/>
                </a:cubicBezTo>
                <a:cubicBezTo>
                  <a:pt x="272162" y="5010287"/>
                  <a:pt x="280288" y="5048113"/>
                  <a:pt x="285750" y="5086350"/>
                </a:cubicBezTo>
                <a:cubicBezTo>
                  <a:pt x="304358" y="5216605"/>
                  <a:pt x="286052" y="5126265"/>
                  <a:pt x="304800" y="5238750"/>
                </a:cubicBezTo>
                <a:cubicBezTo>
                  <a:pt x="305240" y="5241391"/>
                  <a:pt x="319821" y="5317424"/>
                  <a:pt x="323850" y="5324475"/>
                </a:cubicBezTo>
                <a:cubicBezTo>
                  <a:pt x="330533" y="5336171"/>
                  <a:pt x="344343" y="5342274"/>
                  <a:pt x="352425" y="5353050"/>
                </a:cubicBezTo>
                <a:cubicBezTo>
                  <a:pt x="363533" y="5367861"/>
                  <a:pt x="367067" y="5388484"/>
                  <a:pt x="381000" y="5400675"/>
                </a:cubicBezTo>
                <a:cubicBezTo>
                  <a:pt x="393867" y="5411934"/>
                  <a:pt x="411917" y="5416093"/>
                  <a:pt x="428625" y="5419725"/>
                </a:cubicBezTo>
                <a:cubicBezTo>
                  <a:pt x="543866" y="5444777"/>
                  <a:pt x="590714" y="5447364"/>
                  <a:pt x="695325" y="5457825"/>
                </a:cubicBezTo>
                <a:lnTo>
                  <a:pt x="1323975" y="5438775"/>
                </a:lnTo>
                <a:cubicBezTo>
                  <a:pt x="1416187" y="5434892"/>
                  <a:pt x="1508285" y="5428081"/>
                  <a:pt x="1600200" y="5419725"/>
                </a:cubicBezTo>
                <a:cubicBezTo>
                  <a:pt x="1652890" y="5414935"/>
                  <a:pt x="1792577" y="5401555"/>
                  <a:pt x="1838325" y="5400675"/>
                </a:cubicBezTo>
                <a:lnTo>
                  <a:pt x="2695575" y="5391150"/>
                </a:lnTo>
                <a:cubicBezTo>
                  <a:pt x="2733675" y="5387975"/>
                  <a:pt x="2771924" y="5386253"/>
                  <a:pt x="2809875" y="5381625"/>
                </a:cubicBezTo>
                <a:cubicBezTo>
                  <a:pt x="2902138" y="5370373"/>
                  <a:pt x="2993359" y="5349708"/>
                  <a:pt x="3086100" y="5343525"/>
                </a:cubicBezTo>
                <a:lnTo>
                  <a:pt x="3228975" y="5334000"/>
                </a:lnTo>
                <a:cubicBezTo>
                  <a:pt x="3263900" y="5327650"/>
                  <a:pt x="3298295" y="5316680"/>
                  <a:pt x="3333750" y="5314950"/>
                </a:cubicBezTo>
                <a:cubicBezTo>
                  <a:pt x="4031236" y="5280926"/>
                  <a:pt x="3884436" y="5484283"/>
                  <a:pt x="4029075" y="5267325"/>
                </a:cubicBezTo>
                <a:cubicBezTo>
                  <a:pt x="4048378" y="5170811"/>
                  <a:pt x="4023241" y="5268729"/>
                  <a:pt x="4067175" y="5172075"/>
                </a:cubicBezTo>
                <a:cubicBezTo>
                  <a:pt x="4075484" y="5153794"/>
                  <a:pt x="4078315" y="5133382"/>
                  <a:pt x="4086225" y="5114925"/>
                </a:cubicBezTo>
                <a:cubicBezTo>
                  <a:pt x="4118352" y="5039962"/>
                  <a:pt x="4134767" y="5032516"/>
                  <a:pt x="4162425" y="4953000"/>
                </a:cubicBezTo>
                <a:cubicBezTo>
                  <a:pt x="4177612" y="4909337"/>
                  <a:pt x="4188507" y="4864289"/>
                  <a:pt x="4200525" y="4819650"/>
                </a:cubicBezTo>
                <a:cubicBezTo>
                  <a:pt x="4221306" y="4742463"/>
                  <a:pt x="4236901" y="4679316"/>
                  <a:pt x="4248150" y="4600575"/>
                </a:cubicBezTo>
                <a:cubicBezTo>
                  <a:pt x="4252663" y="4568987"/>
                  <a:pt x="4252429" y="4536799"/>
                  <a:pt x="4257675" y="4505325"/>
                </a:cubicBezTo>
                <a:cubicBezTo>
                  <a:pt x="4261979" y="4479500"/>
                  <a:pt x="4270838" y="4454636"/>
                  <a:pt x="4276725" y="4429125"/>
                </a:cubicBezTo>
                <a:cubicBezTo>
                  <a:pt x="4289889" y="4372080"/>
                  <a:pt x="4302125" y="4314825"/>
                  <a:pt x="4314825" y="4257675"/>
                </a:cubicBezTo>
                <a:cubicBezTo>
                  <a:pt x="4321175" y="4229100"/>
                  <a:pt x="4330642" y="4201043"/>
                  <a:pt x="4333875" y="4171950"/>
                </a:cubicBezTo>
                <a:cubicBezTo>
                  <a:pt x="4347273" y="4051370"/>
                  <a:pt x="4340797" y="4114858"/>
                  <a:pt x="4352925" y="3981450"/>
                </a:cubicBezTo>
                <a:cubicBezTo>
                  <a:pt x="4351331" y="3912914"/>
                  <a:pt x="4359762" y="3580172"/>
                  <a:pt x="4324350" y="3438525"/>
                </a:cubicBezTo>
                <a:cubicBezTo>
                  <a:pt x="4311650" y="3387725"/>
                  <a:pt x="4309668" y="3332960"/>
                  <a:pt x="4286250" y="3286125"/>
                </a:cubicBezTo>
                <a:lnTo>
                  <a:pt x="4257675" y="3228975"/>
                </a:lnTo>
                <a:cubicBezTo>
                  <a:pt x="4254500" y="3203575"/>
                  <a:pt x="4254013" y="3177692"/>
                  <a:pt x="4248150" y="3152775"/>
                </a:cubicBezTo>
                <a:cubicBezTo>
                  <a:pt x="4227213" y="3063793"/>
                  <a:pt x="4215546" y="3075009"/>
                  <a:pt x="4191000" y="2990850"/>
                </a:cubicBezTo>
                <a:cubicBezTo>
                  <a:pt x="4176338" y="2940581"/>
                  <a:pt x="4165600" y="2889250"/>
                  <a:pt x="4152900" y="2838450"/>
                </a:cubicBezTo>
                <a:cubicBezTo>
                  <a:pt x="4128244" y="2739826"/>
                  <a:pt x="4141043" y="2787424"/>
                  <a:pt x="4114800" y="2695575"/>
                </a:cubicBezTo>
                <a:cubicBezTo>
                  <a:pt x="4108450" y="2644775"/>
                  <a:pt x="4108167" y="2592842"/>
                  <a:pt x="4095750" y="2543175"/>
                </a:cubicBezTo>
                <a:cubicBezTo>
                  <a:pt x="4070440" y="2441936"/>
                  <a:pt x="4057742" y="2401502"/>
                  <a:pt x="4048125" y="2276475"/>
                </a:cubicBezTo>
                <a:cubicBezTo>
                  <a:pt x="4039714" y="2167131"/>
                  <a:pt x="4042916" y="2173638"/>
                  <a:pt x="4029075" y="2085975"/>
                </a:cubicBezTo>
                <a:cubicBezTo>
                  <a:pt x="4023051" y="2047822"/>
                  <a:pt x="4013233" y="2010167"/>
                  <a:pt x="4010025" y="1971675"/>
                </a:cubicBezTo>
                <a:cubicBezTo>
                  <a:pt x="4006850" y="1933575"/>
                  <a:pt x="4006171" y="1895184"/>
                  <a:pt x="4000500" y="1857375"/>
                </a:cubicBezTo>
                <a:cubicBezTo>
                  <a:pt x="3987138" y="1768292"/>
                  <a:pt x="3981632" y="1800953"/>
                  <a:pt x="3962400" y="1724025"/>
                </a:cubicBezTo>
                <a:cubicBezTo>
                  <a:pt x="3957716" y="1705289"/>
                  <a:pt x="3957218" y="1685693"/>
                  <a:pt x="3952875" y="1666875"/>
                </a:cubicBezTo>
                <a:cubicBezTo>
                  <a:pt x="3937888" y="1601929"/>
                  <a:pt x="3931731" y="1595315"/>
                  <a:pt x="3905250" y="1533525"/>
                </a:cubicBezTo>
                <a:cubicBezTo>
                  <a:pt x="3902075" y="1514475"/>
                  <a:pt x="3900409" y="1495111"/>
                  <a:pt x="3895725" y="1476375"/>
                </a:cubicBezTo>
                <a:cubicBezTo>
                  <a:pt x="3843642" y="1268045"/>
                  <a:pt x="3911801" y="1587313"/>
                  <a:pt x="3857625" y="1352550"/>
                </a:cubicBezTo>
                <a:cubicBezTo>
                  <a:pt x="3853282" y="1333732"/>
                  <a:pt x="3852784" y="1314136"/>
                  <a:pt x="3848100" y="1295400"/>
                </a:cubicBezTo>
                <a:cubicBezTo>
                  <a:pt x="3843230" y="1275919"/>
                  <a:pt x="3834716" y="1257515"/>
                  <a:pt x="3829050" y="1238250"/>
                </a:cubicBezTo>
                <a:cubicBezTo>
                  <a:pt x="3797122" y="1129695"/>
                  <a:pt x="3804010" y="1158223"/>
                  <a:pt x="3790950" y="1066800"/>
                </a:cubicBezTo>
                <a:cubicBezTo>
                  <a:pt x="3787775" y="1003300"/>
                  <a:pt x="3783055" y="939858"/>
                  <a:pt x="3781425" y="876300"/>
                </a:cubicBezTo>
                <a:cubicBezTo>
                  <a:pt x="3766142" y="280269"/>
                  <a:pt x="3808502" y="506859"/>
                  <a:pt x="3762375" y="276225"/>
                </a:cubicBezTo>
                <a:cubicBezTo>
                  <a:pt x="3759200" y="241300"/>
                  <a:pt x="3757485" y="206211"/>
                  <a:pt x="3752850" y="171450"/>
                </a:cubicBezTo>
                <a:cubicBezTo>
                  <a:pt x="3751120" y="158474"/>
                  <a:pt x="3751503" y="143572"/>
                  <a:pt x="3743325" y="133350"/>
                </a:cubicBezTo>
                <a:cubicBezTo>
                  <a:pt x="3737053" y="125510"/>
                  <a:pt x="3724689" y="125245"/>
                  <a:pt x="3714750" y="123825"/>
                </a:cubicBezTo>
                <a:cubicBezTo>
                  <a:pt x="3680033" y="118865"/>
                  <a:pt x="3644648" y="119554"/>
                  <a:pt x="3609975" y="114300"/>
                </a:cubicBezTo>
                <a:cubicBezTo>
                  <a:pt x="3539781" y="103665"/>
                  <a:pt x="3471129" y="82628"/>
                  <a:pt x="3400425" y="76200"/>
                </a:cubicBezTo>
                <a:cubicBezTo>
                  <a:pt x="3326938" y="69519"/>
                  <a:pt x="3281380" y="66082"/>
                  <a:pt x="3209925" y="57150"/>
                </a:cubicBezTo>
                <a:cubicBezTo>
                  <a:pt x="3187648" y="54365"/>
                  <a:pt x="3165339" y="51641"/>
                  <a:pt x="3143250" y="47625"/>
                </a:cubicBezTo>
                <a:cubicBezTo>
                  <a:pt x="3130370" y="45283"/>
                  <a:pt x="3118109" y="39951"/>
                  <a:pt x="3105150" y="38100"/>
                </a:cubicBezTo>
                <a:cubicBezTo>
                  <a:pt x="3073562" y="33587"/>
                  <a:pt x="3041590" y="32303"/>
                  <a:pt x="3009900" y="28575"/>
                </a:cubicBezTo>
                <a:cubicBezTo>
                  <a:pt x="2987603" y="25952"/>
                  <a:pt x="2965502" y="21835"/>
                  <a:pt x="2943225" y="19050"/>
                </a:cubicBezTo>
                <a:cubicBezTo>
                  <a:pt x="2914696" y="15484"/>
                  <a:pt x="2886075" y="12700"/>
                  <a:pt x="2857500" y="9525"/>
                </a:cubicBezTo>
                <a:cubicBezTo>
                  <a:pt x="2701925" y="12700"/>
                  <a:pt x="2546382" y="19050"/>
                  <a:pt x="2390775" y="19050"/>
                </a:cubicBezTo>
                <a:cubicBezTo>
                  <a:pt x="1849561" y="19050"/>
                  <a:pt x="1875423" y="18047"/>
                  <a:pt x="1514475" y="0"/>
                </a:cubicBezTo>
                <a:lnTo>
                  <a:pt x="1028700" y="9525"/>
                </a:lnTo>
                <a:cubicBezTo>
                  <a:pt x="1012521" y="10103"/>
                  <a:pt x="997003" y="16154"/>
                  <a:pt x="981075" y="19050"/>
                </a:cubicBezTo>
                <a:cubicBezTo>
                  <a:pt x="932617" y="27861"/>
                  <a:pt x="907196" y="30965"/>
                  <a:pt x="857250" y="38100"/>
                </a:cubicBezTo>
                <a:cubicBezTo>
                  <a:pt x="847725" y="41275"/>
                  <a:pt x="838329" y="44867"/>
                  <a:pt x="828675" y="47625"/>
                </a:cubicBezTo>
                <a:cubicBezTo>
                  <a:pt x="816088" y="51221"/>
                  <a:pt x="802832" y="52553"/>
                  <a:pt x="790575" y="57150"/>
                </a:cubicBezTo>
                <a:cubicBezTo>
                  <a:pt x="777280" y="62136"/>
                  <a:pt x="765526" y="70607"/>
                  <a:pt x="752475" y="76200"/>
                </a:cubicBezTo>
                <a:cubicBezTo>
                  <a:pt x="733344" y="84399"/>
                  <a:pt x="705134" y="90417"/>
                  <a:pt x="685800" y="95250"/>
                </a:cubicBezTo>
                <a:cubicBezTo>
                  <a:pt x="627947" y="129962"/>
                  <a:pt x="633778" y="124742"/>
                  <a:pt x="571500" y="171450"/>
                </a:cubicBezTo>
                <a:cubicBezTo>
                  <a:pt x="555236" y="183648"/>
                  <a:pt x="540224" y="197466"/>
                  <a:pt x="523875" y="209550"/>
                </a:cubicBezTo>
                <a:cubicBezTo>
                  <a:pt x="467183" y="251452"/>
                  <a:pt x="396464" y="278327"/>
                  <a:pt x="352425" y="333375"/>
                </a:cubicBezTo>
                <a:cubicBezTo>
                  <a:pt x="305455" y="392088"/>
                  <a:pt x="332509" y="371908"/>
                  <a:pt x="276225" y="400050"/>
                </a:cubicBezTo>
                <a:cubicBezTo>
                  <a:pt x="263525" y="419100"/>
                  <a:pt x="252428" y="439322"/>
                  <a:pt x="238125" y="457200"/>
                </a:cubicBezTo>
                <a:cubicBezTo>
                  <a:pt x="225425" y="473075"/>
                  <a:pt x="210485" y="487392"/>
                  <a:pt x="200025" y="504825"/>
                </a:cubicBezTo>
                <a:cubicBezTo>
                  <a:pt x="191228" y="519486"/>
                  <a:pt x="188621" y="537157"/>
                  <a:pt x="180975" y="552450"/>
                </a:cubicBezTo>
                <a:cubicBezTo>
                  <a:pt x="175855" y="562689"/>
                  <a:pt x="168275" y="571500"/>
                  <a:pt x="161925" y="581025"/>
                </a:cubicBezTo>
                <a:cubicBezTo>
                  <a:pt x="158750" y="600075"/>
                  <a:pt x="154148" y="618942"/>
                  <a:pt x="152400" y="638175"/>
                </a:cubicBezTo>
                <a:cubicBezTo>
                  <a:pt x="122196" y="970418"/>
                  <a:pt x="162172" y="621289"/>
                  <a:pt x="133350" y="923925"/>
                </a:cubicBezTo>
                <a:cubicBezTo>
                  <a:pt x="131221" y="946275"/>
                  <a:pt x="127000" y="968375"/>
                  <a:pt x="123825" y="990600"/>
                </a:cubicBezTo>
                <a:cubicBezTo>
                  <a:pt x="91629" y="1666708"/>
                  <a:pt x="124948" y="910279"/>
                  <a:pt x="104775" y="2524125"/>
                </a:cubicBezTo>
                <a:cubicBezTo>
                  <a:pt x="104044" y="2582621"/>
                  <a:pt x="94094" y="2753605"/>
                  <a:pt x="85725" y="2828925"/>
                </a:cubicBezTo>
                <a:cubicBezTo>
                  <a:pt x="81715" y="2865012"/>
                  <a:pt x="73133" y="2898181"/>
                  <a:pt x="66675" y="2933700"/>
                </a:cubicBezTo>
                <a:cubicBezTo>
                  <a:pt x="63220" y="2952701"/>
                  <a:pt x="60325" y="2971800"/>
                  <a:pt x="57150" y="2990850"/>
                </a:cubicBezTo>
                <a:cubicBezTo>
                  <a:pt x="60325" y="3168650"/>
                  <a:pt x="61121" y="3346508"/>
                  <a:pt x="66675" y="3524250"/>
                </a:cubicBezTo>
                <a:cubicBezTo>
                  <a:pt x="67475" y="3549835"/>
                  <a:pt x="73373" y="3575009"/>
                  <a:pt x="76200" y="3600450"/>
                </a:cubicBezTo>
                <a:cubicBezTo>
                  <a:pt x="79724" y="3632163"/>
                  <a:pt x="82201" y="3663987"/>
                  <a:pt x="85725" y="3695700"/>
                </a:cubicBezTo>
                <a:cubicBezTo>
                  <a:pt x="91727" y="3749715"/>
                  <a:pt x="98985" y="3803587"/>
                  <a:pt x="104775" y="3857625"/>
                </a:cubicBezTo>
                <a:cubicBezTo>
                  <a:pt x="131421" y="4106318"/>
                  <a:pt x="99145" y="3841161"/>
                  <a:pt x="123825" y="4038600"/>
                </a:cubicBezTo>
                <a:cubicBezTo>
                  <a:pt x="127000" y="4114800"/>
                  <a:pt x="130628" y="4190982"/>
                  <a:pt x="133350" y="4267200"/>
                </a:cubicBezTo>
                <a:cubicBezTo>
                  <a:pt x="136978" y="4368785"/>
                  <a:pt x="138553" y="4470442"/>
                  <a:pt x="142875" y="4572000"/>
                </a:cubicBezTo>
                <a:cubicBezTo>
                  <a:pt x="144904" y="4619688"/>
                  <a:pt x="148874" y="4667275"/>
                  <a:pt x="152400" y="4714875"/>
                </a:cubicBezTo>
                <a:cubicBezTo>
                  <a:pt x="155224" y="4753003"/>
                  <a:pt x="153452" y="4791894"/>
                  <a:pt x="161925" y="4829175"/>
                </a:cubicBezTo>
                <a:cubicBezTo>
                  <a:pt x="176090" y="4891502"/>
                  <a:pt x="217904" y="4961061"/>
                  <a:pt x="257175" y="5010150"/>
                </a:cubicBezTo>
                <a:cubicBezTo>
                  <a:pt x="269875" y="5026025"/>
                  <a:pt x="281769" y="5042580"/>
                  <a:pt x="295275" y="5057775"/>
                </a:cubicBezTo>
                <a:cubicBezTo>
                  <a:pt x="307207" y="5071199"/>
                  <a:pt x="321360" y="5082525"/>
                  <a:pt x="333375" y="5095875"/>
                </a:cubicBezTo>
                <a:cubicBezTo>
                  <a:pt x="349964" y="5114307"/>
                  <a:pt x="361162" y="5138146"/>
                  <a:pt x="381000" y="5153025"/>
                </a:cubicBezTo>
                <a:cubicBezTo>
                  <a:pt x="400344" y="5167533"/>
                  <a:pt x="425720" y="5171467"/>
                  <a:pt x="447675" y="5181600"/>
                </a:cubicBezTo>
                <a:cubicBezTo>
                  <a:pt x="467013" y="5190525"/>
                  <a:pt x="486127" y="5199976"/>
                  <a:pt x="504825" y="5210175"/>
                </a:cubicBezTo>
                <a:cubicBezTo>
                  <a:pt x="521078" y="5219040"/>
                  <a:pt x="535361" y="5231630"/>
                  <a:pt x="552450" y="5238750"/>
                </a:cubicBezTo>
                <a:cubicBezTo>
                  <a:pt x="595439" y="5256662"/>
                  <a:pt x="640216" y="5261627"/>
                  <a:pt x="685800" y="5267325"/>
                </a:cubicBezTo>
                <a:cubicBezTo>
                  <a:pt x="714329" y="5270891"/>
                  <a:pt x="742782" y="5276157"/>
                  <a:pt x="771525" y="5276850"/>
                </a:cubicBezTo>
                <a:cubicBezTo>
                  <a:pt x="1006428" y="5282510"/>
                  <a:pt x="1241425" y="5283200"/>
                  <a:pt x="1476375" y="5286375"/>
                </a:cubicBezTo>
                <a:cubicBezTo>
                  <a:pt x="1504950" y="5289550"/>
                  <a:pt x="1533382" y="5294532"/>
                  <a:pt x="1562100" y="5295900"/>
                </a:cubicBezTo>
                <a:cubicBezTo>
                  <a:pt x="1978075" y="5315708"/>
                  <a:pt x="1753837" y="5290101"/>
                  <a:pt x="1952625" y="5314950"/>
                </a:cubicBezTo>
                <a:lnTo>
                  <a:pt x="2828925" y="5305425"/>
                </a:lnTo>
                <a:cubicBezTo>
                  <a:pt x="2855095" y="5304640"/>
                  <a:pt x="2879206" y="5290078"/>
                  <a:pt x="2905125" y="5286375"/>
                </a:cubicBezTo>
                <a:cubicBezTo>
                  <a:pt x="2923984" y="5283681"/>
                  <a:pt x="2943225" y="5286375"/>
                  <a:pt x="2962275" y="528637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041528" y="564860"/>
            <a:ext cx="3118344" cy="630435"/>
          </a:xfrm>
          <a:custGeom>
            <a:avLst/>
            <a:gdLst>
              <a:gd name="connsiteX0" fmla="*/ 3118344 w 3118344"/>
              <a:gd name="connsiteY0" fmla="*/ 445764 h 630435"/>
              <a:gd name="connsiteX1" fmla="*/ 1203819 w 3118344"/>
              <a:gd name="connsiteY1" fmla="*/ 283839 h 630435"/>
              <a:gd name="connsiteX2" fmla="*/ 1013319 w 3118344"/>
              <a:gd name="connsiteY2" fmla="*/ 293364 h 630435"/>
              <a:gd name="connsiteX3" fmla="*/ 603744 w 3118344"/>
              <a:gd name="connsiteY3" fmla="*/ 302889 h 630435"/>
              <a:gd name="connsiteX4" fmla="*/ 498969 w 3118344"/>
              <a:gd name="connsiteY4" fmla="*/ 331464 h 630435"/>
              <a:gd name="connsiteX5" fmla="*/ 460869 w 3118344"/>
              <a:gd name="connsiteY5" fmla="*/ 350514 h 630435"/>
              <a:gd name="connsiteX6" fmla="*/ 432294 w 3118344"/>
              <a:gd name="connsiteY6" fmla="*/ 360039 h 630435"/>
              <a:gd name="connsiteX7" fmla="*/ 403719 w 3118344"/>
              <a:gd name="connsiteY7" fmla="*/ 379089 h 630435"/>
              <a:gd name="connsiteX8" fmla="*/ 375144 w 3118344"/>
              <a:gd name="connsiteY8" fmla="*/ 388614 h 630435"/>
              <a:gd name="connsiteX9" fmla="*/ 317994 w 3118344"/>
              <a:gd name="connsiteY9" fmla="*/ 417189 h 630435"/>
              <a:gd name="connsiteX10" fmla="*/ 260844 w 3118344"/>
              <a:gd name="connsiteY10" fmla="*/ 464814 h 630435"/>
              <a:gd name="connsiteX11" fmla="*/ 222744 w 3118344"/>
              <a:gd name="connsiteY11" fmla="*/ 474339 h 630435"/>
              <a:gd name="connsiteX12" fmla="*/ 194169 w 3118344"/>
              <a:gd name="connsiteY12" fmla="*/ 493389 h 630435"/>
              <a:gd name="connsiteX13" fmla="*/ 137019 w 3118344"/>
              <a:gd name="connsiteY13" fmla="*/ 512439 h 630435"/>
              <a:gd name="connsiteX14" fmla="*/ 108444 w 3118344"/>
              <a:gd name="connsiteY14" fmla="*/ 541014 h 630435"/>
              <a:gd name="connsiteX15" fmla="*/ 79869 w 3118344"/>
              <a:gd name="connsiteY15" fmla="*/ 550539 h 630435"/>
              <a:gd name="connsiteX16" fmla="*/ 51294 w 3118344"/>
              <a:gd name="connsiteY16" fmla="*/ 569589 h 630435"/>
              <a:gd name="connsiteX17" fmla="*/ 70344 w 3118344"/>
              <a:gd name="connsiteY17" fmla="*/ 579114 h 630435"/>
              <a:gd name="connsiteX18" fmla="*/ 89394 w 3118344"/>
              <a:gd name="connsiteY18" fmla="*/ 550539 h 630435"/>
              <a:gd name="connsiteX19" fmla="*/ 117969 w 3118344"/>
              <a:gd name="connsiteY19" fmla="*/ 512439 h 630435"/>
              <a:gd name="connsiteX20" fmla="*/ 146544 w 3118344"/>
              <a:gd name="connsiteY20" fmla="*/ 426714 h 630435"/>
              <a:gd name="connsiteX21" fmla="*/ 156069 w 3118344"/>
              <a:gd name="connsiteY21" fmla="*/ 398139 h 630435"/>
              <a:gd name="connsiteX22" fmla="*/ 194169 w 3118344"/>
              <a:gd name="connsiteY22" fmla="*/ 302889 h 630435"/>
              <a:gd name="connsiteX23" fmla="*/ 213219 w 3118344"/>
              <a:gd name="connsiteY23" fmla="*/ 245739 h 630435"/>
              <a:gd name="connsiteX24" fmla="*/ 222744 w 3118344"/>
              <a:gd name="connsiteY24" fmla="*/ 217164 h 630435"/>
              <a:gd name="connsiteX25" fmla="*/ 194169 w 3118344"/>
              <a:gd name="connsiteY25" fmla="*/ 226689 h 630435"/>
              <a:gd name="connsiteX26" fmla="*/ 146544 w 3118344"/>
              <a:gd name="connsiteY26" fmla="*/ 274314 h 630435"/>
              <a:gd name="connsiteX27" fmla="*/ 127494 w 3118344"/>
              <a:gd name="connsiteY27" fmla="*/ 312414 h 630435"/>
              <a:gd name="connsiteX28" fmla="*/ 98919 w 3118344"/>
              <a:gd name="connsiteY28" fmla="*/ 350514 h 630435"/>
              <a:gd name="connsiteX29" fmla="*/ 79869 w 3118344"/>
              <a:gd name="connsiteY29" fmla="*/ 379089 h 630435"/>
              <a:gd name="connsiteX30" fmla="*/ 51294 w 3118344"/>
              <a:gd name="connsiteY30" fmla="*/ 398139 h 630435"/>
              <a:gd name="connsiteX31" fmla="*/ 13194 w 3118344"/>
              <a:gd name="connsiteY31" fmla="*/ 483864 h 630435"/>
              <a:gd name="connsiteX32" fmla="*/ 13194 w 3118344"/>
              <a:gd name="connsiteY32" fmla="*/ 626739 h 630435"/>
              <a:gd name="connsiteX33" fmla="*/ 51294 w 3118344"/>
              <a:gd name="connsiteY33" fmla="*/ 617214 h 630435"/>
              <a:gd name="connsiteX34" fmla="*/ 165594 w 3118344"/>
              <a:gd name="connsiteY34" fmla="*/ 598164 h 630435"/>
              <a:gd name="connsiteX35" fmla="*/ 41769 w 3118344"/>
              <a:gd name="connsiteY35" fmla="*/ 588639 h 630435"/>
              <a:gd name="connsiteX36" fmla="*/ 70344 w 3118344"/>
              <a:gd name="connsiteY36" fmla="*/ 579114 h 630435"/>
              <a:gd name="connsiteX37" fmla="*/ 108444 w 3118344"/>
              <a:gd name="connsiteY37" fmla="*/ 512439 h 630435"/>
              <a:gd name="connsiteX38" fmla="*/ 127494 w 3118344"/>
              <a:gd name="connsiteY38" fmla="*/ 455289 h 630435"/>
              <a:gd name="connsiteX39" fmla="*/ 146544 w 3118344"/>
              <a:gd name="connsiteY39" fmla="*/ 388614 h 630435"/>
              <a:gd name="connsiteX40" fmla="*/ 165594 w 3118344"/>
              <a:gd name="connsiteY40" fmla="*/ 350514 h 630435"/>
              <a:gd name="connsiteX41" fmla="*/ 175119 w 3118344"/>
              <a:gd name="connsiteY41" fmla="*/ 321939 h 630435"/>
              <a:gd name="connsiteX42" fmla="*/ 213219 w 3118344"/>
              <a:gd name="connsiteY42" fmla="*/ 236214 h 630435"/>
              <a:gd name="connsiteX43" fmla="*/ 184644 w 3118344"/>
              <a:gd name="connsiteY43" fmla="*/ 245739 h 630435"/>
              <a:gd name="connsiteX44" fmla="*/ 127494 w 3118344"/>
              <a:gd name="connsiteY44" fmla="*/ 312414 h 630435"/>
              <a:gd name="connsiteX45" fmla="*/ 98919 w 3118344"/>
              <a:gd name="connsiteY45" fmla="*/ 369564 h 630435"/>
              <a:gd name="connsiteX46" fmla="*/ 41769 w 3118344"/>
              <a:gd name="connsiteY46" fmla="*/ 445764 h 630435"/>
              <a:gd name="connsiteX47" fmla="*/ 32244 w 3118344"/>
              <a:gd name="connsiteY47" fmla="*/ 474339 h 630435"/>
              <a:gd name="connsiteX48" fmla="*/ 3669 w 3118344"/>
              <a:gd name="connsiteY48" fmla="*/ 531489 h 630435"/>
              <a:gd name="connsiteX49" fmla="*/ 165594 w 3118344"/>
              <a:gd name="connsiteY49" fmla="*/ 588639 h 630435"/>
              <a:gd name="connsiteX50" fmla="*/ 241794 w 3118344"/>
              <a:gd name="connsiteY50" fmla="*/ 598164 h 630435"/>
              <a:gd name="connsiteX51" fmla="*/ 403719 w 3118344"/>
              <a:gd name="connsiteY51" fmla="*/ 588639 h 630435"/>
              <a:gd name="connsiteX52" fmla="*/ 356094 w 3118344"/>
              <a:gd name="connsiteY52" fmla="*/ 579114 h 630435"/>
              <a:gd name="connsiteX53" fmla="*/ 222744 w 3118344"/>
              <a:gd name="connsiteY53" fmla="*/ 569589 h 630435"/>
              <a:gd name="connsiteX54" fmla="*/ 165594 w 3118344"/>
              <a:gd name="connsiteY54" fmla="*/ 560064 h 630435"/>
              <a:gd name="connsiteX55" fmla="*/ 127494 w 3118344"/>
              <a:gd name="connsiteY55" fmla="*/ 550539 h 630435"/>
              <a:gd name="connsiteX56" fmla="*/ 60819 w 3118344"/>
              <a:gd name="connsiteY56" fmla="*/ 541014 h 630435"/>
              <a:gd name="connsiteX57" fmla="*/ 117969 w 3118344"/>
              <a:gd name="connsiteY57" fmla="*/ 521964 h 630435"/>
              <a:gd name="connsiteX58" fmla="*/ 194169 w 3118344"/>
              <a:gd name="connsiteY58" fmla="*/ 464814 h 630435"/>
              <a:gd name="connsiteX59" fmla="*/ 213219 w 3118344"/>
              <a:gd name="connsiteY59" fmla="*/ 436239 h 630435"/>
              <a:gd name="connsiteX60" fmla="*/ 327519 w 3118344"/>
              <a:gd name="connsiteY60" fmla="*/ 379089 h 630435"/>
              <a:gd name="connsiteX61" fmla="*/ 422769 w 3118344"/>
              <a:gd name="connsiteY61" fmla="*/ 331464 h 630435"/>
              <a:gd name="connsiteX62" fmla="*/ 518019 w 3118344"/>
              <a:gd name="connsiteY62" fmla="*/ 293364 h 630435"/>
              <a:gd name="connsiteX63" fmla="*/ 632319 w 3118344"/>
              <a:gd name="connsiteY63" fmla="*/ 274314 h 630435"/>
              <a:gd name="connsiteX64" fmla="*/ 784719 w 3118344"/>
              <a:gd name="connsiteY64" fmla="*/ 226689 h 630435"/>
              <a:gd name="connsiteX65" fmla="*/ 851394 w 3118344"/>
              <a:gd name="connsiteY65" fmla="*/ 207639 h 630435"/>
              <a:gd name="connsiteX66" fmla="*/ 956169 w 3118344"/>
              <a:gd name="connsiteY66" fmla="*/ 188589 h 630435"/>
              <a:gd name="connsiteX67" fmla="*/ 1003794 w 3118344"/>
              <a:gd name="connsiteY67" fmla="*/ 169539 h 630435"/>
              <a:gd name="connsiteX68" fmla="*/ 1079994 w 3118344"/>
              <a:gd name="connsiteY68" fmla="*/ 150489 h 630435"/>
              <a:gd name="connsiteX69" fmla="*/ 1146669 w 3118344"/>
              <a:gd name="connsiteY69" fmla="*/ 121914 h 630435"/>
              <a:gd name="connsiteX70" fmla="*/ 1213344 w 3118344"/>
              <a:gd name="connsiteY70" fmla="*/ 102864 h 630435"/>
              <a:gd name="connsiteX71" fmla="*/ 1270494 w 3118344"/>
              <a:gd name="connsiteY71" fmla="*/ 83814 h 630435"/>
              <a:gd name="connsiteX72" fmla="*/ 1337169 w 3118344"/>
              <a:gd name="connsiteY72" fmla="*/ 64764 h 630435"/>
              <a:gd name="connsiteX73" fmla="*/ 1441944 w 3118344"/>
              <a:gd name="connsiteY73" fmla="*/ 36189 h 630435"/>
              <a:gd name="connsiteX74" fmla="*/ 1794369 w 3118344"/>
              <a:gd name="connsiteY74" fmla="*/ 26664 h 630435"/>
              <a:gd name="connsiteX75" fmla="*/ 1927719 w 3118344"/>
              <a:gd name="connsiteY75" fmla="*/ 55239 h 630435"/>
              <a:gd name="connsiteX76" fmla="*/ 1984869 w 3118344"/>
              <a:gd name="connsiteY76" fmla="*/ 64764 h 630435"/>
              <a:gd name="connsiteX77" fmla="*/ 2089644 w 3118344"/>
              <a:gd name="connsiteY77" fmla="*/ 83814 h 630435"/>
              <a:gd name="connsiteX78" fmla="*/ 2194419 w 3118344"/>
              <a:gd name="connsiteY78" fmla="*/ 93339 h 630435"/>
              <a:gd name="connsiteX79" fmla="*/ 2242044 w 3118344"/>
              <a:gd name="connsiteY79" fmla="*/ 112389 h 630435"/>
              <a:gd name="connsiteX80" fmla="*/ 2337294 w 3118344"/>
              <a:gd name="connsiteY80" fmla="*/ 131439 h 630435"/>
              <a:gd name="connsiteX81" fmla="*/ 2384919 w 3118344"/>
              <a:gd name="connsiteY81" fmla="*/ 150489 h 630435"/>
              <a:gd name="connsiteX82" fmla="*/ 2508744 w 3118344"/>
              <a:gd name="connsiteY82" fmla="*/ 169539 h 630435"/>
              <a:gd name="connsiteX83" fmla="*/ 2632569 w 3118344"/>
              <a:gd name="connsiteY83" fmla="*/ 207639 h 630435"/>
              <a:gd name="connsiteX84" fmla="*/ 2670669 w 3118344"/>
              <a:gd name="connsiteY84" fmla="*/ 217164 h 630435"/>
              <a:gd name="connsiteX85" fmla="*/ 2718294 w 3118344"/>
              <a:gd name="connsiteY85" fmla="*/ 226689 h 630435"/>
              <a:gd name="connsiteX86" fmla="*/ 2775444 w 3118344"/>
              <a:gd name="connsiteY86" fmla="*/ 245739 h 630435"/>
              <a:gd name="connsiteX87" fmla="*/ 2804019 w 3118344"/>
              <a:gd name="connsiteY87" fmla="*/ 255264 h 630435"/>
              <a:gd name="connsiteX88" fmla="*/ 2908794 w 3118344"/>
              <a:gd name="connsiteY88" fmla="*/ 293364 h 630435"/>
              <a:gd name="connsiteX89" fmla="*/ 2937369 w 3118344"/>
              <a:gd name="connsiteY89" fmla="*/ 312414 h 630435"/>
              <a:gd name="connsiteX90" fmla="*/ 2994519 w 3118344"/>
              <a:gd name="connsiteY90" fmla="*/ 331464 h 630435"/>
              <a:gd name="connsiteX91" fmla="*/ 3080244 w 3118344"/>
              <a:gd name="connsiteY91" fmla="*/ 388614 h 630435"/>
              <a:gd name="connsiteX92" fmla="*/ 3108819 w 3118344"/>
              <a:gd name="connsiteY92" fmla="*/ 407664 h 630435"/>
              <a:gd name="connsiteX93" fmla="*/ 3099294 w 3118344"/>
              <a:gd name="connsiteY93" fmla="*/ 445764 h 630435"/>
              <a:gd name="connsiteX94" fmla="*/ 3061194 w 3118344"/>
              <a:gd name="connsiteY94" fmla="*/ 426714 h 630435"/>
              <a:gd name="connsiteX95" fmla="*/ 3004044 w 3118344"/>
              <a:gd name="connsiteY95" fmla="*/ 407664 h 630435"/>
              <a:gd name="connsiteX96" fmla="*/ 2870694 w 3118344"/>
              <a:gd name="connsiteY96" fmla="*/ 369564 h 630435"/>
              <a:gd name="connsiteX97" fmla="*/ 2804019 w 3118344"/>
              <a:gd name="connsiteY97" fmla="*/ 350514 h 630435"/>
              <a:gd name="connsiteX98" fmla="*/ 2737344 w 3118344"/>
              <a:gd name="connsiteY98" fmla="*/ 331464 h 630435"/>
              <a:gd name="connsiteX99" fmla="*/ 2689719 w 3118344"/>
              <a:gd name="connsiteY99" fmla="*/ 321939 h 630435"/>
              <a:gd name="connsiteX100" fmla="*/ 2632569 w 3118344"/>
              <a:gd name="connsiteY100" fmla="*/ 302889 h 630435"/>
              <a:gd name="connsiteX101" fmla="*/ 2565894 w 3118344"/>
              <a:gd name="connsiteY101" fmla="*/ 293364 h 630435"/>
              <a:gd name="connsiteX102" fmla="*/ 2413494 w 3118344"/>
              <a:gd name="connsiteY102" fmla="*/ 274314 h 630435"/>
              <a:gd name="connsiteX103" fmla="*/ 1622919 w 3118344"/>
              <a:gd name="connsiteY103" fmla="*/ 274314 h 630435"/>
              <a:gd name="connsiteX104" fmla="*/ 1546719 w 3118344"/>
              <a:gd name="connsiteY104" fmla="*/ 264789 h 630435"/>
              <a:gd name="connsiteX105" fmla="*/ 1394319 w 3118344"/>
              <a:gd name="connsiteY105" fmla="*/ 245739 h 630435"/>
              <a:gd name="connsiteX106" fmla="*/ 1289544 w 3118344"/>
              <a:gd name="connsiteY106" fmla="*/ 236214 h 630435"/>
              <a:gd name="connsiteX107" fmla="*/ 1203819 w 3118344"/>
              <a:gd name="connsiteY107" fmla="*/ 226689 h 630435"/>
              <a:gd name="connsiteX108" fmla="*/ 1013319 w 3118344"/>
              <a:gd name="connsiteY108" fmla="*/ 217164 h 630435"/>
              <a:gd name="connsiteX109" fmla="*/ 660894 w 3118344"/>
              <a:gd name="connsiteY109" fmla="*/ 236214 h 630435"/>
              <a:gd name="connsiteX110" fmla="*/ 622794 w 3118344"/>
              <a:gd name="connsiteY110" fmla="*/ 245739 h 630435"/>
              <a:gd name="connsiteX111" fmla="*/ 518019 w 3118344"/>
              <a:gd name="connsiteY111" fmla="*/ 302889 h 630435"/>
              <a:gd name="connsiteX112" fmla="*/ 489444 w 3118344"/>
              <a:gd name="connsiteY112" fmla="*/ 331464 h 630435"/>
              <a:gd name="connsiteX113" fmla="*/ 441819 w 3118344"/>
              <a:gd name="connsiteY113" fmla="*/ 360039 h 630435"/>
              <a:gd name="connsiteX114" fmla="*/ 346569 w 3118344"/>
              <a:gd name="connsiteY114" fmla="*/ 426714 h 630435"/>
              <a:gd name="connsiteX115" fmla="*/ 317994 w 3118344"/>
              <a:gd name="connsiteY115" fmla="*/ 455289 h 630435"/>
              <a:gd name="connsiteX116" fmla="*/ 241794 w 3118344"/>
              <a:gd name="connsiteY116" fmla="*/ 512439 h 630435"/>
              <a:gd name="connsiteX117" fmla="*/ 175119 w 3118344"/>
              <a:gd name="connsiteY117" fmla="*/ 569589 h 630435"/>
              <a:gd name="connsiteX118" fmla="*/ 137019 w 3118344"/>
              <a:gd name="connsiteY118" fmla="*/ 579114 h 630435"/>
              <a:gd name="connsiteX119" fmla="*/ 117969 w 3118344"/>
              <a:gd name="connsiteY119" fmla="*/ 607689 h 630435"/>
              <a:gd name="connsiteX120" fmla="*/ 89394 w 3118344"/>
              <a:gd name="connsiteY120" fmla="*/ 617214 h 630435"/>
              <a:gd name="connsiteX121" fmla="*/ 117969 w 3118344"/>
              <a:gd name="connsiteY121" fmla="*/ 598164 h 630435"/>
              <a:gd name="connsiteX122" fmla="*/ 213219 w 3118344"/>
              <a:gd name="connsiteY122" fmla="*/ 502914 h 630435"/>
              <a:gd name="connsiteX123" fmla="*/ 289419 w 3118344"/>
              <a:gd name="connsiteY123" fmla="*/ 464814 h 630435"/>
              <a:gd name="connsiteX124" fmla="*/ 356094 w 3118344"/>
              <a:gd name="connsiteY124" fmla="*/ 417189 h 630435"/>
              <a:gd name="connsiteX125" fmla="*/ 498969 w 3118344"/>
              <a:gd name="connsiteY125" fmla="*/ 340989 h 630435"/>
              <a:gd name="connsiteX126" fmla="*/ 613269 w 3118344"/>
              <a:gd name="connsiteY126" fmla="*/ 293364 h 630435"/>
              <a:gd name="connsiteX127" fmla="*/ 670419 w 3118344"/>
              <a:gd name="connsiteY127" fmla="*/ 274314 h 630435"/>
              <a:gd name="connsiteX128" fmla="*/ 756144 w 3118344"/>
              <a:gd name="connsiteY128" fmla="*/ 226689 h 630435"/>
              <a:gd name="connsiteX129" fmla="*/ 803769 w 3118344"/>
              <a:gd name="connsiteY129" fmla="*/ 207639 h 630435"/>
              <a:gd name="connsiteX130" fmla="*/ 860919 w 3118344"/>
              <a:gd name="connsiteY130" fmla="*/ 198114 h 630435"/>
              <a:gd name="connsiteX131" fmla="*/ 994269 w 3118344"/>
              <a:gd name="connsiteY131" fmla="*/ 179064 h 630435"/>
              <a:gd name="connsiteX132" fmla="*/ 1118094 w 3118344"/>
              <a:gd name="connsiteY132" fmla="*/ 160014 h 630435"/>
              <a:gd name="connsiteX133" fmla="*/ 1203819 w 3118344"/>
              <a:gd name="connsiteY133" fmla="*/ 140964 h 630435"/>
              <a:gd name="connsiteX134" fmla="*/ 1308594 w 3118344"/>
              <a:gd name="connsiteY134" fmla="*/ 121914 h 630435"/>
              <a:gd name="connsiteX135" fmla="*/ 1356219 w 3118344"/>
              <a:gd name="connsiteY135" fmla="*/ 102864 h 630435"/>
              <a:gd name="connsiteX136" fmla="*/ 1641969 w 3118344"/>
              <a:gd name="connsiteY136" fmla="*/ 83814 h 630435"/>
              <a:gd name="connsiteX137" fmla="*/ 2042019 w 3118344"/>
              <a:gd name="connsiteY137" fmla="*/ 93339 h 630435"/>
              <a:gd name="connsiteX138" fmla="*/ 2184894 w 3118344"/>
              <a:gd name="connsiteY138" fmla="*/ 112389 h 630435"/>
              <a:gd name="connsiteX139" fmla="*/ 2270619 w 3118344"/>
              <a:gd name="connsiteY139" fmla="*/ 121914 h 630435"/>
              <a:gd name="connsiteX140" fmla="*/ 2337294 w 3118344"/>
              <a:gd name="connsiteY140" fmla="*/ 140964 h 630435"/>
              <a:gd name="connsiteX141" fmla="*/ 2384919 w 3118344"/>
              <a:gd name="connsiteY141" fmla="*/ 150489 h 630435"/>
              <a:gd name="connsiteX142" fmla="*/ 2489694 w 3118344"/>
              <a:gd name="connsiteY142" fmla="*/ 188589 h 630435"/>
              <a:gd name="connsiteX143" fmla="*/ 2546844 w 3118344"/>
              <a:gd name="connsiteY143" fmla="*/ 207639 h 630435"/>
              <a:gd name="connsiteX144" fmla="*/ 2632569 w 3118344"/>
              <a:gd name="connsiteY144" fmla="*/ 264789 h 630435"/>
              <a:gd name="connsiteX145" fmla="*/ 2727819 w 3118344"/>
              <a:gd name="connsiteY145" fmla="*/ 312414 h 630435"/>
              <a:gd name="connsiteX146" fmla="*/ 2756394 w 3118344"/>
              <a:gd name="connsiteY146" fmla="*/ 331464 h 630435"/>
              <a:gd name="connsiteX147" fmla="*/ 2775444 w 3118344"/>
              <a:gd name="connsiteY147" fmla="*/ 360039 h 630435"/>
              <a:gd name="connsiteX148" fmla="*/ 2804019 w 3118344"/>
              <a:gd name="connsiteY148" fmla="*/ 379089 h 630435"/>
              <a:gd name="connsiteX149" fmla="*/ 2908794 w 3118344"/>
              <a:gd name="connsiteY149" fmla="*/ 407664 h 630435"/>
              <a:gd name="connsiteX150" fmla="*/ 2975469 w 3118344"/>
              <a:gd name="connsiteY150" fmla="*/ 426714 h 630435"/>
              <a:gd name="connsiteX151" fmla="*/ 2984994 w 3118344"/>
              <a:gd name="connsiteY151" fmla="*/ 426714 h 63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118344" h="630435">
                <a:moveTo>
                  <a:pt x="3118344" y="445764"/>
                </a:moveTo>
                <a:lnTo>
                  <a:pt x="1203819" y="283839"/>
                </a:lnTo>
                <a:cubicBezTo>
                  <a:pt x="1140406" y="279248"/>
                  <a:pt x="1076866" y="291347"/>
                  <a:pt x="1013319" y="293364"/>
                </a:cubicBezTo>
                <a:lnTo>
                  <a:pt x="603744" y="302889"/>
                </a:lnTo>
                <a:cubicBezTo>
                  <a:pt x="568905" y="309857"/>
                  <a:pt x="531195" y="315351"/>
                  <a:pt x="498969" y="331464"/>
                </a:cubicBezTo>
                <a:cubicBezTo>
                  <a:pt x="486269" y="337814"/>
                  <a:pt x="473920" y="344921"/>
                  <a:pt x="460869" y="350514"/>
                </a:cubicBezTo>
                <a:cubicBezTo>
                  <a:pt x="451641" y="354469"/>
                  <a:pt x="441274" y="355549"/>
                  <a:pt x="432294" y="360039"/>
                </a:cubicBezTo>
                <a:cubicBezTo>
                  <a:pt x="422055" y="365159"/>
                  <a:pt x="413958" y="373969"/>
                  <a:pt x="403719" y="379089"/>
                </a:cubicBezTo>
                <a:cubicBezTo>
                  <a:pt x="394739" y="383579"/>
                  <a:pt x="384124" y="384124"/>
                  <a:pt x="375144" y="388614"/>
                </a:cubicBezTo>
                <a:cubicBezTo>
                  <a:pt x="301286" y="425543"/>
                  <a:pt x="389818" y="393248"/>
                  <a:pt x="317994" y="417189"/>
                </a:cubicBezTo>
                <a:cubicBezTo>
                  <a:pt x="300830" y="434353"/>
                  <a:pt x="284051" y="454868"/>
                  <a:pt x="260844" y="464814"/>
                </a:cubicBezTo>
                <a:cubicBezTo>
                  <a:pt x="248812" y="469971"/>
                  <a:pt x="235444" y="471164"/>
                  <a:pt x="222744" y="474339"/>
                </a:cubicBezTo>
                <a:cubicBezTo>
                  <a:pt x="213219" y="480689"/>
                  <a:pt x="204630" y="488740"/>
                  <a:pt x="194169" y="493389"/>
                </a:cubicBezTo>
                <a:cubicBezTo>
                  <a:pt x="175819" y="501544"/>
                  <a:pt x="137019" y="512439"/>
                  <a:pt x="137019" y="512439"/>
                </a:cubicBezTo>
                <a:cubicBezTo>
                  <a:pt x="127494" y="521964"/>
                  <a:pt x="119652" y="533542"/>
                  <a:pt x="108444" y="541014"/>
                </a:cubicBezTo>
                <a:cubicBezTo>
                  <a:pt x="100090" y="546583"/>
                  <a:pt x="88849" y="546049"/>
                  <a:pt x="79869" y="550539"/>
                </a:cubicBezTo>
                <a:cubicBezTo>
                  <a:pt x="69630" y="555659"/>
                  <a:pt x="60819" y="563239"/>
                  <a:pt x="51294" y="569589"/>
                </a:cubicBezTo>
                <a:cubicBezTo>
                  <a:pt x="43547" y="592830"/>
                  <a:pt x="27260" y="622198"/>
                  <a:pt x="70344" y="579114"/>
                </a:cubicBezTo>
                <a:cubicBezTo>
                  <a:pt x="78439" y="571019"/>
                  <a:pt x="82740" y="559854"/>
                  <a:pt x="89394" y="550539"/>
                </a:cubicBezTo>
                <a:cubicBezTo>
                  <a:pt x="98621" y="537621"/>
                  <a:pt x="108444" y="525139"/>
                  <a:pt x="117969" y="512439"/>
                </a:cubicBezTo>
                <a:lnTo>
                  <a:pt x="146544" y="426714"/>
                </a:lnTo>
                <a:cubicBezTo>
                  <a:pt x="149719" y="417189"/>
                  <a:pt x="151579" y="407119"/>
                  <a:pt x="156069" y="398139"/>
                </a:cubicBezTo>
                <a:cubicBezTo>
                  <a:pt x="184099" y="342078"/>
                  <a:pt x="170629" y="373509"/>
                  <a:pt x="194169" y="302889"/>
                </a:cubicBezTo>
                <a:lnTo>
                  <a:pt x="213219" y="245739"/>
                </a:lnTo>
                <a:cubicBezTo>
                  <a:pt x="216394" y="236214"/>
                  <a:pt x="232269" y="213989"/>
                  <a:pt x="222744" y="217164"/>
                </a:cubicBezTo>
                <a:lnTo>
                  <a:pt x="194169" y="226689"/>
                </a:lnTo>
                <a:cubicBezTo>
                  <a:pt x="178294" y="242564"/>
                  <a:pt x="160327" y="256593"/>
                  <a:pt x="146544" y="274314"/>
                </a:cubicBezTo>
                <a:cubicBezTo>
                  <a:pt x="137827" y="285522"/>
                  <a:pt x="135019" y="300373"/>
                  <a:pt x="127494" y="312414"/>
                </a:cubicBezTo>
                <a:cubicBezTo>
                  <a:pt x="119080" y="325876"/>
                  <a:pt x="108146" y="337596"/>
                  <a:pt x="98919" y="350514"/>
                </a:cubicBezTo>
                <a:cubicBezTo>
                  <a:pt x="92265" y="359829"/>
                  <a:pt x="87964" y="370994"/>
                  <a:pt x="79869" y="379089"/>
                </a:cubicBezTo>
                <a:cubicBezTo>
                  <a:pt x="71774" y="387184"/>
                  <a:pt x="60819" y="391789"/>
                  <a:pt x="51294" y="398139"/>
                </a:cubicBezTo>
                <a:cubicBezTo>
                  <a:pt x="28624" y="466149"/>
                  <a:pt x="43383" y="438581"/>
                  <a:pt x="13194" y="483864"/>
                </a:cubicBezTo>
                <a:cubicBezTo>
                  <a:pt x="4225" y="528711"/>
                  <a:pt x="-11370" y="582523"/>
                  <a:pt x="13194" y="626739"/>
                </a:cubicBezTo>
                <a:cubicBezTo>
                  <a:pt x="19551" y="638182"/>
                  <a:pt x="38427" y="619626"/>
                  <a:pt x="51294" y="617214"/>
                </a:cubicBezTo>
                <a:cubicBezTo>
                  <a:pt x="89258" y="610096"/>
                  <a:pt x="165594" y="598164"/>
                  <a:pt x="165594" y="598164"/>
                </a:cubicBezTo>
                <a:cubicBezTo>
                  <a:pt x="124319" y="594989"/>
                  <a:pt x="82362" y="596758"/>
                  <a:pt x="41769" y="588639"/>
                </a:cubicBezTo>
                <a:cubicBezTo>
                  <a:pt x="31924" y="586670"/>
                  <a:pt x="62504" y="585386"/>
                  <a:pt x="70344" y="579114"/>
                </a:cubicBezTo>
                <a:cubicBezTo>
                  <a:pt x="80452" y="571028"/>
                  <a:pt x="105135" y="520711"/>
                  <a:pt x="108444" y="512439"/>
                </a:cubicBezTo>
                <a:cubicBezTo>
                  <a:pt x="115902" y="493795"/>
                  <a:pt x="122624" y="474770"/>
                  <a:pt x="127494" y="455289"/>
                </a:cubicBezTo>
                <a:cubicBezTo>
                  <a:pt x="132327" y="435955"/>
                  <a:pt x="138345" y="407745"/>
                  <a:pt x="146544" y="388614"/>
                </a:cubicBezTo>
                <a:cubicBezTo>
                  <a:pt x="152137" y="375563"/>
                  <a:pt x="160001" y="363565"/>
                  <a:pt x="165594" y="350514"/>
                </a:cubicBezTo>
                <a:cubicBezTo>
                  <a:pt x="169549" y="341286"/>
                  <a:pt x="170629" y="330919"/>
                  <a:pt x="175119" y="321939"/>
                </a:cubicBezTo>
                <a:cubicBezTo>
                  <a:pt x="175573" y="321031"/>
                  <a:pt x="242707" y="226385"/>
                  <a:pt x="213219" y="236214"/>
                </a:cubicBezTo>
                <a:lnTo>
                  <a:pt x="184644" y="245739"/>
                </a:lnTo>
                <a:cubicBezTo>
                  <a:pt x="162124" y="268259"/>
                  <a:pt x="143786" y="283903"/>
                  <a:pt x="127494" y="312414"/>
                </a:cubicBezTo>
                <a:cubicBezTo>
                  <a:pt x="83551" y="389315"/>
                  <a:pt x="158654" y="289918"/>
                  <a:pt x="98919" y="369564"/>
                </a:cubicBezTo>
                <a:cubicBezTo>
                  <a:pt x="88405" y="383583"/>
                  <a:pt x="52536" y="424230"/>
                  <a:pt x="41769" y="445764"/>
                </a:cubicBezTo>
                <a:cubicBezTo>
                  <a:pt x="37279" y="454744"/>
                  <a:pt x="36734" y="465359"/>
                  <a:pt x="32244" y="474339"/>
                </a:cubicBezTo>
                <a:cubicBezTo>
                  <a:pt x="-4685" y="548197"/>
                  <a:pt x="27610" y="459665"/>
                  <a:pt x="3669" y="531489"/>
                </a:cubicBezTo>
                <a:cubicBezTo>
                  <a:pt x="25611" y="619256"/>
                  <a:pt x="204" y="567965"/>
                  <a:pt x="165594" y="588639"/>
                </a:cubicBezTo>
                <a:lnTo>
                  <a:pt x="241794" y="598164"/>
                </a:lnTo>
                <a:cubicBezTo>
                  <a:pt x="295769" y="594989"/>
                  <a:pt x="350386" y="597528"/>
                  <a:pt x="403719" y="588639"/>
                </a:cubicBezTo>
                <a:cubicBezTo>
                  <a:pt x="419688" y="585977"/>
                  <a:pt x="372194" y="580809"/>
                  <a:pt x="356094" y="579114"/>
                </a:cubicBezTo>
                <a:cubicBezTo>
                  <a:pt x="311776" y="574449"/>
                  <a:pt x="267194" y="572764"/>
                  <a:pt x="222744" y="569589"/>
                </a:cubicBezTo>
                <a:cubicBezTo>
                  <a:pt x="203694" y="566414"/>
                  <a:pt x="184532" y="563852"/>
                  <a:pt x="165594" y="560064"/>
                </a:cubicBezTo>
                <a:cubicBezTo>
                  <a:pt x="152757" y="557497"/>
                  <a:pt x="140374" y="552881"/>
                  <a:pt x="127494" y="550539"/>
                </a:cubicBezTo>
                <a:cubicBezTo>
                  <a:pt x="105405" y="546523"/>
                  <a:pt x="83044" y="544189"/>
                  <a:pt x="60819" y="541014"/>
                </a:cubicBezTo>
                <a:cubicBezTo>
                  <a:pt x="79869" y="534664"/>
                  <a:pt x="103770" y="536163"/>
                  <a:pt x="117969" y="521964"/>
                </a:cubicBezTo>
                <a:cubicBezTo>
                  <a:pt x="159635" y="480298"/>
                  <a:pt x="134993" y="500319"/>
                  <a:pt x="194169" y="464814"/>
                </a:cubicBezTo>
                <a:cubicBezTo>
                  <a:pt x="200519" y="455289"/>
                  <a:pt x="204604" y="443777"/>
                  <a:pt x="213219" y="436239"/>
                </a:cubicBezTo>
                <a:cubicBezTo>
                  <a:pt x="286012" y="372545"/>
                  <a:pt x="249583" y="418057"/>
                  <a:pt x="327519" y="379089"/>
                </a:cubicBezTo>
                <a:cubicBezTo>
                  <a:pt x="359269" y="363214"/>
                  <a:pt x="389810" y="344647"/>
                  <a:pt x="422769" y="331464"/>
                </a:cubicBezTo>
                <a:cubicBezTo>
                  <a:pt x="454519" y="318764"/>
                  <a:pt x="484288" y="298986"/>
                  <a:pt x="518019" y="293364"/>
                </a:cubicBezTo>
                <a:lnTo>
                  <a:pt x="632319" y="274314"/>
                </a:lnTo>
                <a:cubicBezTo>
                  <a:pt x="749375" y="230418"/>
                  <a:pt x="666430" y="258233"/>
                  <a:pt x="784719" y="226689"/>
                </a:cubicBezTo>
                <a:cubicBezTo>
                  <a:pt x="807053" y="220733"/>
                  <a:pt x="828872" y="212836"/>
                  <a:pt x="851394" y="207639"/>
                </a:cubicBezTo>
                <a:cubicBezTo>
                  <a:pt x="877521" y="201610"/>
                  <a:pt x="928999" y="196740"/>
                  <a:pt x="956169" y="188589"/>
                </a:cubicBezTo>
                <a:cubicBezTo>
                  <a:pt x="972546" y="183676"/>
                  <a:pt x="987452" y="174567"/>
                  <a:pt x="1003794" y="169539"/>
                </a:cubicBezTo>
                <a:cubicBezTo>
                  <a:pt x="1028818" y="161839"/>
                  <a:pt x="1055156" y="158768"/>
                  <a:pt x="1079994" y="150489"/>
                </a:cubicBezTo>
                <a:cubicBezTo>
                  <a:pt x="1102933" y="142843"/>
                  <a:pt x="1123898" y="130047"/>
                  <a:pt x="1146669" y="121914"/>
                </a:cubicBezTo>
                <a:cubicBezTo>
                  <a:pt x="1168437" y="114140"/>
                  <a:pt x="1191252" y="109662"/>
                  <a:pt x="1213344" y="102864"/>
                </a:cubicBezTo>
                <a:cubicBezTo>
                  <a:pt x="1232536" y="96959"/>
                  <a:pt x="1251302" y="89719"/>
                  <a:pt x="1270494" y="83814"/>
                </a:cubicBezTo>
                <a:cubicBezTo>
                  <a:pt x="1292586" y="77016"/>
                  <a:pt x="1315241" y="72073"/>
                  <a:pt x="1337169" y="64764"/>
                </a:cubicBezTo>
                <a:cubicBezTo>
                  <a:pt x="1428948" y="34171"/>
                  <a:pt x="1338309" y="53461"/>
                  <a:pt x="1441944" y="36189"/>
                </a:cubicBezTo>
                <a:cubicBezTo>
                  <a:pt x="1572107" y="-28893"/>
                  <a:pt x="1478353" y="10458"/>
                  <a:pt x="1794369" y="26664"/>
                </a:cubicBezTo>
                <a:cubicBezTo>
                  <a:pt x="1833952" y="28694"/>
                  <a:pt x="1891608" y="47501"/>
                  <a:pt x="1927719" y="55239"/>
                </a:cubicBezTo>
                <a:cubicBezTo>
                  <a:pt x="1946603" y="59286"/>
                  <a:pt x="1965868" y="61309"/>
                  <a:pt x="1984869" y="64764"/>
                </a:cubicBezTo>
                <a:cubicBezTo>
                  <a:pt x="2023469" y="71782"/>
                  <a:pt x="2049882" y="79136"/>
                  <a:pt x="2089644" y="83814"/>
                </a:cubicBezTo>
                <a:cubicBezTo>
                  <a:pt x="2124473" y="87912"/>
                  <a:pt x="2159494" y="90164"/>
                  <a:pt x="2194419" y="93339"/>
                </a:cubicBezTo>
                <a:cubicBezTo>
                  <a:pt x="2210294" y="99689"/>
                  <a:pt x="2225523" y="107984"/>
                  <a:pt x="2242044" y="112389"/>
                </a:cubicBezTo>
                <a:cubicBezTo>
                  <a:pt x="2273330" y="120732"/>
                  <a:pt x="2307231" y="119414"/>
                  <a:pt x="2337294" y="131439"/>
                </a:cubicBezTo>
                <a:cubicBezTo>
                  <a:pt x="2353169" y="137789"/>
                  <a:pt x="2368542" y="145576"/>
                  <a:pt x="2384919" y="150489"/>
                </a:cubicBezTo>
                <a:cubicBezTo>
                  <a:pt x="2416087" y="159839"/>
                  <a:pt x="2482188" y="166219"/>
                  <a:pt x="2508744" y="169539"/>
                </a:cubicBezTo>
                <a:cubicBezTo>
                  <a:pt x="2571816" y="190563"/>
                  <a:pt x="2565011" y="189214"/>
                  <a:pt x="2632569" y="207639"/>
                </a:cubicBezTo>
                <a:cubicBezTo>
                  <a:pt x="2645199" y="211083"/>
                  <a:pt x="2657890" y="214324"/>
                  <a:pt x="2670669" y="217164"/>
                </a:cubicBezTo>
                <a:cubicBezTo>
                  <a:pt x="2686473" y="220676"/>
                  <a:pt x="2702675" y="222429"/>
                  <a:pt x="2718294" y="226689"/>
                </a:cubicBezTo>
                <a:cubicBezTo>
                  <a:pt x="2737667" y="231973"/>
                  <a:pt x="2756394" y="239389"/>
                  <a:pt x="2775444" y="245739"/>
                </a:cubicBezTo>
                <a:lnTo>
                  <a:pt x="2804019" y="255264"/>
                </a:lnTo>
                <a:cubicBezTo>
                  <a:pt x="2880424" y="312568"/>
                  <a:pt x="2797632" y="260015"/>
                  <a:pt x="2908794" y="293364"/>
                </a:cubicBezTo>
                <a:cubicBezTo>
                  <a:pt x="2919759" y="296653"/>
                  <a:pt x="2926908" y="307765"/>
                  <a:pt x="2937369" y="312414"/>
                </a:cubicBezTo>
                <a:cubicBezTo>
                  <a:pt x="2955719" y="320569"/>
                  <a:pt x="2977811" y="320325"/>
                  <a:pt x="2994519" y="331464"/>
                </a:cubicBezTo>
                <a:lnTo>
                  <a:pt x="3080244" y="388614"/>
                </a:lnTo>
                <a:lnTo>
                  <a:pt x="3108819" y="407664"/>
                </a:lnTo>
                <a:cubicBezTo>
                  <a:pt x="3105644" y="420364"/>
                  <a:pt x="3111449" y="440902"/>
                  <a:pt x="3099294" y="445764"/>
                </a:cubicBezTo>
                <a:cubicBezTo>
                  <a:pt x="3086111" y="451037"/>
                  <a:pt x="3074377" y="431987"/>
                  <a:pt x="3061194" y="426714"/>
                </a:cubicBezTo>
                <a:cubicBezTo>
                  <a:pt x="3042550" y="419256"/>
                  <a:pt x="3023278" y="413434"/>
                  <a:pt x="3004044" y="407664"/>
                </a:cubicBezTo>
                <a:cubicBezTo>
                  <a:pt x="2959765" y="394380"/>
                  <a:pt x="2915144" y="382264"/>
                  <a:pt x="2870694" y="369564"/>
                </a:cubicBezTo>
                <a:lnTo>
                  <a:pt x="2804019" y="350514"/>
                </a:lnTo>
                <a:cubicBezTo>
                  <a:pt x="2781794" y="344164"/>
                  <a:pt x="2760009" y="335997"/>
                  <a:pt x="2737344" y="331464"/>
                </a:cubicBezTo>
                <a:cubicBezTo>
                  <a:pt x="2721469" y="328289"/>
                  <a:pt x="2705338" y="326199"/>
                  <a:pt x="2689719" y="321939"/>
                </a:cubicBezTo>
                <a:cubicBezTo>
                  <a:pt x="2670346" y="316655"/>
                  <a:pt x="2652135" y="307404"/>
                  <a:pt x="2632569" y="302889"/>
                </a:cubicBezTo>
                <a:cubicBezTo>
                  <a:pt x="2610693" y="297841"/>
                  <a:pt x="2588039" y="297055"/>
                  <a:pt x="2565894" y="293364"/>
                </a:cubicBezTo>
                <a:cubicBezTo>
                  <a:pt x="2447795" y="273681"/>
                  <a:pt x="2612560" y="292411"/>
                  <a:pt x="2413494" y="274314"/>
                </a:cubicBezTo>
                <a:cubicBezTo>
                  <a:pt x="2026212" y="286050"/>
                  <a:pt x="2074078" y="289871"/>
                  <a:pt x="1622919" y="274314"/>
                </a:cubicBezTo>
                <a:cubicBezTo>
                  <a:pt x="1597337" y="273432"/>
                  <a:pt x="1572092" y="268172"/>
                  <a:pt x="1546719" y="264789"/>
                </a:cubicBezTo>
                <a:cubicBezTo>
                  <a:pt x="1452521" y="252229"/>
                  <a:pt x="1501154" y="256423"/>
                  <a:pt x="1394319" y="245739"/>
                </a:cubicBezTo>
                <a:lnTo>
                  <a:pt x="1289544" y="236214"/>
                </a:lnTo>
                <a:cubicBezTo>
                  <a:pt x="1260936" y="233353"/>
                  <a:pt x="1232502" y="228667"/>
                  <a:pt x="1203819" y="226689"/>
                </a:cubicBezTo>
                <a:cubicBezTo>
                  <a:pt x="1140390" y="222315"/>
                  <a:pt x="1076819" y="220339"/>
                  <a:pt x="1013319" y="217164"/>
                </a:cubicBezTo>
                <a:cubicBezTo>
                  <a:pt x="901677" y="221014"/>
                  <a:pt x="775676" y="217084"/>
                  <a:pt x="660894" y="236214"/>
                </a:cubicBezTo>
                <a:cubicBezTo>
                  <a:pt x="647981" y="238366"/>
                  <a:pt x="635494" y="242564"/>
                  <a:pt x="622794" y="245739"/>
                </a:cubicBezTo>
                <a:cubicBezTo>
                  <a:pt x="551418" y="293323"/>
                  <a:pt x="586902" y="275336"/>
                  <a:pt x="518019" y="302889"/>
                </a:cubicBezTo>
                <a:cubicBezTo>
                  <a:pt x="508494" y="312414"/>
                  <a:pt x="500220" y="323382"/>
                  <a:pt x="489444" y="331464"/>
                </a:cubicBezTo>
                <a:cubicBezTo>
                  <a:pt x="474633" y="342572"/>
                  <a:pt x="457438" y="350100"/>
                  <a:pt x="441819" y="360039"/>
                </a:cubicBezTo>
                <a:cubicBezTo>
                  <a:pt x="420603" y="373540"/>
                  <a:pt x="368911" y="407564"/>
                  <a:pt x="346569" y="426714"/>
                </a:cubicBezTo>
                <a:cubicBezTo>
                  <a:pt x="336342" y="435480"/>
                  <a:pt x="328420" y="446759"/>
                  <a:pt x="317994" y="455289"/>
                </a:cubicBezTo>
                <a:cubicBezTo>
                  <a:pt x="293421" y="475394"/>
                  <a:pt x="264245" y="489988"/>
                  <a:pt x="241794" y="512439"/>
                </a:cubicBezTo>
                <a:cubicBezTo>
                  <a:pt x="222730" y="531503"/>
                  <a:pt x="199557" y="557370"/>
                  <a:pt x="175119" y="569589"/>
                </a:cubicBezTo>
                <a:cubicBezTo>
                  <a:pt x="163410" y="575443"/>
                  <a:pt x="149719" y="575939"/>
                  <a:pt x="137019" y="579114"/>
                </a:cubicBezTo>
                <a:cubicBezTo>
                  <a:pt x="130669" y="588639"/>
                  <a:pt x="126908" y="600538"/>
                  <a:pt x="117969" y="607689"/>
                </a:cubicBezTo>
                <a:cubicBezTo>
                  <a:pt x="110129" y="613961"/>
                  <a:pt x="89394" y="627254"/>
                  <a:pt x="89394" y="617214"/>
                </a:cubicBezTo>
                <a:cubicBezTo>
                  <a:pt x="89394" y="605766"/>
                  <a:pt x="108444" y="604514"/>
                  <a:pt x="117969" y="598164"/>
                </a:cubicBezTo>
                <a:cubicBezTo>
                  <a:pt x="149102" y="551465"/>
                  <a:pt x="147977" y="547768"/>
                  <a:pt x="213219" y="502914"/>
                </a:cubicBezTo>
                <a:cubicBezTo>
                  <a:pt x="236620" y="486826"/>
                  <a:pt x="265068" y="479425"/>
                  <a:pt x="289419" y="464814"/>
                </a:cubicBezTo>
                <a:cubicBezTo>
                  <a:pt x="312839" y="450762"/>
                  <a:pt x="333119" y="431958"/>
                  <a:pt x="356094" y="417189"/>
                </a:cubicBezTo>
                <a:cubicBezTo>
                  <a:pt x="390441" y="395109"/>
                  <a:pt x="463092" y="357134"/>
                  <a:pt x="498969" y="340989"/>
                </a:cubicBezTo>
                <a:cubicBezTo>
                  <a:pt x="536609" y="324051"/>
                  <a:pt x="574112" y="306416"/>
                  <a:pt x="613269" y="293364"/>
                </a:cubicBezTo>
                <a:cubicBezTo>
                  <a:pt x="632319" y="287014"/>
                  <a:pt x="653711" y="285453"/>
                  <a:pt x="670419" y="274314"/>
                </a:cubicBezTo>
                <a:cubicBezTo>
                  <a:pt x="752307" y="219722"/>
                  <a:pt x="698664" y="248244"/>
                  <a:pt x="756144" y="226689"/>
                </a:cubicBezTo>
                <a:cubicBezTo>
                  <a:pt x="772153" y="220686"/>
                  <a:pt x="787274" y="212138"/>
                  <a:pt x="803769" y="207639"/>
                </a:cubicBezTo>
                <a:cubicBezTo>
                  <a:pt x="822401" y="202557"/>
                  <a:pt x="841820" y="200979"/>
                  <a:pt x="860919" y="198114"/>
                </a:cubicBezTo>
                <a:lnTo>
                  <a:pt x="994269" y="179064"/>
                </a:lnTo>
                <a:cubicBezTo>
                  <a:pt x="1044215" y="171929"/>
                  <a:pt x="1069636" y="168825"/>
                  <a:pt x="1118094" y="160014"/>
                </a:cubicBezTo>
                <a:cubicBezTo>
                  <a:pt x="1301083" y="126743"/>
                  <a:pt x="1050936" y="171541"/>
                  <a:pt x="1203819" y="140964"/>
                </a:cubicBezTo>
                <a:cubicBezTo>
                  <a:pt x="1221907" y="137346"/>
                  <a:pt x="1288163" y="128043"/>
                  <a:pt x="1308594" y="121914"/>
                </a:cubicBezTo>
                <a:cubicBezTo>
                  <a:pt x="1324971" y="117001"/>
                  <a:pt x="1339632" y="107011"/>
                  <a:pt x="1356219" y="102864"/>
                </a:cubicBezTo>
                <a:cubicBezTo>
                  <a:pt x="1423123" y="86138"/>
                  <a:pt x="1635305" y="84104"/>
                  <a:pt x="1641969" y="83814"/>
                </a:cubicBezTo>
                <a:cubicBezTo>
                  <a:pt x="1775319" y="86989"/>
                  <a:pt x="1908816" y="86328"/>
                  <a:pt x="2042019" y="93339"/>
                </a:cubicBezTo>
                <a:cubicBezTo>
                  <a:pt x="2089999" y="95864"/>
                  <a:pt x="2137219" y="106430"/>
                  <a:pt x="2184894" y="112389"/>
                </a:cubicBezTo>
                <a:cubicBezTo>
                  <a:pt x="2213423" y="115955"/>
                  <a:pt x="2242044" y="118739"/>
                  <a:pt x="2270619" y="121914"/>
                </a:cubicBezTo>
                <a:cubicBezTo>
                  <a:pt x="2292844" y="128264"/>
                  <a:pt x="2314870" y="135358"/>
                  <a:pt x="2337294" y="140964"/>
                </a:cubicBezTo>
                <a:cubicBezTo>
                  <a:pt x="2353000" y="144891"/>
                  <a:pt x="2369300" y="146229"/>
                  <a:pt x="2384919" y="150489"/>
                </a:cubicBezTo>
                <a:cubicBezTo>
                  <a:pt x="2440508" y="165650"/>
                  <a:pt x="2438566" y="169997"/>
                  <a:pt x="2489694" y="188589"/>
                </a:cubicBezTo>
                <a:cubicBezTo>
                  <a:pt x="2508565" y="195451"/>
                  <a:pt x="2528200" y="200181"/>
                  <a:pt x="2546844" y="207639"/>
                </a:cubicBezTo>
                <a:cubicBezTo>
                  <a:pt x="2615992" y="235298"/>
                  <a:pt x="2555437" y="218510"/>
                  <a:pt x="2632569" y="264789"/>
                </a:cubicBezTo>
                <a:cubicBezTo>
                  <a:pt x="2663008" y="283052"/>
                  <a:pt x="2698283" y="292723"/>
                  <a:pt x="2727819" y="312414"/>
                </a:cubicBezTo>
                <a:lnTo>
                  <a:pt x="2756394" y="331464"/>
                </a:lnTo>
                <a:cubicBezTo>
                  <a:pt x="2762744" y="340989"/>
                  <a:pt x="2767349" y="351944"/>
                  <a:pt x="2775444" y="360039"/>
                </a:cubicBezTo>
                <a:cubicBezTo>
                  <a:pt x="2783539" y="368134"/>
                  <a:pt x="2793558" y="374440"/>
                  <a:pt x="2804019" y="379089"/>
                </a:cubicBezTo>
                <a:cubicBezTo>
                  <a:pt x="2856564" y="402442"/>
                  <a:pt x="2857574" y="394859"/>
                  <a:pt x="2908794" y="407664"/>
                </a:cubicBezTo>
                <a:cubicBezTo>
                  <a:pt x="2981420" y="425820"/>
                  <a:pt x="2886386" y="408897"/>
                  <a:pt x="2975469" y="426714"/>
                </a:cubicBezTo>
                <a:cubicBezTo>
                  <a:pt x="2978582" y="427337"/>
                  <a:pt x="2981819" y="426714"/>
                  <a:pt x="2984994" y="42671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3133725" y="1181100"/>
            <a:ext cx="1801643" cy="409575"/>
          </a:xfrm>
          <a:custGeom>
            <a:avLst/>
            <a:gdLst>
              <a:gd name="connsiteX0" fmla="*/ 771525 w 1801643"/>
              <a:gd name="connsiteY0" fmla="*/ 19050 h 409575"/>
              <a:gd name="connsiteX1" fmla="*/ 276225 w 1801643"/>
              <a:gd name="connsiteY1" fmla="*/ 28575 h 409575"/>
              <a:gd name="connsiteX2" fmla="*/ 180975 w 1801643"/>
              <a:gd name="connsiteY2" fmla="*/ 57150 h 409575"/>
              <a:gd name="connsiteX3" fmla="*/ 152400 w 1801643"/>
              <a:gd name="connsiteY3" fmla="*/ 66675 h 409575"/>
              <a:gd name="connsiteX4" fmla="*/ 123825 w 1801643"/>
              <a:gd name="connsiteY4" fmla="*/ 76200 h 409575"/>
              <a:gd name="connsiteX5" fmla="*/ 57150 w 1801643"/>
              <a:gd name="connsiteY5" fmla="*/ 161925 h 409575"/>
              <a:gd name="connsiteX6" fmla="*/ 47625 w 1801643"/>
              <a:gd name="connsiteY6" fmla="*/ 190500 h 409575"/>
              <a:gd name="connsiteX7" fmla="*/ 47625 w 1801643"/>
              <a:gd name="connsiteY7" fmla="*/ 295275 h 409575"/>
              <a:gd name="connsiteX8" fmla="*/ 76200 w 1801643"/>
              <a:gd name="connsiteY8" fmla="*/ 304800 h 409575"/>
              <a:gd name="connsiteX9" fmla="*/ 104775 w 1801643"/>
              <a:gd name="connsiteY9" fmla="*/ 323850 h 409575"/>
              <a:gd name="connsiteX10" fmla="*/ 133350 w 1801643"/>
              <a:gd name="connsiteY10" fmla="*/ 333375 h 409575"/>
              <a:gd name="connsiteX11" fmla="*/ 180975 w 1801643"/>
              <a:gd name="connsiteY11" fmla="*/ 352425 h 409575"/>
              <a:gd name="connsiteX12" fmla="*/ 1238250 w 1801643"/>
              <a:gd name="connsiteY12" fmla="*/ 342900 h 409575"/>
              <a:gd name="connsiteX13" fmla="*/ 1562100 w 1801643"/>
              <a:gd name="connsiteY13" fmla="*/ 314325 h 409575"/>
              <a:gd name="connsiteX14" fmla="*/ 1657350 w 1801643"/>
              <a:gd name="connsiteY14" fmla="*/ 285750 h 409575"/>
              <a:gd name="connsiteX15" fmla="*/ 1714500 w 1801643"/>
              <a:gd name="connsiteY15" fmla="*/ 247650 h 409575"/>
              <a:gd name="connsiteX16" fmla="*/ 1724025 w 1801643"/>
              <a:gd name="connsiteY16" fmla="*/ 209550 h 409575"/>
              <a:gd name="connsiteX17" fmla="*/ 1714500 w 1801643"/>
              <a:gd name="connsiteY17" fmla="*/ 123825 h 409575"/>
              <a:gd name="connsiteX18" fmla="*/ 1666875 w 1801643"/>
              <a:gd name="connsiteY18" fmla="*/ 76200 h 409575"/>
              <a:gd name="connsiteX19" fmla="*/ 1543050 w 1801643"/>
              <a:gd name="connsiteY19" fmla="*/ 47625 h 409575"/>
              <a:gd name="connsiteX20" fmla="*/ 1000125 w 1801643"/>
              <a:gd name="connsiteY20" fmla="*/ 38100 h 409575"/>
              <a:gd name="connsiteX21" fmla="*/ 619125 w 1801643"/>
              <a:gd name="connsiteY21" fmla="*/ 28575 h 409575"/>
              <a:gd name="connsiteX22" fmla="*/ 219075 w 1801643"/>
              <a:gd name="connsiteY22" fmla="*/ 38100 h 409575"/>
              <a:gd name="connsiteX23" fmla="*/ 190500 w 1801643"/>
              <a:gd name="connsiteY23" fmla="*/ 47625 h 409575"/>
              <a:gd name="connsiteX24" fmla="*/ 57150 w 1801643"/>
              <a:gd name="connsiteY24" fmla="*/ 76200 h 409575"/>
              <a:gd name="connsiteX25" fmla="*/ 28575 w 1801643"/>
              <a:gd name="connsiteY25" fmla="*/ 95250 h 409575"/>
              <a:gd name="connsiteX26" fmla="*/ 0 w 1801643"/>
              <a:gd name="connsiteY26" fmla="*/ 152400 h 409575"/>
              <a:gd name="connsiteX27" fmla="*/ 28575 w 1801643"/>
              <a:gd name="connsiteY27" fmla="*/ 209550 h 409575"/>
              <a:gd name="connsiteX28" fmla="*/ 57150 w 1801643"/>
              <a:gd name="connsiteY28" fmla="*/ 228600 h 409575"/>
              <a:gd name="connsiteX29" fmla="*/ 114300 w 1801643"/>
              <a:gd name="connsiteY29" fmla="*/ 276225 h 409575"/>
              <a:gd name="connsiteX30" fmla="*/ 161925 w 1801643"/>
              <a:gd name="connsiteY30" fmla="*/ 314325 h 409575"/>
              <a:gd name="connsiteX31" fmla="*/ 180975 w 1801643"/>
              <a:gd name="connsiteY31" fmla="*/ 342900 h 409575"/>
              <a:gd name="connsiteX32" fmla="*/ 219075 w 1801643"/>
              <a:gd name="connsiteY32" fmla="*/ 352425 h 409575"/>
              <a:gd name="connsiteX33" fmla="*/ 390525 w 1801643"/>
              <a:gd name="connsiteY33" fmla="*/ 361950 h 409575"/>
              <a:gd name="connsiteX34" fmla="*/ 819150 w 1801643"/>
              <a:gd name="connsiteY34" fmla="*/ 352425 h 409575"/>
              <a:gd name="connsiteX35" fmla="*/ 876300 w 1801643"/>
              <a:gd name="connsiteY35" fmla="*/ 333375 h 409575"/>
              <a:gd name="connsiteX36" fmla="*/ 1009650 w 1801643"/>
              <a:gd name="connsiteY36" fmla="*/ 314325 h 409575"/>
              <a:gd name="connsiteX37" fmla="*/ 1485900 w 1801643"/>
              <a:gd name="connsiteY37" fmla="*/ 304800 h 409575"/>
              <a:gd name="connsiteX38" fmla="*/ 1533525 w 1801643"/>
              <a:gd name="connsiteY38" fmla="*/ 295275 h 409575"/>
              <a:gd name="connsiteX39" fmla="*/ 1600200 w 1801643"/>
              <a:gd name="connsiteY39" fmla="*/ 276225 h 409575"/>
              <a:gd name="connsiteX40" fmla="*/ 1676400 w 1801643"/>
              <a:gd name="connsiteY40" fmla="*/ 266700 h 409575"/>
              <a:gd name="connsiteX41" fmla="*/ 1724025 w 1801643"/>
              <a:gd name="connsiteY41" fmla="*/ 257175 h 409575"/>
              <a:gd name="connsiteX42" fmla="*/ 1781175 w 1801643"/>
              <a:gd name="connsiteY42" fmla="*/ 238125 h 409575"/>
              <a:gd name="connsiteX43" fmla="*/ 1800225 w 1801643"/>
              <a:gd name="connsiteY43" fmla="*/ 209550 h 409575"/>
              <a:gd name="connsiteX44" fmla="*/ 1762125 w 1801643"/>
              <a:gd name="connsiteY44" fmla="*/ 161925 h 409575"/>
              <a:gd name="connsiteX45" fmla="*/ 1695450 w 1801643"/>
              <a:gd name="connsiteY45" fmla="*/ 123825 h 409575"/>
              <a:gd name="connsiteX46" fmla="*/ 1657350 w 1801643"/>
              <a:gd name="connsiteY46" fmla="*/ 114300 h 409575"/>
              <a:gd name="connsiteX47" fmla="*/ 1590675 w 1801643"/>
              <a:gd name="connsiteY47" fmla="*/ 76200 h 409575"/>
              <a:gd name="connsiteX48" fmla="*/ 1466850 w 1801643"/>
              <a:gd name="connsiteY48" fmla="*/ 57150 h 409575"/>
              <a:gd name="connsiteX49" fmla="*/ 1381125 w 1801643"/>
              <a:gd name="connsiteY49" fmla="*/ 38100 h 409575"/>
              <a:gd name="connsiteX50" fmla="*/ 1209675 w 1801643"/>
              <a:gd name="connsiteY50" fmla="*/ 28575 h 409575"/>
              <a:gd name="connsiteX51" fmla="*/ 695325 w 1801643"/>
              <a:gd name="connsiteY51" fmla="*/ 9525 h 409575"/>
              <a:gd name="connsiteX52" fmla="*/ 581025 w 1801643"/>
              <a:gd name="connsiteY52" fmla="*/ 0 h 409575"/>
              <a:gd name="connsiteX53" fmla="*/ 314325 w 1801643"/>
              <a:gd name="connsiteY53" fmla="*/ 19050 h 409575"/>
              <a:gd name="connsiteX54" fmla="*/ 247650 w 1801643"/>
              <a:gd name="connsiteY54" fmla="*/ 38100 h 409575"/>
              <a:gd name="connsiteX55" fmla="*/ 152400 w 1801643"/>
              <a:gd name="connsiteY55" fmla="*/ 66675 h 409575"/>
              <a:gd name="connsiteX56" fmla="*/ 123825 w 1801643"/>
              <a:gd name="connsiteY56" fmla="*/ 85725 h 409575"/>
              <a:gd name="connsiteX57" fmla="*/ 76200 w 1801643"/>
              <a:gd name="connsiteY57" fmla="*/ 171450 h 409575"/>
              <a:gd name="connsiteX58" fmla="*/ 85725 w 1801643"/>
              <a:gd name="connsiteY58" fmla="*/ 361950 h 409575"/>
              <a:gd name="connsiteX59" fmla="*/ 114300 w 1801643"/>
              <a:gd name="connsiteY59" fmla="*/ 381000 h 409575"/>
              <a:gd name="connsiteX60" fmla="*/ 142875 w 1801643"/>
              <a:gd name="connsiteY60" fmla="*/ 390525 h 409575"/>
              <a:gd name="connsiteX61" fmla="*/ 247650 w 1801643"/>
              <a:gd name="connsiteY61" fmla="*/ 409575 h 409575"/>
              <a:gd name="connsiteX62" fmla="*/ 542925 w 1801643"/>
              <a:gd name="connsiteY62" fmla="*/ 400050 h 409575"/>
              <a:gd name="connsiteX63" fmla="*/ 619125 w 1801643"/>
              <a:gd name="connsiteY63" fmla="*/ 381000 h 409575"/>
              <a:gd name="connsiteX64" fmla="*/ 657225 w 1801643"/>
              <a:gd name="connsiteY64" fmla="*/ 361950 h 409575"/>
              <a:gd name="connsiteX65" fmla="*/ 752475 w 1801643"/>
              <a:gd name="connsiteY65" fmla="*/ 352425 h 409575"/>
              <a:gd name="connsiteX66" fmla="*/ 885825 w 1801643"/>
              <a:gd name="connsiteY66" fmla="*/ 333375 h 409575"/>
              <a:gd name="connsiteX67" fmla="*/ 933450 w 1801643"/>
              <a:gd name="connsiteY67" fmla="*/ 323850 h 409575"/>
              <a:gd name="connsiteX68" fmla="*/ 990600 w 1801643"/>
              <a:gd name="connsiteY68" fmla="*/ 314325 h 409575"/>
              <a:gd name="connsiteX69" fmla="*/ 1057275 w 1801643"/>
              <a:gd name="connsiteY69" fmla="*/ 295275 h 409575"/>
              <a:gd name="connsiteX70" fmla="*/ 1181100 w 1801643"/>
              <a:gd name="connsiteY70" fmla="*/ 285750 h 409575"/>
              <a:gd name="connsiteX71" fmla="*/ 1562100 w 1801643"/>
              <a:gd name="connsiteY71" fmla="*/ 266700 h 409575"/>
              <a:gd name="connsiteX72" fmla="*/ 1628775 w 1801643"/>
              <a:gd name="connsiteY72" fmla="*/ 247650 h 409575"/>
              <a:gd name="connsiteX73" fmla="*/ 1666875 w 1801643"/>
              <a:gd name="connsiteY73" fmla="*/ 190500 h 409575"/>
              <a:gd name="connsiteX74" fmla="*/ 1657350 w 1801643"/>
              <a:gd name="connsiteY74" fmla="*/ 133350 h 409575"/>
              <a:gd name="connsiteX75" fmla="*/ 1590675 w 1801643"/>
              <a:gd name="connsiteY75" fmla="*/ 95250 h 409575"/>
              <a:gd name="connsiteX76" fmla="*/ 1562100 w 1801643"/>
              <a:gd name="connsiteY76" fmla="*/ 76200 h 409575"/>
              <a:gd name="connsiteX77" fmla="*/ 1485900 w 1801643"/>
              <a:gd name="connsiteY77" fmla="*/ 57150 h 409575"/>
              <a:gd name="connsiteX78" fmla="*/ 1457325 w 1801643"/>
              <a:gd name="connsiteY78" fmla="*/ 38100 h 409575"/>
              <a:gd name="connsiteX79" fmla="*/ 1381125 w 1801643"/>
              <a:gd name="connsiteY79" fmla="*/ 19050 h 409575"/>
              <a:gd name="connsiteX80" fmla="*/ 923925 w 1801643"/>
              <a:gd name="connsiteY80" fmla="*/ 28575 h 409575"/>
              <a:gd name="connsiteX81" fmla="*/ 590550 w 1801643"/>
              <a:gd name="connsiteY81" fmla="*/ 19050 h 409575"/>
              <a:gd name="connsiteX82" fmla="*/ 485775 w 1801643"/>
              <a:gd name="connsiteY82" fmla="*/ 1905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801643" h="409575">
                <a:moveTo>
                  <a:pt x="771525" y="19050"/>
                </a:moveTo>
                <a:lnTo>
                  <a:pt x="276225" y="28575"/>
                </a:lnTo>
                <a:cubicBezTo>
                  <a:pt x="260102" y="29151"/>
                  <a:pt x="186950" y="55158"/>
                  <a:pt x="180975" y="57150"/>
                </a:cubicBezTo>
                <a:lnTo>
                  <a:pt x="152400" y="66675"/>
                </a:lnTo>
                <a:lnTo>
                  <a:pt x="123825" y="76200"/>
                </a:lnTo>
                <a:cubicBezTo>
                  <a:pt x="99170" y="100855"/>
                  <a:pt x="68543" y="127746"/>
                  <a:pt x="57150" y="161925"/>
                </a:cubicBezTo>
                <a:lnTo>
                  <a:pt x="47625" y="190500"/>
                </a:lnTo>
                <a:cubicBezTo>
                  <a:pt x="44806" y="210230"/>
                  <a:pt x="27665" y="270325"/>
                  <a:pt x="47625" y="295275"/>
                </a:cubicBezTo>
                <a:cubicBezTo>
                  <a:pt x="53897" y="303115"/>
                  <a:pt x="67220" y="300310"/>
                  <a:pt x="76200" y="304800"/>
                </a:cubicBezTo>
                <a:cubicBezTo>
                  <a:pt x="86439" y="309920"/>
                  <a:pt x="94536" y="318730"/>
                  <a:pt x="104775" y="323850"/>
                </a:cubicBezTo>
                <a:cubicBezTo>
                  <a:pt x="113755" y="328340"/>
                  <a:pt x="123949" y="329850"/>
                  <a:pt x="133350" y="333375"/>
                </a:cubicBezTo>
                <a:cubicBezTo>
                  <a:pt x="149359" y="339378"/>
                  <a:pt x="165100" y="346075"/>
                  <a:pt x="180975" y="352425"/>
                </a:cubicBezTo>
                <a:lnTo>
                  <a:pt x="1238250" y="342900"/>
                </a:lnTo>
                <a:cubicBezTo>
                  <a:pt x="1720836" y="335956"/>
                  <a:pt x="1376356" y="360761"/>
                  <a:pt x="1562100" y="314325"/>
                </a:cubicBezTo>
                <a:cubicBezTo>
                  <a:pt x="1583398" y="309000"/>
                  <a:pt x="1643436" y="295026"/>
                  <a:pt x="1657350" y="285750"/>
                </a:cubicBezTo>
                <a:lnTo>
                  <a:pt x="1714500" y="247650"/>
                </a:lnTo>
                <a:cubicBezTo>
                  <a:pt x="1717675" y="234950"/>
                  <a:pt x="1724025" y="222641"/>
                  <a:pt x="1724025" y="209550"/>
                </a:cubicBezTo>
                <a:cubicBezTo>
                  <a:pt x="1724025" y="180799"/>
                  <a:pt x="1721473" y="151717"/>
                  <a:pt x="1714500" y="123825"/>
                </a:cubicBezTo>
                <a:cubicBezTo>
                  <a:pt x="1709341" y="103188"/>
                  <a:pt x="1684734" y="84138"/>
                  <a:pt x="1666875" y="76200"/>
                </a:cubicBezTo>
                <a:cubicBezTo>
                  <a:pt x="1630433" y="60003"/>
                  <a:pt x="1582639" y="48862"/>
                  <a:pt x="1543050" y="47625"/>
                </a:cubicBezTo>
                <a:cubicBezTo>
                  <a:pt x="1362135" y="41971"/>
                  <a:pt x="1181089" y="41831"/>
                  <a:pt x="1000125" y="38100"/>
                </a:cubicBezTo>
                <a:lnTo>
                  <a:pt x="619125" y="28575"/>
                </a:lnTo>
                <a:cubicBezTo>
                  <a:pt x="485775" y="31750"/>
                  <a:pt x="352331" y="32178"/>
                  <a:pt x="219075" y="38100"/>
                </a:cubicBezTo>
                <a:cubicBezTo>
                  <a:pt x="209045" y="38546"/>
                  <a:pt x="200186" y="44983"/>
                  <a:pt x="190500" y="47625"/>
                </a:cubicBezTo>
                <a:cubicBezTo>
                  <a:pt x="115907" y="67968"/>
                  <a:pt x="125119" y="64872"/>
                  <a:pt x="57150" y="76200"/>
                </a:cubicBezTo>
                <a:cubicBezTo>
                  <a:pt x="47625" y="82550"/>
                  <a:pt x="36670" y="87155"/>
                  <a:pt x="28575" y="95250"/>
                </a:cubicBezTo>
                <a:cubicBezTo>
                  <a:pt x="10111" y="113714"/>
                  <a:pt x="7747" y="129159"/>
                  <a:pt x="0" y="152400"/>
                </a:cubicBezTo>
                <a:cubicBezTo>
                  <a:pt x="7747" y="175641"/>
                  <a:pt x="10111" y="191086"/>
                  <a:pt x="28575" y="209550"/>
                </a:cubicBezTo>
                <a:cubicBezTo>
                  <a:pt x="36670" y="217645"/>
                  <a:pt x="48356" y="221271"/>
                  <a:pt x="57150" y="228600"/>
                </a:cubicBezTo>
                <a:cubicBezTo>
                  <a:pt x="130489" y="289716"/>
                  <a:pt x="43354" y="228927"/>
                  <a:pt x="114300" y="276225"/>
                </a:cubicBezTo>
                <a:cubicBezTo>
                  <a:pt x="168895" y="358117"/>
                  <a:pt x="96200" y="261745"/>
                  <a:pt x="161925" y="314325"/>
                </a:cubicBezTo>
                <a:cubicBezTo>
                  <a:pt x="170864" y="321476"/>
                  <a:pt x="171450" y="336550"/>
                  <a:pt x="180975" y="342900"/>
                </a:cubicBezTo>
                <a:cubicBezTo>
                  <a:pt x="191867" y="350162"/>
                  <a:pt x="206038" y="351240"/>
                  <a:pt x="219075" y="352425"/>
                </a:cubicBezTo>
                <a:cubicBezTo>
                  <a:pt x="276078" y="357607"/>
                  <a:pt x="333375" y="358775"/>
                  <a:pt x="390525" y="361950"/>
                </a:cubicBezTo>
                <a:cubicBezTo>
                  <a:pt x="533400" y="358775"/>
                  <a:pt x="676486" y="360817"/>
                  <a:pt x="819150" y="352425"/>
                </a:cubicBezTo>
                <a:cubicBezTo>
                  <a:pt x="839196" y="351246"/>
                  <a:pt x="856421" y="336215"/>
                  <a:pt x="876300" y="333375"/>
                </a:cubicBezTo>
                <a:cubicBezTo>
                  <a:pt x="920750" y="327025"/>
                  <a:pt x="964758" y="315223"/>
                  <a:pt x="1009650" y="314325"/>
                </a:cubicBezTo>
                <a:lnTo>
                  <a:pt x="1485900" y="304800"/>
                </a:lnTo>
                <a:cubicBezTo>
                  <a:pt x="1501775" y="301625"/>
                  <a:pt x="1517819" y="299202"/>
                  <a:pt x="1533525" y="295275"/>
                </a:cubicBezTo>
                <a:cubicBezTo>
                  <a:pt x="1578821" y="283951"/>
                  <a:pt x="1546750" y="285133"/>
                  <a:pt x="1600200" y="276225"/>
                </a:cubicBezTo>
                <a:cubicBezTo>
                  <a:pt x="1625449" y="272017"/>
                  <a:pt x="1651100" y="270592"/>
                  <a:pt x="1676400" y="266700"/>
                </a:cubicBezTo>
                <a:cubicBezTo>
                  <a:pt x="1692401" y="264238"/>
                  <a:pt x="1708406" y="261435"/>
                  <a:pt x="1724025" y="257175"/>
                </a:cubicBezTo>
                <a:cubicBezTo>
                  <a:pt x="1743398" y="251891"/>
                  <a:pt x="1781175" y="238125"/>
                  <a:pt x="1781175" y="238125"/>
                </a:cubicBezTo>
                <a:cubicBezTo>
                  <a:pt x="1787525" y="228600"/>
                  <a:pt x="1798606" y="220883"/>
                  <a:pt x="1800225" y="209550"/>
                </a:cubicBezTo>
                <a:cubicBezTo>
                  <a:pt x="1806994" y="162166"/>
                  <a:pt x="1788754" y="175240"/>
                  <a:pt x="1762125" y="161925"/>
                </a:cubicBezTo>
                <a:cubicBezTo>
                  <a:pt x="1706855" y="134290"/>
                  <a:pt x="1762246" y="148873"/>
                  <a:pt x="1695450" y="123825"/>
                </a:cubicBezTo>
                <a:cubicBezTo>
                  <a:pt x="1683193" y="119228"/>
                  <a:pt x="1670050" y="117475"/>
                  <a:pt x="1657350" y="114300"/>
                </a:cubicBezTo>
                <a:cubicBezTo>
                  <a:pt x="1638218" y="101546"/>
                  <a:pt x="1612647" y="82792"/>
                  <a:pt x="1590675" y="76200"/>
                </a:cubicBezTo>
                <a:cubicBezTo>
                  <a:pt x="1576511" y="71951"/>
                  <a:pt x="1476931" y="58983"/>
                  <a:pt x="1466850" y="57150"/>
                </a:cubicBezTo>
                <a:cubicBezTo>
                  <a:pt x="1432631" y="50928"/>
                  <a:pt x="1417363" y="41251"/>
                  <a:pt x="1381125" y="38100"/>
                </a:cubicBezTo>
                <a:cubicBezTo>
                  <a:pt x="1324102" y="33141"/>
                  <a:pt x="1266842" y="31433"/>
                  <a:pt x="1209675" y="28575"/>
                </a:cubicBezTo>
                <a:cubicBezTo>
                  <a:pt x="973997" y="16791"/>
                  <a:pt x="960375" y="17808"/>
                  <a:pt x="695325" y="9525"/>
                </a:cubicBezTo>
                <a:cubicBezTo>
                  <a:pt x="657225" y="6350"/>
                  <a:pt x="619257" y="0"/>
                  <a:pt x="581025" y="0"/>
                </a:cubicBezTo>
                <a:cubicBezTo>
                  <a:pt x="432725" y="0"/>
                  <a:pt x="422140" y="3648"/>
                  <a:pt x="314325" y="19050"/>
                </a:cubicBezTo>
                <a:cubicBezTo>
                  <a:pt x="218293" y="51061"/>
                  <a:pt x="367251" y="2220"/>
                  <a:pt x="247650" y="38100"/>
                </a:cubicBezTo>
                <a:cubicBezTo>
                  <a:pt x="131702" y="72885"/>
                  <a:pt x="240217" y="44721"/>
                  <a:pt x="152400" y="66675"/>
                </a:cubicBezTo>
                <a:cubicBezTo>
                  <a:pt x="142875" y="73025"/>
                  <a:pt x="131363" y="77110"/>
                  <a:pt x="123825" y="85725"/>
                </a:cubicBezTo>
                <a:cubicBezTo>
                  <a:pt x="88554" y="126035"/>
                  <a:pt x="89282" y="132203"/>
                  <a:pt x="76200" y="171450"/>
                </a:cubicBezTo>
                <a:cubicBezTo>
                  <a:pt x="79375" y="234950"/>
                  <a:pt x="74352" y="299396"/>
                  <a:pt x="85725" y="361950"/>
                </a:cubicBezTo>
                <a:cubicBezTo>
                  <a:pt x="87773" y="373213"/>
                  <a:pt x="104061" y="375880"/>
                  <a:pt x="114300" y="381000"/>
                </a:cubicBezTo>
                <a:cubicBezTo>
                  <a:pt x="123280" y="385490"/>
                  <a:pt x="133221" y="387767"/>
                  <a:pt x="142875" y="390525"/>
                </a:cubicBezTo>
                <a:cubicBezTo>
                  <a:pt x="187785" y="403356"/>
                  <a:pt x="193689" y="401866"/>
                  <a:pt x="247650" y="409575"/>
                </a:cubicBezTo>
                <a:cubicBezTo>
                  <a:pt x="346075" y="406400"/>
                  <a:pt x="444600" y="405512"/>
                  <a:pt x="542925" y="400050"/>
                </a:cubicBezTo>
                <a:cubicBezTo>
                  <a:pt x="560054" y="399098"/>
                  <a:pt x="600210" y="389106"/>
                  <a:pt x="619125" y="381000"/>
                </a:cubicBezTo>
                <a:cubicBezTo>
                  <a:pt x="632176" y="375407"/>
                  <a:pt x="643341" y="364925"/>
                  <a:pt x="657225" y="361950"/>
                </a:cubicBezTo>
                <a:cubicBezTo>
                  <a:pt x="688425" y="355264"/>
                  <a:pt x="720813" y="356383"/>
                  <a:pt x="752475" y="352425"/>
                </a:cubicBezTo>
                <a:cubicBezTo>
                  <a:pt x="797030" y="346856"/>
                  <a:pt x="841796" y="342181"/>
                  <a:pt x="885825" y="333375"/>
                </a:cubicBezTo>
                <a:lnTo>
                  <a:pt x="933450" y="323850"/>
                </a:lnTo>
                <a:cubicBezTo>
                  <a:pt x="952451" y="320395"/>
                  <a:pt x="971782" y="318668"/>
                  <a:pt x="990600" y="314325"/>
                </a:cubicBezTo>
                <a:cubicBezTo>
                  <a:pt x="1013122" y="309128"/>
                  <a:pt x="1034416" y="298704"/>
                  <a:pt x="1057275" y="295275"/>
                </a:cubicBezTo>
                <a:cubicBezTo>
                  <a:pt x="1098214" y="289134"/>
                  <a:pt x="1139760" y="287926"/>
                  <a:pt x="1181100" y="285750"/>
                </a:cubicBezTo>
                <a:cubicBezTo>
                  <a:pt x="1724153" y="257168"/>
                  <a:pt x="1185402" y="291813"/>
                  <a:pt x="1562100" y="266700"/>
                </a:cubicBezTo>
                <a:cubicBezTo>
                  <a:pt x="1562430" y="266618"/>
                  <a:pt x="1624220" y="252205"/>
                  <a:pt x="1628775" y="247650"/>
                </a:cubicBezTo>
                <a:cubicBezTo>
                  <a:pt x="1644964" y="231461"/>
                  <a:pt x="1666875" y="190500"/>
                  <a:pt x="1666875" y="190500"/>
                </a:cubicBezTo>
                <a:cubicBezTo>
                  <a:pt x="1663700" y="171450"/>
                  <a:pt x="1665987" y="150624"/>
                  <a:pt x="1657350" y="133350"/>
                </a:cubicBezTo>
                <a:cubicBezTo>
                  <a:pt x="1652709" y="124068"/>
                  <a:pt x="1594674" y="97535"/>
                  <a:pt x="1590675" y="95250"/>
                </a:cubicBezTo>
                <a:cubicBezTo>
                  <a:pt x="1580736" y="89570"/>
                  <a:pt x="1572819" y="80220"/>
                  <a:pt x="1562100" y="76200"/>
                </a:cubicBezTo>
                <a:cubicBezTo>
                  <a:pt x="1518626" y="59897"/>
                  <a:pt x="1521154" y="74777"/>
                  <a:pt x="1485900" y="57150"/>
                </a:cubicBezTo>
                <a:cubicBezTo>
                  <a:pt x="1475661" y="52030"/>
                  <a:pt x="1467564" y="43220"/>
                  <a:pt x="1457325" y="38100"/>
                </a:cubicBezTo>
                <a:cubicBezTo>
                  <a:pt x="1437799" y="28337"/>
                  <a:pt x="1399239" y="22673"/>
                  <a:pt x="1381125" y="19050"/>
                </a:cubicBezTo>
                <a:cubicBezTo>
                  <a:pt x="1228725" y="22225"/>
                  <a:pt x="1076358" y="28575"/>
                  <a:pt x="923925" y="28575"/>
                </a:cubicBezTo>
                <a:cubicBezTo>
                  <a:pt x="812755" y="28575"/>
                  <a:pt x="701694" y="21466"/>
                  <a:pt x="590550" y="19050"/>
                </a:cubicBezTo>
                <a:cubicBezTo>
                  <a:pt x="555633" y="18291"/>
                  <a:pt x="520700" y="19050"/>
                  <a:pt x="485775" y="1905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15351" y="163869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인벤토리에서</a:t>
            </a:r>
            <a:r>
              <a:rPr lang="ko-KR" altLang="en-US" sz="1100" dirty="0" smtClean="0">
                <a:solidFill>
                  <a:schemeClr val="bg1"/>
                </a:solidFill>
              </a:rPr>
              <a:t> 재료 아이템을 등록할 경우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smtClean="0">
                <a:solidFill>
                  <a:schemeClr val="bg1"/>
                </a:solidFill>
              </a:rPr>
              <a:t>등록된 </a:t>
            </a:r>
            <a:r>
              <a:rPr lang="ko-KR" altLang="en-US" sz="1100" dirty="0" smtClean="0">
                <a:solidFill>
                  <a:schemeClr val="bg1"/>
                </a:solidFill>
              </a:rPr>
              <a:t>재료 아이템이 조합 </a:t>
            </a:r>
            <a:r>
              <a:rPr lang="ko-KR" altLang="en-US" sz="1100" smtClean="0">
                <a:solidFill>
                  <a:schemeClr val="bg1"/>
                </a:solidFill>
              </a:rPr>
              <a:t>창 </a:t>
            </a:r>
            <a:r>
              <a:rPr lang="ko-KR" altLang="en-US" sz="1100" dirty="0" err="1">
                <a:solidFill>
                  <a:schemeClr val="bg1"/>
                </a:solidFill>
              </a:rPr>
              <a:t>위</a:t>
            </a:r>
            <a:r>
              <a:rPr lang="ko-KR" altLang="en-US" sz="1100" smtClean="0">
                <a:solidFill>
                  <a:schemeClr val="bg1"/>
                </a:solidFill>
              </a:rPr>
              <a:t>에 </a:t>
            </a:r>
            <a:r>
              <a:rPr lang="ko-KR" altLang="en-US" sz="1100" dirty="0" smtClean="0">
                <a:solidFill>
                  <a:schemeClr val="bg1"/>
                </a:solidFill>
              </a:rPr>
              <a:t>표시 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27805" y="51074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4000" y="0"/>
              <a:ext cx="9144000" cy="6573795"/>
            </a:xfrm>
            <a:prstGeom prst="rect">
              <a:avLst/>
            </a:prstGeom>
            <a:solidFill>
              <a:schemeClr val="dk1">
                <a:alpha val="6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5314950" y="942975"/>
              <a:ext cx="1514475" cy="4914900"/>
            </a:xfrm>
            <a:custGeom>
              <a:avLst/>
              <a:gdLst>
                <a:gd name="connsiteX0" fmla="*/ 714375 w 1952625"/>
                <a:gd name="connsiteY0" fmla="*/ 333375 h 4914900"/>
                <a:gd name="connsiteX1" fmla="*/ 619125 w 1952625"/>
                <a:gd name="connsiteY1" fmla="*/ 352425 h 4914900"/>
                <a:gd name="connsiteX2" fmla="*/ 571500 w 1952625"/>
                <a:gd name="connsiteY2" fmla="*/ 390525 h 4914900"/>
                <a:gd name="connsiteX3" fmla="*/ 476250 w 1952625"/>
                <a:gd name="connsiteY3" fmla="*/ 466725 h 4914900"/>
                <a:gd name="connsiteX4" fmla="*/ 419100 w 1952625"/>
                <a:gd name="connsiteY4" fmla="*/ 514350 h 4914900"/>
                <a:gd name="connsiteX5" fmla="*/ 295275 w 1952625"/>
                <a:gd name="connsiteY5" fmla="*/ 676275 h 4914900"/>
                <a:gd name="connsiteX6" fmla="*/ 247650 w 1952625"/>
                <a:gd name="connsiteY6" fmla="*/ 733425 h 4914900"/>
                <a:gd name="connsiteX7" fmla="*/ 171450 w 1952625"/>
                <a:gd name="connsiteY7" fmla="*/ 885825 h 4914900"/>
                <a:gd name="connsiteX8" fmla="*/ 133350 w 1952625"/>
                <a:gd name="connsiteY8" fmla="*/ 952500 h 4914900"/>
                <a:gd name="connsiteX9" fmla="*/ 57150 w 1952625"/>
                <a:gd name="connsiteY9" fmla="*/ 1219200 h 4914900"/>
                <a:gd name="connsiteX10" fmla="*/ 19050 w 1952625"/>
                <a:gd name="connsiteY10" fmla="*/ 1495425 h 4914900"/>
                <a:gd name="connsiteX11" fmla="*/ 0 w 1952625"/>
                <a:gd name="connsiteY11" fmla="*/ 1685925 h 4914900"/>
                <a:gd name="connsiteX12" fmla="*/ 9525 w 1952625"/>
                <a:gd name="connsiteY12" fmla="*/ 2505075 h 4914900"/>
                <a:gd name="connsiteX13" fmla="*/ 28575 w 1952625"/>
                <a:gd name="connsiteY13" fmla="*/ 2733675 h 4914900"/>
                <a:gd name="connsiteX14" fmla="*/ 85725 w 1952625"/>
                <a:gd name="connsiteY14" fmla="*/ 3095625 h 4914900"/>
                <a:gd name="connsiteX15" fmla="*/ 142875 w 1952625"/>
                <a:gd name="connsiteY15" fmla="*/ 3324225 h 4914900"/>
                <a:gd name="connsiteX16" fmla="*/ 228600 w 1952625"/>
                <a:gd name="connsiteY16" fmla="*/ 3733800 h 4914900"/>
                <a:gd name="connsiteX17" fmla="*/ 257175 w 1952625"/>
                <a:gd name="connsiteY17" fmla="*/ 3800475 h 4914900"/>
                <a:gd name="connsiteX18" fmla="*/ 276225 w 1952625"/>
                <a:gd name="connsiteY18" fmla="*/ 3886200 h 4914900"/>
                <a:gd name="connsiteX19" fmla="*/ 295275 w 1952625"/>
                <a:gd name="connsiteY19" fmla="*/ 3952875 h 4914900"/>
                <a:gd name="connsiteX20" fmla="*/ 304800 w 1952625"/>
                <a:gd name="connsiteY20" fmla="*/ 4019550 h 4914900"/>
                <a:gd name="connsiteX21" fmla="*/ 323850 w 1952625"/>
                <a:gd name="connsiteY21" fmla="*/ 4124325 h 4914900"/>
                <a:gd name="connsiteX22" fmla="*/ 333375 w 1952625"/>
                <a:gd name="connsiteY22" fmla="*/ 4191000 h 4914900"/>
                <a:gd name="connsiteX23" fmla="*/ 352425 w 1952625"/>
                <a:gd name="connsiteY23" fmla="*/ 4248150 h 4914900"/>
                <a:gd name="connsiteX24" fmla="*/ 371475 w 1952625"/>
                <a:gd name="connsiteY24" fmla="*/ 4371975 h 4914900"/>
                <a:gd name="connsiteX25" fmla="*/ 381000 w 1952625"/>
                <a:gd name="connsiteY25" fmla="*/ 4410075 h 4914900"/>
                <a:gd name="connsiteX26" fmla="*/ 400050 w 1952625"/>
                <a:gd name="connsiteY26" fmla="*/ 4505325 h 4914900"/>
                <a:gd name="connsiteX27" fmla="*/ 409575 w 1952625"/>
                <a:gd name="connsiteY27" fmla="*/ 4552950 h 4914900"/>
                <a:gd name="connsiteX28" fmla="*/ 447675 w 1952625"/>
                <a:gd name="connsiteY28" fmla="*/ 4619625 h 4914900"/>
                <a:gd name="connsiteX29" fmla="*/ 476250 w 1952625"/>
                <a:gd name="connsiteY29" fmla="*/ 4676775 h 4914900"/>
                <a:gd name="connsiteX30" fmla="*/ 485775 w 1952625"/>
                <a:gd name="connsiteY30" fmla="*/ 4705350 h 4914900"/>
                <a:gd name="connsiteX31" fmla="*/ 561975 w 1952625"/>
                <a:gd name="connsiteY31" fmla="*/ 4752975 h 4914900"/>
                <a:gd name="connsiteX32" fmla="*/ 590550 w 1952625"/>
                <a:gd name="connsiteY32" fmla="*/ 4781550 h 4914900"/>
                <a:gd name="connsiteX33" fmla="*/ 676275 w 1952625"/>
                <a:gd name="connsiteY33" fmla="*/ 4819650 h 4914900"/>
                <a:gd name="connsiteX34" fmla="*/ 714375 w 1952625"/>
                <a:gd name="connsiteY34" fmla="*/ 4848225 h 4914900"/>
                <a:gd name="connsiteX35" fmla="*/ 847725 w 1952625"/>
                <a:gd name="connsiteY35" fmla="*/ 4876800 h 4914900"/>
                <a:gd name="connsiteX36" fmla="*/ 933450 w 1952625"/>
                <a:gd name="connsiteY36" fmla="*/ 4905375 h 4914900"/>
                <a:gd name="connsiteX37" fmla="*/ 971550 w 1952625"/>
                <a:gd name="connsiteY37" fmla="*/ 4914900 h 4914900"/>
                <a:gd name="connsiteX38" fmla="*/ 1123950 w 1952625"/>
                <a:gd name="connsiteY38" fmla="*/ 4905375 h 4914900"/>
                <a:gd name="connsiteX39" fmla="*/ 1181100 w 1952625"/>
                <a:gd name="connsiteY39" fmla="*/ 4886325 h 4914900"/>
                <a:gd name="connsiteX40" fmla="*/ 1276350 w 1952625"/>
                <a:gd name="connsiteY40" fmla="*/ 4867275 h 4914900"/>
                <a:gd name="connsiteX41" fmla="*/ 1428750 w 1952625"/>
                <a:gd name="connsiteY41" fmla="*/ 4810125 h 4914900"/>
                <a:gd name="connsiteX42" fmla="*/ 1571625 w 1952625"/>
                <a:gd name="connsiteY42" fmla="*/ 4752975 h 4914900"/>
                <a:gd name="connsiteX43" fmla="*/ 1695450 w 1952625"/>
                <a:gd name="connsiteY43" fmla="*/ 4600575 h 4914900"/>
                <a:gd name="connsiteX44" fmla="*/ 1781175 w 1952625"/>
                <a:gd name="connsiteY44" fmla="*/ 4467225 h 4914900"/>
                <a:gd name="connsiteX45" fmla="*/ 1819275 w 1952625"/>
                <a:gd name="connsiteY45" fmla="*/ 4305300 h 4914900"/>
                <a:gd name="connsiteX46" fmla="*/ 1828800 w 1952625"/>
                <a:gd name="connsiteY46" fmla="*/ 4219575 h 4914900"/>
                <a:gd name="connsiteX47" fmla="*/ 1838325 w 1952625"/>
                <a:gd name="connsiteY47" fmla="*/ 4143375 h 4914900"/>
                <a:gd name="connsiteX48" fmla="*/ 1847850 w 1952625"/>
                <a:gd name="connsiteY48" fmla="*/ 3886200 h 4914900"/>
                <a:gd name="connsiteX49" fmla="*/ 1876425 w 1952625"/>
                <a:gd name="connsiteY49" fmla="*/ 3676650 h 4914900"/>
                <a:gd name="connsiteX50" fmla="*/ 1895475 w 1952625"/>
                <a:gd name="connsiteY50" fmla="*/ 3486150 h 4914900"/>
                <a:gd name="connsiteX51" fmla="*/ 1905000 w 1952625"/>
                <a:gd name="connsiteY51" fmla="*/ 3181350 h 4914900"/>
                <a:gd name="connsiteX52" fmla="*/ 1924050 w 1952625"/>
                <a:gd name="connsiteY52" fmla="*/ 2981325 h 4914900"/>
                <a:gd name="connsiteX53" fmla="*/ 1952625 w 1952625"/>
                <a:gd name="connsiteY53" fmla="*/ 2686050 h 4914900"/>
                <a:gd name="connsiteX54" fmla="*/ 1943100 w 1952625"/>
                <a:gd name="connsiteY54" fmla="*/ 2085975 h 4914900"/>
                <a:gd name="connsiteX55" fmla="*/ 1933575 w 1952625"/>
                <a:gd name="connsiteY55" fmla="*/ 2009775 h 4914900"/>
                <a:gd name="connsiteX56" fmla="*/ 1924050 w 1952625"/>
                <a:gd name="connsiteY56" fmla="*/ 1885950 h 4914900"/>
                <a:gd name="connsiteX57" fmla="*/ 1895475 w 1952625"/>
                <a:gd name="connsiteY57" fmla="*/ 1543050 h 4914900"/>
                <a:gd name="connsiteX58" fmla="*/ 1838325 w 1952625"/>
                <a:gd name="connsiteY58" fmla="*/ 1304925 h 4914900"/>
                <a:gd name="connsiteX59" fmla="*/ 1819275 w 1952625"/>
                <a:gd name="connsiteY59" fmla="*/ 1219200 h 4914900"/>
                <a:gd name="connsiteX60" fmla="*/ 1809750 w 1952625"/>
                <a:gd name="connsiteY60" fmla="*/ 1143000 h 4914900"/>
                <a:gd name="connsiteX61" fmla="*/ 1771650 w 1952625"/>
                <a:gd name="connsiteY61" fmla="*/ 1057275 h 4914900"/>
                <a:gd name="connsiteX62" fmla="*/ 1752600 w 1952625"/>
                <a:gd name="connsiteY62" fmla="*/ 990600 h 4914900"/>
                <a:gd name="connsiteX63" fmla="*/ 1724025 w 1952625"/>
                <a:gd name="connsiteY63" fmla="*/ 923925 h 4914900"/>
                <a:gd name="connsiteX64" fmla="*/ 1704975 w 1952625"/>
                <a:gd name="connsiteY64" fmla="*/ 857250 h 4914900"/>
                <a:gd name="connsiteX65" fmla="*/ 1647825 w 1952625"/>
                <a:gd name="connsiteY65" fmla="*/ 733425 h 4914900"/>
                <a:gd name="connsiteX66" fmla="*/ 1628775 w 1952625"/>
                <a:gd name="connsiteY66" fmla="*/ 666750 h 4914900"/>
                <a:gd name="connsiteX67" fmla="*/ 1571625 w 1952625"/>
                <a:gd name="connsiteY67" fmla="*/ 571500 h 4914900"/>
                <a:gd name="connsiteX68" fmla="*/ 1552575 w 1952625"/>
                <a:gd name="connsiteY68" fmla="*/ 533400 h 4914900"/>
                <a:gd name="connsiteX69" fmla="*/ 1533525 w 1952625"/>
                <a:gd name="connsiteY69" fmla="*/ 485775 h 4914900"/>
                <a:gd name="connsiteX70" fmla="*/ 1466850 w 1952625"/>
                <a:gd name="connsiteY70" fmla="*/ 419100 h 4914900"/>
                <a:gd name="connsiteX71" fmla="*/ 1428750 w 1952625"/>
                <a:gd name="connsiteY71" fmla="*/ 361950 h 4914900"/>
                <a:gd name="connsiteX72" fmla="*/ 1400175 w 1952625"/>
                <a:gd name="connsiteY72" fmla="*/ 314325 h 4914900"/>
                <a:gd name="connsiteX73" fmla="*/ 1362075 w 1952625"/>
                <a:gd name="connsiteY73" fmla="*/ 276225 h 4914900"/>
                <a:gd name="connsiteX74" fmla="*/ 1304925 w 1952625"/>
                <a:gd name="connsiteY74" fmla="*/ 190500 h 4914900"/>
                <a:gd name="connsiteX75" fmla="*/ 1238250 w 1952625"/>
                <a:gd name="connsiteY75" fmla="*/ 133350 h 4914900"/>
                <a:gd name="connsiteX76" fmla="*/ 1228725 w 1952625"/>
                <a:gd name="connsiteY76" fmla="*/ 104775 h 4914900"/>
                <a:gd name="connsiteX77" fmla="*/ 1200150 w 1952625"/>
                <a:gd name="connsiteY77" fmla="*/ 85725 h 4914900"/>
                <a:gd name="connsiteX78" fmla="*/ 1143000 w 1952625"/>
                <a:gd name="connsiteY78" fmla="*/ 38100 h 4914900"/>
                <a:gd name="connsiteX79" fmla="*/ 1133475 w 1952625"/>
                <a:gd name="connsiteY79" fmla="*/ 9525 h 4914900"/>
                <a:gd name="connsiteX80" fmla="*/ 1104900 w 1952625"/>
                <a:gd name="connsiteY80" fmla="*/ 0 h 4914900"/>
                <a:gd name="connsiteX81" fmla="*/ 981075 w 1952625"/>
                <a:gd name="connsiteY81" fmla="*/ 9525 h 4914900"/>
                <a:gd name="connsiteX82" fmla="*/ 923925 w 1952625"/>
                <a:gd name="connsiteY82" fmla="*/ 38100 h 4914900"/>
                <a:gd name="connsiteX83" fmla="*/ 895350 w 1952625"/>
                <a:gd name="connsiteY83" fmla="*/ 47625 h 4914900"/>
                <a:gd name="connsiteX84" fmla="*/ 857250 w 1952625"/>
                <a:gd name="connsiteY84" fmla="*/ 66675 h 4914900"/>
                <a:gd name="connsiteX85" fmla="*/ 790575 w 1952625"/>
                <a:gd name="connsiteY85" fmla="*/ 114300 h 4914900"/>
                <a:gd name="connsiteX86" fmla="*/ 762000 w 1952625"/>
                <a:gd name="connsiteY86" fmla="*/ 133350 h 4914900"/>
                <a:gd name="connsiteX87" fmla="*/ 742950 w 1952625"/>
                <a:gd name="connsiteY87" fmla="*/ 161925 h 4914900"/>
                <a:gd name="connsiteX88" fmla="*/ 685800 w 1952625"/>
                <a:gd name="connsiteY88" fmla="*/ 200025 h 4914900"/>
                <a:gd name="connsiteX89" fmla="*/ 657225 w 1952625"/>
                <a:gd name="connsiteY89" fmla="*/ 228600 h 4914900"/>
                <a:gd name="connsiteX90" fmla="*/ 647700 w 1952625"/>
                <a:gd name="connsiteY90" fmla="*/ 257175 h 4914900"/>
                <a:gd name="connsiteX91" fmla="*/ 619125 w 1952625"/>
                <a:gd name="connsiteY91" fmla="*/ 266700 h 4914900"/>
                <a:gd name="connsiteX92" fmla="*/ 581025 w 1952625"/>
                <a:gd name="connsiteY92" fmla="*/ 295275 h 4914900"/>
                <a:gd name="connsiteX93" fmla="*/ 552450 w 1952625"/>
                <a:gd name="connsiteY93" fmla="*/ 323850 h 4914900"/>
                <a:gd name="connsiteX94" fmla="*/ 523875 w 1952625"/>
                <a:gd name="connsiteY94" fmla="*/ 342900 h 4914900"/>
                <a:gd name="connsiteX95" fmla="*/ 466725 w 1952625"/>
                <a:gd name="connsiteY95" fmla="*/ 390525 h 4914900"/>
                <a:gd name="connsiteX96" fmla="*/ 447675 w 1952625"/>
                <a:gd name="connsiteY96" fmla="*/ 419100 h 4914900"/>
                <a:gd name="connsiteX97" fmla="*/ 390525 w 1952625"/>
                <a:gd name="connsiteY97" fmla="*/ 466725 h 4914900"/>
                <a:gd name="connsiteX98" fmla="*/ 371475 w 1952625"/>
                <a:gd name="connsiteY98" fmla="*/ 504825 h 4914900"/>
                <a:gd name="connsiteX99" fmla="*/ 361950 w 1952625"/>
                <a:gd name="connsiteY99" fmla="*/ 533400 h 4914900"/>
                <a:gd name="connsiteX100" fmla="*/ 342900 w 1952625"/>
                <a:gd name="connsiteY100" fmla="*/ 561975 h 4914900"/>
                <a:gd name="connsiteX101" fmla="*/ 314325 w 1952625"/>
                <a:gd name="connsiteY101" fmla="*/ 628650 h 4914900"/>
                <a:gd name="connsiteX102" fmla="*/ 295275 w 1952625"/>
                <a:gd name="connsiteY102" fmla="*/ 695325 h 4914900"/>
                <a:gd name="connsiteX103" fmla="*/ 276225 w 1952625"/>
                <a:gd name="connsiteY103" fmla="*/ 733425 h 4914900"/>
                <a:gd name="connsiteX104" fmla="*/ 266700 w 1952625"/>
                <a:gd name="connsiteY104" fmla="*/ 771525 h 4914900"/>
                <a:gd name="connsiteX105" fmla="*/ 247650 w 1952625"/>
                <a:gd name="connsiteY105" fmla="*/ 838200 h 4914900"/>
                <a:gd name="connsiteX106" fmla="*/ 238125 w 1952625"/>
                <a:gd name="connsiteY106" fmla="*/ 885825 h 4914900"/>
                <a:gd name="connsiteX107" fmla="*/ 219075 w 1952625"/>
                <a:gd name="connsiteY107" fmla="*/ 933450 h 4914900"/>
                <a:gd name="connsiteX108" fmla="*/ 209550 w 1952625"/>
                <a:gd name="connsiteY108" fmla="*/ 971550 h 4914900"/>
                <a:gd name="connsiteX109" fmla="*/ 180975 w 1952625"/>
                <a:gd name="connsiteY109" fmla="*/ 1057275 h 4914900"/>
                <a:gd name="connsiteX110" fmla="*/ 171450 w 1952625"/>
                <a:gd name="connsiteY110" fmla="*/ 1152525 h 4914900"/>
                <a:gd name="connsiteX111" fmla="*/ 152400 w 1952625"/>
                <a:gd name="connsiteY111" fmla="*/ 1209675 h 4914900"/>
                <a:gd name="connsiteX112" fmla="*/ 142875 w 1952625"/>
                <a:gd name="connsiteY112" fmla="*/ 1247775 h 4914900"/>
                <a:gd name="connsiteX113" fmla="*/ 123825 w 1952625"/>
                <a:gd name="connsiteY113" fmla="*/ 1333500 h 4914900"/>
                <a:gd name="connsiteX114" fmla="*/ 104775 w 1952625"/>
                <a:gd name="connsiteY114" fmla="*/ 1381125 h 4914900"/>
                <a:gd name="connsiteX115" fmla="*/ 66675 w 1952625"/>
                <a:gd name="connsiteY115" fmla="*/ 1590675 h 4914900"/>
                <a:gd name="connsiteX116" fmla="*/ 47625 w 1952625"/>
                <a:gd name="connsiteY116" fmla="*/ 1676400 h 4914900"/>
                <a:gd name="connsiteX117" fmla="*/ 28575 w 1952625"/>
                <a:gd name="connsiteY117" fmla="*/ 2076450 h 4914900"/>
                <a:gd name="connsiteX118" fmla="*/ 38100 w 1952625"/>
                <a:gd name="connsiteY118" fmla="*/ 2533650 h 4914900"/>
                <a:gd name="connsiteX119" fmla="*/ 47625 w 1952625"/>
                <a:gd name="connsiteY119" fmla="*/ 2590800 h 4914900"/>
                <a:gd name="connsiteX120" fmla="*/ 66675 w 1952625"/>
                <a:gd name="connsiteY120" fmla="*/ 2705100 h 4914900"/>
                <a:gd name="connsiteX121" fmla="*/ 95250 w 1952625"/>
                <a:gd name="connsiteY121" fmla="*/ 2914650 h 4914900"/>
                <a:gd name="connsiteX122" fmla="*/ 114300 w 1952625"/>
                <a:gd name="connsiteY122" fmla="*/ 3000375 h 4914900"/>
                <a:gd name="connsiteX123" fmla="*/ 123825 w 1952625"/>
                <a:gd name="connsiteY123" fmla="*/ 3067050 h 4914900"/>
                <a:gd name="connsiteX124" fmla="*/ 142875 w 1952625"/>
                <a:gd name="connsiteY124" fmla="*/ 3143250 h 4914900"/>
                <a:gd name="connsiteX125" fmla="*/ 161925 w 1952625"/>
                <a:gd name="connsiteY125" fmla="*/ 3333750 h 4914900"/>
                <a:gd name="connsiteX126" fmla="*/ 171450 w 1952625"/>
                <a:gd name="connsiteY126" fmla="*/ 3390900 h 4914900"/>
                <a:gd name="connsiteX127" fmla="*/ 180975 w 1952625"/>
                <a:gd name="connsiteY127" fmla="*/ 3581400 h 4914900"/>
                <a:gd name="connsiteX128" fmla="*/ 200025 w 1952625"/>
                <a:gd name="connsiteY128" fmla="*/ 3667125 h 4914900"/>
                <a:gd name="connsiteX129" fmla="*/ 219075 w 1952625"/>
                <a:gd name="connsiteY129" fmla="*/ 3790950 h 4914900"/>
                <a:gd name="connsiteX130" fmla="*/ 238125 w 1952625"/>
                <a:gd name="connsiteY130" fmla="*/ 3838575 h 4914900"/>
                <a:gd name="connsiteX131" fmla="*/ 266700 w 1952625"/>
                <a:gd name="connsiteY131" fmla="*/ 3943350 h 4914900"/>
                <a:gd name="connsiteX132" fmla="*/ 285750 w 1952625"/>
                <a:gd name="connsiteY132" fmla="*/ 3981450 h 4914900"/>
                <a:gd name="connsiteX133" fmla="*/ 323850 w 1952625"/>
                <a:gd name="connsiteY133" fmla="*/ 4057650 h 4914900"/>
                <a:gd name="connsiteX134" fmla="*/ 352425 w 1952625"/>
                <a:gd name="connsiteY134" fmla="*/ 4133850 h 4914900"/>
                <a:gd name="connsiteX135" fmla="*/ 390525 w 1952625"/>
                <a:gd name="connsiteY135" fmla="*/ 4219575 h 4914900"/>
                <a:gd name="connsiteX136" fmla="*/ 457200 w 1952625"/>
                <a:gd name="connsiteY136" fmla="*/ 4286250 h 4914900"/>
                <a:gd name="connsiteX137" fmla="*/ 485775 w 1952625"/>
                <a:gd name="connsiteY137" fmla="*/ 4314825 h 4914900"/>
                <a:gd name="connsiteX138" fmla="*/ 552450 w 1952625"/>
                <a:gd name="connsiteY138" fmla="*/ 4371975 h 4914900"/>
                <a:gd name="connsiteX139" fmla="*/ 590550 w 1952625"/>
                <a:gd name="connsiteY139" fmla="*/ 4419600 h 4914900"/>
                <a:gd name="connsiteX140" fmla="*/ 638175 w 1952625"/>
                <a:gd name="connsiteY140" fmla="*/ 4457700 h 4914900"/>
                <a:gd name="connsiteX141" fmla="*/ 676275 w 1952625"/>
                <a:gd name="connsiteY141" fmla="*/ 4495800 h 4914900"/>
                <a:gd name="connsiteX142" fmla="*/ 714375 w 1952625"/>
                <a:gd name="connsiteY142" fmla="*/ 4524375 h 4914900"/>
                <a:gd name="connsiteX143" fmla="*/ 762000 w 1952625"/>
                <a:gd name="connsiteY143" fmla="*/ 4581525 h 4914900"/>
                <a:gd name="connsiteX144" fmla="*/ 847725 w 1952625"/>
                <a:gd name="connsiteY144" fmla="*/ 4667250 h 4914900"/>
                <a:gd name="connsiteX145" fmla="*/ 876300 w 1952625"/>
                <a:gd name="connsiteY145" fmla="*/ 4695825 h 4914900"/>
                <a:gd name="connsiteX146" fmla="*/ 942975 w 1952625"/>
                <a:gd name="connsiteY146" fmla="*/ 4743450 h 4914900"/>
                <a:gd name="connsiteX147" fmla="*/ 962025 w 1952625"/>
                <a:gd name="connsiteY147" fmla="*/ 4772025 h 4914900"/>
                <a:gd name="connsiteX148" fmla="*/ 990600 w 1952625"/>
                <a:gd name="connsiteY148" fmla="*/ 4781550 h 4914900"/>
                <a:gd name="connsiteX149" fmla="*/ 1019175 w 1952625"/>
                <a:gd name="connsiteY149" fmla="*/ 4800600 h 4914900"/>
                <a:gd name="connsiteX150" fmla="*/ 1095375 w 1952625"/>
                <a:gd name="connsiteY150" fmla="*/ 4819650 h 4914900"/>
                <a:gd name="connsiteX151" fmla="*/ 1333500 w 1952625"/>
                <a:gd name="connsiteY151" fmla="*/ 4800600 h 4914900"/>
                <a:gd name="connsiteX152" fmla="*/ 1381125 w 1952625"/>
                <a:gd name="connsiteY152" fmla="*/ 4781550 h 4914900"/>
                <a:gd name="connsiteX153" fmla="*/ 1457325 w 1952625"/>
                <a:gd name="connsiteY153" fmla="*/ 4724400 h 4914900"/>
                <a:gd name="connsiteX154" fmla="*/ 1485900 w 1952625"/>
                <a:gd name="connsiteY154" fmla="*/ 4705350 h 4914900"/>
                <a:gd name="connsiteX155" fmla="*/ 1514475 w 1952625"/>
                <a:gd name="connsiteY155" fmla="*/ 4667250 h 4914900"/>
                <a:gd name="connsiteX156" fmla="*/ 1543050 w 1952625"/>
                <a:gd name="connsiteY156" fmla="*/ 4581525 h 4914900"/>
                <a:gd name="connsiteX157" fmla="*/ 1609725 w 1952625"/>
                <a:gd name="connsiteY157" fmla="*/ 4457700 h 4914900"/>
                <a:gd name="connsiteX158" fmla="*/ 1628775 w 1952625"/>
                <a:gd name="connsiteY158" fmla="*/ 4391025 h 4914900"/>
                <a:gd name="connsiteX159" fmla="*/ 1714500 w 1952625"/>
                <a:gd name="connsiteY159" fmla="*/ 4248150 h 4914900"/>
                <a:gd name="connsiteX160" fmla="*/ 1743075 w 1952625"/>
                <a:gd name="connsiteY160" fmla="*/ 4162425 h 4914900"/>
                <a:gd name="connsiteX161" fmla="*/ 1771650 w 1952625"/>
                <a:gd name="connsiteY161" fmla="*/ 4086225 h 4914900"/>
                <a:gd name="connsiteX162" fmla="*/ 1800225 w 1952625"/>
                <a:gd name="connsiteY162" fmla="*/ 3943350 h 4914900"/>
                <a:gd name="connsiteX163" fmla="*/ 1809750 w 1952625"/>
                <a:gd name="connsiteY163" fmla="*/ 3895725 h 4914900"/>
                <a:gd name="connsiteX164" fmla="*/ 1828800 w 1952625"/>
                <a:gd name="connsiteY164" fmla="*/ 3781425 h 4914900"/>
                <a:gd name="connsiteX165" fmla="*/ 1838325 w 1952625"/>
                <a:gd name="connsiteY165" fmla="*/ 3629025 h 4914900"/>
                <a:gd name="connsiteX166" fmla="*/ 1847850 w 1952625"/>
                <a:gd name="connsiteY166" fmla="*/ 3562350 h 4914900"/>
                <a:gd name="connsiteX167" fmla="*/ 1857375 w 1952625"/>
                <a:gd name="connsiteY167" fmla="*/ 3486150 h 4914900"/>
                <a:gd name="connsiteX168" fmla="*/ 1866900 w 1952625"/>
                <a:gd name="connsiteY168" fmla="*/ 3352800 h 4914900"/>
                <a:gd name="connsiteX169" fmla="*/ 1876425 w 1952625"/>
                <a:gd name="connsiteY169" fmla="*/ 2933700 h 4914900"/>
                <a:gd name="connsiteX170" fmla="*/ 1885950 w 1952625"/>
                <a:gd name="connsiteY170" fmla="*/ 2800350 h 4914900"/>
                <a:gd name="connsiteX171" fmla="*/ 1895475 w 1952625"/>
                <a:gd name="connsiteY171" fmla="*/ 2628900 h 4914900"/>
                <a:gd name="connsiteX172" fmla="*/ 1885950 w 1952625"/>
                <a:gd name="connsiteY172" fmla="*/ 1866900 h 4914900"/>
                <a:gd name="connsiteX173" fmla="*/ 1866900 w 1952625"/>
                <a:gd name="connsiteY173" fmla="*/ 1457325 h 4914900"/>
                <a:gd name="connsiteX174" fmla="*/ 1838325 w 1952625"/>
                <a:gd name="connsiteY174" fmla="*/ 1323975 h 4914900"/>
                <a:gd name="connsiteX175" fmla="*/ 1819275 w 1952625"/>
                <a:gd name="connsiteY175" fmla="*/ 1209675 h 4914900"/>
                <a:gd name="connsiteX176" fmla="*/ 1762125 w 1952625"/>
                <a:gd name="connsiteY176" fmla="*/ 1057275 h 4914900"/>
                <a:gd name="connsiteX177" fmla="*/ 1743075 w 1952625"/>
                <a:gd name="connsiteY177" fmla="*/ 1000125 h 4914900"/>
                <a:gd name="connsiteX178" fmla="*/ 1685925 w 1952625"/>
                <a:gd name="connsiteY178" fmla="*/ 904875 h 4914900"/>
                <a:gd name="connsiteX179" fmla="*/ 1657350 w 1952625"/>
                <a:gd name="connsiteY179" fmla="*/ 857250 h 4914900"/>
                <a:gd name="connsiteX180" fmla="*/ 1600200 w 1952625"/>
                <a:gd name="connsiteY180" fmla="*/ 752475 h 4914900"/>
                <a:gd name="connsiteX181" fmla="*/ 1562100 w 1952625"/>
                <a:gd name="connsiteY181" fmla="*/ 695325 h 4914900"/>
                <a:gd name="connsiteX182" fmla="*/ 1533525 w 1952625"/>
                <a:gd name="connsiteY182" fmla="*/ 666750 h 4914900"/>
                <a:gd name="connsiteX183" fmla="*/ 1438275 w 1952625"/>
                <a:gd name="connsiteY183" fmla="*/ 561975 h 4914900"/>
                <a:gd name="connsiteX184" fmla="*/ 1400175 w 1952625"/>
                <a:gd name="connsiteY184" fmla="*/ 523875 h 4914900"/>
                <a:gd name="connsiteX185" fmla="*/ 1371600 w 1952625"/>
                <a:gd name="connsiteY185" fmla="*/ 495300 h 4914900"/>
                <a:gd name="connsiteX186" fmla="*/ 1314450 w 1952625"/>
                <a:gd name="connsiteY186" fmla="*/ 457200 h 4914900"/>
                <a:gd name="connsiteX187" fmla="*/ 1285875 w 1952625"/>
                <a:gd name="connsiteY187" fmla="*/ 438150 h 4914900"/>
                <a:gd name="connsiteX188" fmla="*/ 1257300 w 1952625"/>
                <a:gd name="connsiteY188" fmla="*/ 419100 h 4914900"/>
                <a:gd name="connsiteX189" fmla="*/ 1200150 w 1952625"/>
                <a:gd name="connsiteY189" fmla="*/ 400050 h 4914900"/>
                <a:gd name="connsiteX190" fmla="*/ 1114425 w 1952625"/>
                <a:gd name="connsiteY190" fmla="*/ 371475 h 4914900"/>
                <a:gd name="connsiteX191" fmla="*/ 1076325 w 1952625"/>
                <a:gd name="connsiteY191" fmla="*/ 352425 h 4914900"/>
                <a:gd name="connsiteX192" fmla="*/ 981075 w 1952625"/>
                <a:gd name="connsiteY192" fmla="*/ 304800 h 4914900"/>
                <a:gd name="connsiteX193" fmla="*/ 942975 w 1952625"/>
                <a:gd name="connsiteY193" fmla="*/ 295275 h 4914900"/>
                <a:gd name="connsiteX194" fmla="*/ 885825 w 1952625"/>
                <a:gd name="connsiteY194" fmla="*/ 276225 h 4914900"/>
                <a:gd name="connsiteX195" fmla="*/ 742950 w 1952625"/>
                <a:gd name="connsiteY195" fmla="*/ 285750 h 4914900"/>
                <a:gd name="connsiteX196" fmla="*/ 714375 w 1952625"/>
                <a:gd name="connsiteY196" fmla="*/ 314325 h 4914900"/>
                <a:gd name="connsiteX197" fmla="*/ 685800 w 1952625"/>
                <a:gd name="connsiteY197" fmla="*/ 333375 h 4914900"/>
                <a:gd name="connsiteX198" fmla="*/ 666750 w 1952625"/>
                <a:gd name="connsiteY198" fmla="*/ 361950 h 4914900"/>
                <a:gd name="connsiteX199" fmla="*/ 609600 w 1952625"/>
                <a:gd name="connsiteY199" fmla="*/ 419100 h 4914900"/>
                <a:gd name="connsiteX200" fmla="*/ 590550 w 1952625"/>
                <a:gd name="connsiteY200" fmla="*/ 457200 h 4914900"/>
                <a:gd name="connsiteX201" fmla="*/ 571500 w 1952625"/>
                <a:gd name="connsiteY201" fmla="*/ 485775 h 4914900"/>
                <a:gd name="connsiteX202" fmla="*/ 542925 w 1952625"/>
                <a:gd name="connsiteY202" fmla="*/ 533400 h 4914900"/>
                <a:gd name="connsiteX203" fmla="*/ 523875 w 1952625"/>
                <a:gd name="connsiteY203" fmla="*/ 561975 h 4914900"/>
                <a:gd name="connsiteX204" fmla="*/ 485775 w 1952625"/>
                <a:gd name="connsiteY204" fmla="*/ 638175 h 4914900"/>
                <a:gd name="connsiteX205" fmla="*/ 457200 w 1952625"/>
                <a:gd name="connsiteY205" fmla="*/ 733425 h 4914900"/>
                <a:gd name="connsiteX206" fmla="*/ 409575 w 1952625"/>
                <a:gd name="connsiteY206" fmla="*/ 828675 h 4914900"/>
                <a:gd name="connsiteX207" fmla="*/ 390525 w 1952625"/>
                <a:gd name="connsiteY207" fmla="*/ 876300 h 4914900"/>
                <a:gd name="connsiteX208" fmla="*/ 371475 w 1952625"/>
                <a:gd name="connsiteY208" fmla="*/ 990600 h 4914900"/>
                <a:gd name="connsiteX209" fmla="*/ 342900 w 1952625"/>
                <a:gd name="connsiteY209" fmla="*/ 1066800 h 4914900"/>
                <a:gd name="connsiteX210" fmla="*/ 323850 w 1952625"/>
                <a:gd name="connsiteY210" fmla="*/ 1152525 h 4914900"/>
                <a:gd name="connsiteX211" fmla="*/ 314325 w 1952625"/>
                <a:gd name="connsiteY211" fmla="*/ 1219200 h 4914900"/>
                <a:gd name="connsiteX212" fmla="*/ 295275 w 1952625"/>
                <a:gd name="connsiteY212" fmla="*/ 1266825 h 4914900"/>
                <a:gd name="connsiteX213" fmla="*/ 285750 w 1952625"/>
                <a:gd name="connsiteY213" fmla="*/ 1390650 h 4914900"/>
                <a:gd name="connsiteX214" fmla="*/ 266700 w 1952625"/>
                <a:gd name="connsiteY214" fmla="*/ 1524000 h 4914900"/>
                <a:gd name="connsiteX215" fmla="*/ 257175 w 1952625"/>
                <a:gd name="connsiteY215" fmla="*/ 1552575 h 4914900"/>
                <a:gd name="connsiteX216" fmla="*/ 247650 w 1952625"/>
                <a:gd name="connsiteY216" fmla="*/ 1600200 h 4914900"/>
                <a:gd name="connsiteX217" fmla="*/ 228600 w 1952625"/>
                <a:gd name="connsiteY217" fmla="*/ 1676400 h 4914900"/>
                <a:gd name="connsiteX218" fmla="*/ 219075 w 1952625"/>
                <a:gd name="connsiteY218" fmla="*/ 1714500 h 4914900"/>
                <a:gd name="connsiteX219" fmla="*/ 200025 w 1952625"/>
                <a:gd name="connsiteY219" fmla="*/ 1790700 h 4914900"/>
                <a:gd name="connsiteX220" fmla="*/ 190500 w 1952625"/>
                <a:gd name="connsiteY220" fmla="*/ 1866900 h 4914900"/>
                <a:gd name="connsiteX221" fmla="*/ 161925 w 1952625"/>
                <a:gd name="connsiteY221" fmla="*/ 2028825 h 4914900"/>
                <a:gd name="connsiteX222" fmla="*/ 142875 w 1952625"/>
                <a:gd name="connsiteY222" fmla="*/ 2238375 h 4914900"/>
                <a:gd name="connsiteX223" fmla="*/ 133350 w 1952625"/>
                <a:gd name="connsiteY223" fmla="*/ 2305050 h 4914900"/>
                <a:gd name="connsiteX224" fmla="*/ 114300 w 1952625"/>
                <a:gd name="connsiteY224" fmla="*/ 2533650 h 4914900"/>
                <a:gd name="connsiteX225" fmla="*/ 123825 w 1952625"/>
                <a:gd name="connsiteY225" fmla="*/ 2981325 h 4914900"/>
                <a:gd name="connsiteX226" fmla="*/ 133350 w 1952625"/>
                <a:gd name="connsiteY226" fmla="*/ 3086100 h 4914900"/>
                <a:gd name="connsiteX227" fmla="*/ 152400 w 1952625"/>
                <a:gd name="connsiteY227" fmla="*/ 3381375 h 4914900"/>
                <a:gd name="connsiteX228" fmla="*/ 161925 w 1952625"/>
                <a:gd name="connsiteY228" fmla="*/ 3486150 h 4914900"/>
                <a:gd name="connsiteX229" fmla="*/ 171450 w 1952625"/>
                <a:gd name="connsiteY229" fmla="*/ 3533775 h 4914900"/>
                <a:gd name="connsiteX230" fmla="*/ 190500 w 1952625"/>
                <a:gd name="connsiteY230" fmla="*/ 3667125 h 4914900"/>
                <a:gd name="connsiteX231" fmla="*/ 200025 w 1952625"/>
                <a:gd name="connsiteY231" fmla="*/ 3790950 h 4914900"/>
                <a:gd name="connsiteX232" fmla="*/ 219075 w 1952625"/>
                <a:gd name="connsiteY232" fmla="*/ 3867150 h 4914900"/>
                <a:gd name="connsiteX233" fmla="*/ 238125 w 1952625"/>
                <a:gd name="connsiteY233" fmla="*/ 3981450 h 4914900"/>
                <a:gd name="connsiteX234" fmla="*/ 257175 w 1952625"/>
                <a:gd name="connsiteY234" fmla="*/ 4057650 h 4914900"/>
                <a:gd name="connsiteX235" fmla="*/ 266700 w 1952625"/>
                <a:gd name="connsiteY235" fmla="*/ 4133850 h 4914900"/>
                <a:gd name="connsiteX236" fmla="*/ 276225 w 1952625"/>
                <a:gd name="connsiteY236" fmla="*/ 4219575 h 4914900"/>
                <a:gd name="connsiteX237" fmla="*/ 295275 w 1952625"/>
                <a:gd name="connsiteY237" fmla="*/ 4276725 h 4914900"/>
                <a:gd name="connsiteX238" fmla="*/ 304800 w 1952625"/>
                <a:gd name="connsiteY238" fmla="*/ 4333875 h 4914900"/>
                <a:gd name="connsiteX239" fmla="*/ 342900 w 1952625"/>
                <a:gd name="connsiteY239" fmla="*/ 4391025 h 4914900"/>
                <a:gd name="connsiteX240" fmla="*/ 390525 w 1952625"/>
                <a:gd name="connsiteY240" fmla="*/ 4448175 h 4914900"/>
                <a:gd name="connsiteX241" fmla="*/ 419100 w 1952625"/>
                <a:gd name="connsiteY241" fmla="*/ 4467225 h 4914900"/>
                <a:gd name="connsiteX242" fmla="*/ 438150 w 1952625"/>
                <a:gd name="connsiteY242" fmla="*/ 4495800 h 4914900"/>
                <a:gd name="connsiteX243" fmla="*/ 523875 w 1952625"/>
                <a:gd name="connsiteY243" fmla="*/ 4543425 h 4914900"/>
                <a:gd name="connsiteX244" fmla="*/ 561975 w 1952625"/>
                <a:gd name="connsiteY244" fmla="*/ 4552950 h 4914900"/>
                <a:gd name="connsiteX245" fmla="*/ 619125 w 1952625"/>
                <a:gd name="connsiteY245" fmla="*/ 4591050 h 4914900"/>
                <a:gd name="connsiteX246" fmla="*/ 647700 w 1952625"/>
                <a:gd name="connsiteY246" fmla="*/ 4610100 h 4914900"/>
                <a:gd name="connsiteX247" fmla="*/ 704850 w 1952625"/>
                <a:gd name="connsiteY247" fmla="*/ 4638675 h 4914900"/>
                <a:gd name="connsiteX248" fmla="*/ 733425 w 1952625"/>
                <a:gd name="connsiteY248" fmla="*/ 4648200 h 4914900"/>
                <a:gd name="connsiteX249" fmla="*/ 762000 w 1952625"/>
                <a:gd name="connsiteY249" fmla="*/ 4667250 h 4914900"/>
                <a:gd name="connsiteX250" fmla="*/ 800100 w 1952625"/>
                <a:gd name="connsiteY250" fmla="*/ 4686300 h 4914900"/>
                <a:gd name="connsiteX251" fmla="*/ 857250 w 1952625"/>
                <a:gd name="connsiteY251" fmla="*/ 4714875 h 4914900"/>
                <a:gd name="connsiteX252" fmla="*/ 1028700 w 1952625"/>
                <a:gd name="connsiteY252" fmla="*/ 4695825 h 4914900"/>
                <a:gd name="connsiteX253" fmla="*/ 1133475 w 1952625"/>
                <a:gd name="connsiteY253" fmla="*/ 4629150 h 4914900"/>
                <a:gd name="connsiteX254" fmla="*/ 1162050 w 1952625"/>
                <a:gd name="connsiteY254" fmla="*/ 4581525 h 4914900"/>
                <a:gd name="connsiteX255" fmla="*/ 1238250 w 1952625"/>
                <a:gd name="connsiteY255" fmla="*/ 4505325 h 4914900"/>
                <a:gd name="connsiteX256" fmla="*/ 1266825 w 1952625"/>
                <a:gd name="connsiteY256" fmla="*/ 4438650 h 4914900"/>
                <a:gd name="connsiteX257" fmla="*/ 1323975 w 1952625"/>
                <a:gd name="connsiteY257" fmla="*/ 4333875 h 4914900"/>
                <a:gd name="connsiteX258" fmla="*/ 1352550 w 1952625"/>
                <a:gd name="connsiteY258" fmla="*/ 4229100 h 4914900"/>
                <a:gd name="connsiteX259" fmla="*/ 1371600 w 1952625"/>
                <a:gd name="connsiteY259" fmla="*/ 4181475 h 4914900"/>
                <a:gd name="connsiteX260" fmla="*/ 1409700 w 1952625"/>
                <a:gd name="connsiteY260" fmla="*/ 4105275 h 4914900"/>
                <a:gd name="connsiteX261" fmla="*/ 1438275 w 1952625"/>
                <a:gd name="connsiteY261" fmla="*/ 4057650 h 4914900"/>
                <a:gd name="connsiteX262" fmla="*/ 1524000 w 1952625"/>
                <a:gd name="connsiteY262" fmla="*/ 3876675 h 4914900"/>
                <a:gd name="connsiteX263" fmla="*/ 1581150 w 1952625"/>
                <a:gd name="connsiteY263" fmla="*/ 3781425 h 4914900"/>
                <a:gd name="connsiteX264" fmla="*/ 1619250 w 1952625"/>
                <a:gd name="connsiteY264" fmla="*/ 3724275 h 4914900"/>
                <a:gd name="connsiteX265" fmla="*/ 1628775 w 1952625"/>
                <a:gd name="connsiteY265" fmla="*/ 3686175 h 4914900"/>
                <a:gd name="connsiteX266" fmla="*/ 1638300 w 1952625"/>
                <a:gd name="connsiteY266" fmla="*/ 3657600 h 4914900"/>
                <a:gd name="connsiteX267" fmla="*/ 1666875 w 1952625"/>
                <a:gd name="connsiteY267" fmla="*/ 3552825 h 4914900"/>
                <a:gd name="connsiteX268" fmla="*/ 1685925 w 1952625"/>
                <a:gd name="connsiteY268" fmla="*/ 3171825 h 4914900"/>
                <a:gd name="connsiteX269" fmla="*/ 1695450 w 1952625"/>
                <a:gd name="connsiteY269" fmla="*/ 3057525 h 4914900"/>
                <a:gd name="connsiteX270" fmla="*/ 1714500 w 1952625"/>
                <a:gd name="connsiteY270" fmla="*/ 2543175 h 4914900"/>
                <a:gd name="connsiteX271" fmla="*/ 1733550 w 1952625"/>
                <a:gd name="connsiteY271" fmla="*/ 2286000 h 4914900"/>
                <a:gd name="connsiteX272" fmla="*/ 1743075 w 1952625"/>
                <a:gd name="connsiteY272" fmla="*/ 2076450 h 4914900"/>
                <a:gd name="connsiteX273" fmla="*/ 1733550 w 1952625"/>
                <a:gd name="connsiteY273" fmla="*/ 1076325 h 4914900"/>
                <a:gd name="connsiteX274" fmla="*/ 1714500 w 1952625"/>
                <a:gd name="connsiteY274" fmla="*/ 1019175 h 4914900"/>
                <a:gd name="connsiteX275" fmla="*/ 1685925 w 1952625"/>
                <a:gd name="connsiteY275" fmla="*/ 962025 h 4914900"/>
                <a:gd name="connsiteX276" fmla="*/ 1657350 w 1952625"/>
                <a:gd name="connsiteY276" fmla="*/ 942975 h 4914900"/>
                <a:gd name="connsiteX277" fmla="*/ 1638300 w 1952625"/>
                <a:gd name="connsiteY277" fmla="*/ 914400 h 491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1952625" h="4914900">
                  <a:moveTo>
                    <a:pt x="714375" y="333375"/>
                  </a:moveTo>
                  <a:cubicBezTo>
                    <a:pt x="705224" y="334682"/>
                    <a:pt x="638828" y="340111"/>
                    <a:pt x="619125" y="352425"/>
                  </a:cubicBezTo>
                  <a:cubicBezTo>
                    <a:pt x="601885" y="363200"/>
                    <a:pt x="588155" y="378867"/>
                    <a:pt x="571500" y="390525"/>
                  </a:cubicBezTo>
                  <a:cubicBezTo>
                    <a:pt x="450871" y="474965"/>
                    <a:pt x="602151" y="352270"/>
                    <a:pt x="476250" y="466725"/>
                  </a:cubicBezTo>
                  <a:cubicBezTo>
                    <a:pt x="457901" y="483406"/>
                    <a:pt x="436060" y="496259"/>
                    <a:pt x="419100" y="514350"/>
                  </a:cubicBezTo>
                  <a:cubicBezTo>
                    <a:pt x="299573" y="641845"/>
                    <a:pt x="368200" y="579042"/>
                    <a:pt x="295275" y="676275"/>
                  </a:cubicBezTo>
                  <a:cubicBezTo>
                    <a:pt x="280396" y="696113"/>
                    <a:pt x="261765" y="713037"/>
                    <a:pt x="247650" y="733425"/>
                  </a:cubicBezTo>
                  <a:cubicBezTo>
                    <a:pt x="205659" y="794079"/>
                    <a:pt x="205747" y="817231"/>
                    <a:pt x="171450" y="885825"/>
                  </a:cubicBezTo>
                  <a:cubicBezTo>
                    <a:pt x="160002" y="908720"/>
                    <a:pt x="144175" y="929304"/>
                    <a:pt x="133350" y="952500"/>
                  </a:cubicBezTo>
                  <a:cubicBezTo>
                    <a:pt x="99107" y="1025877"/>
                    <a:pt x="69576" y="1157071"/>
                    <a:pt x="57150" y="1219200"/>
                  </a:cubicBezTo>
                  <a:cubicBezTo>
                    <a:pt x="27402" y="1367941"/>
                    <a:pt x="39246" y="1293469"/>
                    <a:pt x="19050" y="1495425"/>
                  </a:cubicBezTo>
                  <a:lnTo>
                    <a:pt x="0" y="1685925"/>
                  </a:lnTo>
                  <a:cubicBezTo>
                    <a:pt x="3175" y="1958975"/>
                    <a:pt x="2080" y="2232108"/>
                    <a:pt x="9525" y="2505075"/>
                  </a:cubicBezTo>
                  <a:cubicBezTo>
                    <a:pt x="11610" y="2581511"/>
                    <a:pt x="17369" y="2658036"/>
                    <a:pt x="28575" y="2733675"/>
                  </a:cubicBezTo>
                  <a:cubicBezTo>
                    <a:pt x="31920" y="2756257"/>
                    <a:pt x="67540" y="3016064"/>
                    <a:pt x="85725" y="3095625"/>
                  </a:cubicBezTo>
                  <a:cubicBezTo>
                    <a:pt x="103227" y="3172195"/>
                    <a:pt x="129417" y="3246841"/>
                    <a:pt x="142875" y="3324225"/>
                  </a:cubicBezTo>
                  <a:cubicBezTo>
                    <a:pt x="155952" y="3399416"/>
                    <a:pt x="194999" y="3655398"/>
                    <a:pt x="228600" y="3733800"/>
                  </a:cubicBezTo>
                  <a:cubicBezTo>
                    <a:pt x="238125" y="3756025"/>
                    <a:pt x="249963" y="3777396"/>
                    <a:pt x="257175" y="3800475"/>
                  </a:cubicBezTo>
                  <a:cubicBezTo>
                    <a:pt x="265906" y="3828415"/>
                    <a:pt x="269125" y="3857802"/>
                    <a:pt x="276225" y="3886200"/>
                  </a:cubicBezTo>
                  <a:cubicBezTo>
                    <a:pt x="281831" y="3908624"/>
                    <a:pt x="290432" y="3930274"/>
                    <a:pt x="295275" y="3952875"/>
                  </a:cubicBezTo>
                  <a:cubicBezTo>
                    <a:pt x="299979" y="3974827"/>
                    <a:pt x="301386" y="3997360"/>
                    <a:pt x="304800" y="4019550"/>
                  </a:cubicBezTo>
                  <a:cubicBezTo>
                    <a:pt x="336562" y="4226002"/>
                    <a:pt x="294128" y="3945993"/>
                    <a:pt x="323850" y="4124325"/>
                  </a:cubicBezTo>
                  <a:cubicBezTo>
                    <a:pt x="327541" y="4146470"/>
                    <a:pt x="328327" y="4169124"/>
                    <a:pt x="333375" y="4191000"/>
                  </a:cubicBezTo>
                  <a:cubicBezTo>
                    <a:pt x="337890" y="4210566"/>
                    <a:pt x="346075" y="4229100"/>
                    <a:pt x="352425" y="4248150"/>
                  </a:cubicBezTo>
                  <a:cubicBezTo>
                    <a:pt x="357000" y="4280173"/>
                    <a:pt x="364867" y="4338935"/>
                    <a:pt x="371475" y="4371975"/>
                  </a:cubicBezTo>
                  <a:cubicBezTo>
                    <a:pt x="374042" y="4384812"/>
                    <a:pt x="378257" y="4397275"/>
                    <a:pt x="381000" y="4410075"/>
                  </a:cubicBezTo>
                  <a:cubicBezTo>
                    <a:pt x="387784" y="4441735"/>
                    <a:pt x="393700" y="4473575"/>
                    <a:pt x="400050" y="4505325"/>
                  </a:cubicBezTo>
                  <a:cubicBezTo>
                    <a:pt x="403225" y="4521200"/>
                    <a:pt x="402335" y="4538470"/>
                    <a:pt x="409575" y="4552950"/>
                  </a:cubicBezTo>
                  <a:cubicBezTo>
                    <a:pt x="483841" y="4701483"/>
                    <a:pt x="380359" y="4498457"/>
                    <a:pt x="447675" y="4619625"/>
                  </a:cubicBezTo>
                  <a:cubicBezTo>
                    <a:pt x="458018" y="4638243"/>
                    <a:pt x="467600" y="4657312"/>
                    <a:pt x="476250" y="4676775"/>
                  </a:cubicBezTo>
                  <a:cubicBezTo>
                    <a:pt x="480328" y="4685950"/>
                    <a:pt x="479347" y="4697637"/>
                    <a:pt x="485775" y="4705350"/>
                  </a:cubicBezTo>
                  <a:cubicBezTo>
                    <a:pt x="515208" y="4740670"/>
                    <a:pt x="527588" y="4728413"/>
                    <a:pt x="561975" y="4752975"/>
                  </a:cubicBezTo>
                  <a:cubicBezTo>
                    <a:pt x="572936" y="4760805"/>
                    <a:pt x="579589" y="4773720"/>
                    <a:pt x="590550" y="4781550"/>
                  </a:cubicBezTo>
                  <a:cubicBezTo>
                    <a:pt x="621351" y="4803551"/>
                    <a:pt x="642670" y="4800981"/>
                    <a:pt x="676275" y="4819650"/>
                  </a:cubicBezTo>
                  <a:cubicBezTo>
                    <a:pt x="690152" y="4827360"/>
                    <a:pt x="699923" y="4841656"/>
                    <a:pt x="714375" y="4848225"/>
                  </a:cubicBezTo>
                  <a:cubicBezTo>
                    <a:pt x="761171" y="4869496"/>
                    <a:pt x="798443" y="4867840"/>
                    <a:pt x="847725" y="4876800"/>
                  </a:cubicBezTo>
                  <a:cubicBezTo>
                    <a:pt x="897942" y="4885930"/>
                    <a:pt x="879510" y="4887395"/>
                    <a:pt x="933450" y="4905375"/>
                  </a:cubicBezTo>
                  <a:cubicBezTo>
                    <a:pt x="945869" y="4909515"/>
                    <a:pt x="958850" y="4911725"/>
                    <a:pt x="971550" y="4914900"/>
                  </a:cubicBezTo>
                  <a:cubicBezTo>
                    <a:pt x="1022350" y="4911725"/>
                    <a:pt x="1073518" y="4912252"/>
                    <a:pt x="1123950" y="4905375"/>
                  </a:cubicBezTo>
                  <a:cubicBezTo>
                    <a:pt x="1143846" y="4902662"/>
                    <a:pt x="1161619" y="4891195"/>
                    <a:pt x="1181100" y="4886325"/>
                  </a:cubicBezTo>
                  <a:cubicBezTo>
                    <a:pt x="1212512" y="4878472"/>
                    <a:pt x="1245403" y="4876797"/>
                    <a:pt x="1276350" y="4867275"/>
                  </a:cubicBezTo>
                  <a:cubicBezTo>
                    <a:pt x="1328205" y="4851320"/>
                    <a:pt x="1376583" y="4825030"/>
                    <a:pt x="1428750" y="4810125"/>
                  </a:cubicBezTo>
                  <a:cubicBezTo>
                    <a:pt x="1479156" y="4795723"/>
                    <a:pt x="1528287" y="4786116"/>
                    <a:pt x="1571625" y="4752975"/>
                  </a:cubicBezTo>
                  <a:cubicBezTo>
                    <a:pt x="1661260" y="4684431"/>
                    <a:pt x="1646289" y="4679989"/>
                    <a:pt x="1695450" y="4600575"/>
                  </a:cubicBezTo>
                  <a:cubicBezTo>
                    <a:pt x="1723264" y="4555645"/>
                    <a:pt x="1781175" y="4467225"/>
                    <a:pt x="1781175" y="4467225"/>
                  </a:cubicBezTo>
                  <a:cubicBezTo>
                    <a:pt x="1790735" y="4428983"/>
                    <a:pt x="1813093" y="4342394"/>
                    <a:pt x="1819275" y="4305300"/>
                  </a:cubicBezTo>
                  <a:cubicBezTo>
                    <a:pt x="1824002" y="4276940"/>
                    <a:pt x="1825441" y="4248129"/>
                    <a:pt x="1828800" y="4219575"/>
                  </a:cubicBezTo>
                  <a:cubicBezTo>
                    <a:pt x="1831791" y="4194153"/>
                    <a:pt x="1835150" y="4168775"/>
                    <a:pt x="1838325" y="4143375"/>
                  </a:cubicBezTo>
                  <a:cubicBezTo>
                    <a:pt x="1841500" y="4057650"/>
                    <a:pt x="1843220" y="3971859"/>
                    <a:pt x="1847850" y="3886200"/>
                  </a:cubicBezTo>
                  <a:cubicBezTo>
                    <a:pt x="1854219" y="3768368"/>
                    <a:pt x="1860602" y="3803236"/>
                    <a:pt x="1876425" y="3676650"/>
                  </a:cubicBezTo>
                  <a:cubicBezTo>
                    <a:pt x="1884340" y="3613326"/>
                    <a:pt x="1895475" y="3486150"/>
                    <a:pt x="1895475" y="3486150"/>
                  </a:cubicBezTo>
                  <a:cubicBezTo>
                    <a:pt x="1898650" y="3384550"/>
                    <a:pt x="1900487" y="3282899"/>
                    <a:pt x="1905000" y="3181350"/>
                  </a:cubicBezTo>
                  <a:cubicBezTo>
                    <a:pt x="1911550" y="3033965"/>
                    <a:pt x="1912444" y="3097389"/>
                    <a:pt x="1924050" y="2981325"/>
                  </a:cubicBezTo>
                  <a:cubicBezTo>
                    <a:pt x="1967356" y="2548265"/>
                    <a:pt x="1926479" y="2921368"/>
                    <a:pt x="1952625" y="2686050"/>
                  </a:cubicBezTo>
                  <a:cubicBezTo>
                    <a:pt x="1949450" y="2486025"/>
                    <a:pt x="1948733" y="2285946"/>
                    <a:pt x="1943100" y="2085975"/>
                  </a:cubicBezTo>
                  <a:cubicBezTo>
                    <a:pt x="1942379" y="2060387"/>
                    <a:pt x="1936002" y="2035257"/>
                    <a:pt x="1933575" y="2009775"/>
                  </a:cubicBezTo>
                  <a:cubicBezTo>
                    <a:pt x="1929650" y="1968565"/>
                    <a:pt x="1926804" y="1927255"/>
                    <a:pt x="1924050" y="1885950"/>
                  </a:cubicBezTo>
                  <a:cubicBezTo>
                    <a:pt x="1919390" y="1816055"/>
                    <a:pt x="1910731" y="1606615"/>
                    <a:pt x="1895475" y="1543050"/>
                  </a:cubicBezTo>
                  <a:cubicBezTo>
                    <a:pt x="1876425" y="1463675"/>
                    <a:pt x="1857021" y="1384384"/>
                    <a:pt x="1838325" y="1304925"/>
                  </a:cubicBezTo>
                  <a:cubicBezTo>
                    <a:pt x="1831621" y="1276431"/>
                    <a:pt x="1822906" y="1248246"/>
                    <a:pt x="1819275" y="1219200"/>
                  </a:cubicBezTo>
                  <a:cubicBezTo>
                    <a:pt x="1816100" y="1193800"/>
                    <a:pt x="1816973" y="1167558"/>
                    <a:pt x="1809750" y="1143000"/>
                  </a:cubicBezTo>
                  <a:cubicBezTo>
                    <a:pt x="1800927" y="1113001"/>
                    <a:pt x="1782630" y="1086554"/>
                    <a:pt x="1771650" y="1057275"/>
                  </a:cubicBezTo>
                  <a:cubicBezTo>
                    <a:pt x="1763534" y="1035632"/>
                    <a:pt x="1760374" y="1012368"/>
                    <a:pt x="1752600" y="990600"/>
                  </a:cubicBezTo>
                  <a:cubicBezTo>
                    <a:pt x="1744467" y="967829"/>
                    <a:pt x="1732158" y="946696"/>
                    <a:pt x="1724025" y="923925"/>
                  </a:cubicBezTo>
                  <a:cubicBezTo>
                    <a:pt x="1716251" y="902157"/>
                    <a:pt x="1712749" y="879018"/>
                    <a:pt x="1704975" y="857250"/>
                  </a:cubicBezTo>
                  <a:cubicBezTo>
                    <a:pt x="1620109" y="619624"/>
                    <a:pt x="1729407" y="945538"/>
                    <a:pt x="1647825" y="733425"/>
                  </a:cubicBezTo>
                  <a:cubicBezTo>
                    <a:pt x="1639527" y="711851"/>
                    <a:pt x="1638617" y="687664"/>
                    <a:pt x="1628775" y="666750"/>
                  </a:cubicBezTo>
                  <a:cubicBezTo>
                    <a:pt x="1613009" y="633248"/>
                    <a:pt x="1588184" y="604618"/>
                    <a:pt x="1571625" y="571500"/>
                  </a:cubicBezTo>
                  <a:cubicBezTo>
                    <a:pt x="1565275" y="558800"/>
                    <a:pt x="1558342" y="546375"/>
                    <a:pt x="1552575" y="533400"/>
                  </a:cubicBezTo>
                  <a:cubicBezTo>
                    <a:pt x="1545631" y="517776"/>
                    <a:pt x="1543784" y="499453"/>
                    <a:pt x="1533525" y="485775"/>
                  </a:cubicBezTo>
                  <a:cubicBezTo>
                    <a:pt x="1514666" y="460630"/>
                    <a:pt x="1484285" y="445252"/>
                    <a:pt x="1466850" y="419100"/>
                  </a:cubicBezTo>
                  <a:cubicBezTo>
                    <a:pt x="1454150" y="400050"/>
                    <a:pt x="1440530" y="381583"/>
                    <a:pt x="1428750" y="361950"/>
                  </a:cubicBezTo>
                  <a:cubicBezTo>
                    <a:pt x="1419225" y="346075"/>
                    <a:pt x="1411541" y="328938"/>
                    <a:pt x="1400175" y="314325"/>
                  </a:cubicBezTo>
                  <a:cubicBezTo>
                    <a:pt x="1389148" y="300148"/>
                    <a:pt x="1373102" y="290402"/>
                    <a:pt x="1362075" y="276225"/>
                  </a:cubicBezTo>
                  <a:cubicBezTo>
                    <a:pt x="1272545" y="161115"/>
                    <a:pt x="1389873" y="289606"/>
                    <a:pt x="1304925" y="190500"/>
                  </a:cubicBezTo>
                  <a:cubicBezTo>
                    <a:pt x="1281045" y="162640"/>
                    <a:pt x="1268364" y="155936"/>
                    <a:pt x="1238250" y="133350"/>
                  </a:cubicBezTo>
                  <a:cubicBezTo>
                    <a:pt x="1235075" y="123825"/>
                    <a:pt x="1234997" y="112615"/>
                    <a:pt x="1228725" y="104775"/>
                  </a:cubicBezTo>
                  <a:cubicBezTo>
                    <a:pt x="1221574" y="95836"/>
                    <a:pt x="1209186" y="92753"/>
                    <a:pt x="1200150" y="85725"/>
                  </a:cubicBezTo>
                  <a:cubicBezTo>
                    <a:pt x="1180576" y="70501"/>
                    <a:pt x="1162050" y="53975"/>
                    <a:pt x="1143000" y="38100"/>
                  </a:cubicBezTo>
                  <a:cubicBezTo>
                    <a:pt x="1139825" y="28575"/>
                    <a:pt x="1140575" y="16625"/>
                    <a:pt x="1133475" y="9525"/>
                  </a:cubicBezTo>
                  <a:cubicBezTo>
                    <a:pt x="1126375" y="2425"/>
                    <a:pt x="1114940" y="0"/>
                    <a:pt x="1104900" y="0"/>
                  </a:cubicBezTo>
                  <a:cubicBezTo>
                    <a:pt x="1063503" y="0"/>
                    <a:pt x="1022350" y="6350"/>
                    <a:pt x="981075" y="9525"/>
                  </a:cubicBezTo>
                  <a:cubicBezTo>
                    <a:pt x="909251" y="33466"/>
                    <a:pt x="997783" y="1171"/>
                    <a:pt x="923925" y="38100"/>
                  </a:cubicBezTo>
                  <a:cubicBezTo>
                    <a:pt x="914945" y="42590"/>
                    <a:pt x="904578" y="43670"/>
                    <a:pt x="895350" y="47625"/>
                  </a:cubicBezTo>
                  <a:cubicBezTo>
                    <a:pt x="882299" y="53218"/>
                    <a:pt x="869578" y="59630"/>
                    <a:pt x="857250" y="66675"/>
                  </a:cubicBezTo>
                  <a:cubicBezTo>
                    <a:pt x="834802" y="79502"/>
                    <a:pt x="811018" y="99698"/>
                    <a:pt x="790575" y="114300"/>
                  </a:cubicBezTo>
                  <a:cubicBezTo>
                    <a:pt x="781260" y="120954"/>
                    <a:pt x="771525" y="127000"/>
                    <a:pt x="762000" y="133350"/>
                  </a:cubicBezTo>
                  <a:cubicBezTo>
                    <a:pt x="755650" y="142875"/>
                    <a:pt x="751565" y="154387"/>
                    <a:pt x="742950" y="161925"/>
                  </a:cubicBezTo>
                  <a:cubicBezTo>
                    <a:pt x="725720" y="177002"/>
                    <a:pt x="701989" y="183836"/>
                    <a:pt x="685800" y="200025"/>
                  </a:cubicBezTo>
                  <a:lnTo>
                    <a:pt x="657225" y="228600"/>
                  </a:lnTo>
                  <a:cubicBezTo>
                    <a:pt x="654050" y="238125"/>
                    <a:pt x="654800" y="250075"/>
                    <a:pt x="647700" y="257175"/>
                  </a:cubicBezTo>
                  <a:cubicBezTo>
                    <a:pt x="640600" y="264275"/>
                    <a:pt x="627842" y="261719"/>
                    <a:pt x="619125" y="266700"/>
                  </a:cubicBezTo>
                  <a:cubicBezTo>
                    <a:pt x="605342" y="274576"/>
                    <a:pt x="593078" y="284944"/>
                    <a:pt x="581025" y="295275"/>
                  </a:cubicBezTo>
                  <a:cubicBezTo>
                    <a:pt x="570798" y="304041"/>
                    <a:pt x="562798" y="315226"/>
                    <a:pt x="552450" y="323850"/>
                  </a:cubicBezTo>
                  <a:cubicBezTo>
                    <a:pt x="543656" y="331179"/>
                    <a:pt x="532669" y="335571"/>
                    <a:pt x="523875" y="342900"/>
                  </a:cubicBezTo>
                  <a:cubicBezTo>
                    <a:pt x="450536" y="404016"/>
                    <a:pt x="537671" y="343227"/>
                    <a:pt x="466725" y="390525"/>
                  </a:cubicBezTo>
                  <a:cubicBezTo>
                    <a:pt x="460375" y="400050"/>
                    <a:pt x="455004" y="410306"/>
                    <a:pt x="447675" y="419100"/>
                  </a:cubicBezTo>
                  <a:cubicBezTo>
                    <a:pt x="424756" y="446602"/>
                    <a:pt x="418622" y="447994"/>
                    <a:pt x="390525" y="466725"/>
                  </a:cubicBezTo>
                  <a:cubicBezTo>
                    <a:pt x="384175" y="479425"/>
                    <a:pt x="377068" y="491774"/>
                    <a:pt x="371475" y="504825"/>
                  </a:cubicBezTo>
                  <a:cubicBezTo>
                    <a:pt x="367520" y="514053"/>
                    <a:pt x="366440" y="524420"/>
                    <a:pt x="361950" y="533400"/>
                  </a:cubicBezTo>
                  <a:cubicBezTo>
                    <a:pt x="356830" y="543639"/>
                    <a:pt x="349250" y="552450"/>
                    <a:pt x="342900" y="561975"/>
                  </a:cubicBezTo>
                  <a:cubicBezTo>
                    <a:pt x="323076" y="641269"/>
                    <a:pt x="347214" y="562871"/>
                    <a:pt x="314325" y="628650"/>
                  </a:cubicBezTo>
                  <a:cubicBezTo>
                    <a:pt x="302811" y="651677"/>
                    <a:pt x="304430" y="670910"/>
                    <a:pt x="295275" y="695325"/>
                  </a:cubicBezTo>
                  <a:cubicBezTo>
                    <a:pt x="290289" y="708620"/>
                    <a:pt x="281211" y="720130"/>
                    <a:pt x="276225" y="733425"/>
                  </a:cubicBezTo>
                  <a:cubicBezTo>
                    <a:pt x="271628" y="745682"/>
                    <a:pt x="270144" y="758895"/>
                    <a:pt x="266700" y="771525"/>
                  </a:cubicBezTo>
                  <a:cubicBezTo>
                    <a:pt x="260618" y="793825"/>
                    <a:pt x="253256" y="815776"/>
                    <a:pt x="247650" y="838200"/>
                  </a:cubicBezTo>
                  <a:cubicBezTo>
                    <a:pt x="243723" y="853906"/>
                    <a:pt x="242777" y="870318"/>
                    <a:pt x="238125" y="885825"/>
                  </a:cubicBezTo>
                  <a:cubicBezTo>
                    <a:pt x="233212" y="902202"/>
                    <a:pt x="224482" y="917230"/>
                    <a:pt x="219075" y="933450"/>
                  </a:cubicBezTo>
                  <a:cubicBezTo>
                    <a:pt x="214935" y="945869"/>
                    <a:pt x="213690" y="959131"/>
                    <a:pt x="209550" y="971550"/>
                  </a:cubicBezTo>
                  <a:cubicBezTo>
                    <a:pt x="173682" y="1079153"/>
                    <a:pt x="203801" y="965972"/>
                    <a:pt x="180975" y="1057275"/>
                  </a:cubicBezTo>
                  <a:cubicBezTo>
                    <a:pt x="177800" y="1089025"/>
                    <a:pt x="177330" y="1121163"/>
                    <a:pt x="171450" y="1152525"/>
                  </a:cubicBezTo>
                  <a:cubicBezTo>
                    <a:pt x="167749" y="1172262"/>
                    <a:pt x="158170" y="1190441"/>
                    <a:pt x="152400" y="1209675"/>
                  </a:cubicBezTo>
                  <a:cubicBezTo>
                    <a:pt x="148638" y="1222214"/>
                    <a:pt x="145715" y="1234996"/>
                    <a:pt x="142875" y="1247775"/>
                  </a:cubicBezTo>
                  <a:cubicBezTo>
                    <a:pt x="137842" y="1270423"/>
                    <a:pt x="131568" y="1310271"/>
                    <a:pt x="123825" y="1333500"/>
                  </a:cubicBezTo>
                  <a:cubicBezTo>
                    <a:pt x="118418" y="1349720"/>
                    <a:pt x="109180" y="1364604"/>
                    <a:pt x="104775" y="1381125"/>
                  </a:cubicBezTo>
                  <a:cubicBezTo>
                    <a:pt x="47825" y="1594687"/>
                    <a:pt x="127223" y="1348482"/>
                    <a:pt x="66675" y="1590675"/>
                  </a:cubicBezTo>
                  <a:cubicBezTo>
                    <a:pt x="53223" y="1644481"/>
                    <a:pt x="59717" y="1615938"/>
                    <a:pt x="47625" y="1676400"/>
                  </a:cubicBezTo>
                  <a:cubicBezTo>
                    <a:pt x="44299" y="1739598"/>
                    <a:pt x="28575" y="2027854"/>
                    <a:pt x="28575" y="2076450"/>
                  </a:cubicBezTo>
                  <a:cubicBezTo>
                    <a:pt x="28575" y="2228883"/>
                    <a:pt x="32458" y="2381321"/>
                    <a:pt x="38100" y="2533650"/>
                  </a:cubicBezTo>
                  <a:cubicBezTo>
                    <a:pt x="38815" y="2552950"/>
                    <a:pt x="44688" y="2571712"/>
                    <a:pt x="47625" y="2590800"/>
                  </a:cubicBezTo>
                  <a:cubicBezTo>
                    <a:pt x="63378" y="2693193"/>
                    <a:pt x="49907" y="2621261"/>
                    <a:pt x="66675" y="2705100"/>
                  </a:cubicBezTo>
                  <a:cubicBezTo>
                    <a:pt x="84113" y="2914361"/>
                    <a:pt x="64277" y="2728815"/>
                    <a:pt x="95250" y="2914650"/>
                  </a:cubicBezTo>
                  <a:cubicBezTo>
                    <a:pt x="106426" y="2981704"/>
                    <a:pt x="98668" y="2953478"/>
                    <a:pt x="114300" y="3000375"/>
                  </a:cubicBezTo>
                  <a:cubicBezTo>
                    <a:pt x="117475" y="3022600"/>
                    <a:pt x="119422" y="3045035"/>
                    <a:pt x="123825" y="3067050"/>
                  </a:cubicBezTo>
                  <a:cubicBezTo>
                    <a:pt x="145986" y="3177854"/>
                    <a:pt x="119261" y="2977955"/>
                    <a:pt x="142875" y="3143250"/>
                  </a:cubicBezTo>
                  <a:cubicBezTo>
                    <a:pt x="154981" y="3227990"/>
                    <a:pt x="151373" y="3244058"/>
                    <a:pt x="161925" y="3333750"/>
                  </a:cubicBezTo>
                  <a:cubicBezTo>
                    <a:pt x="164182" y="3352930"/>
                    <a:pt x="168275" y="3371850"/>
                    <a:pt x="171450" y="3390900"/>
                  </a:cubicBezTo>
                  <a:cubicBezTo>
                    <a:pt x="174625" y="3454400"/>
                    <a:pt x="175905" y="3518023"/>
                    <a:pt x="180975" y="3581400"/>
                  </a:cubicBezTo>
                  <a:cubicBezTo>
                    <a:pt x="183676" y="3615162"/>
                    <a:pt x="194167" y="3634908"/>
                    <a:pt x="200025" y="3667125"/>
                  </a:cubicBezTo>
                  <a:cubicBezTo>
                    <a:pt x="202756" y="3682145"/>
                    <a:pt x="214053" y="3772536"/>
                    <a:pt x="219075" y="3790950"/>
                  </a:cubicBezTo>
                  <a:cubicBezTo>
                    <a:pt x="223574" y="3807445"/>
                    <a:pt x="232718" y="3822355"/>
                    <a:pt x="238125" y="3838575"/>
                  </a:cubicBezTo>
                  <a:cubicBezTo>
                    <a:pt x="275303" y="3950109"/>
                    <a:pt x="205126" y="3774021"/>
                    <a:pt x="266700" y="3943350"/>
                  </a:cubicBezTo>
                  <a:cubicBezTo>
                    <a:pt x="271552" y="3956694"/>
                    <a:pt x="279983" y="3968475"/>
                    <a:pt x="285750" y="3981450"/>
                  </a:cubicBezTo>
                  <a:cubicBezTo>
                    <a:pt x="316819" y="4051355"/>
                    <a:pt x="290115" y="4007048"/>
                    <a:pt x="323850" y="4057650"/>
                  </a:cubicBezTo>
                  <a:cubicBezTo>
                    <a:pt x="342227" y="4149534"/>
                    <a:pt x="319723" y="4068446"/>
                    <a:pt x="352425" y="4133850"/>
                  </a:cubicBezTo>
                  <a:cubicBezTo>
                    <a:pt x="360238" y="4149476"/>
                    <a:pt x="377540" y="4203704"/>
                    <a:pt x="390525" y="4219575"/>
                  </a:cubicBezTo>
                  <a:cubicBezTo>
                    <a:pt x="410428" y="4243901"/>
                    <a:pt x="434975" y="4264025"/>
                    <a:pt x="457200" y="4286250"/>
                  </a:cubicBezTo>
                  <a:cubicBezTo>
                    <a:pt x="466725" y="4295775"/>
                    <a:pt x="475548" y="4306059"/>
                    <a:pt x="485775" y="4314825"/>
                  </a:cubicBezTo>
                  <a:cubicBezTo>
                    <a:pt x="508000" y="4333875"/>
                    <a:pt x="531752" y="4351277"/>
                    <a:pt x="552450" y="4371975"/>
                  </a:cubicBezTo>
                  <a:cubicBezTo>
                    <a:pt x="566825" y="4386350"/>
                    <a:pt x="576175" y="4405225"/>
                    <a:pt x="590550" y="4419600"/>
                  </a:cubicBezTo>
                  <a:cubicBezTo>
                    <a:pt x="604925" y="4433975"/>
                    <a:pt x="622980" y="4444194"/>
                    <a:pt x="638175" y="4457700"/>
                  </a:cubicBezTo>
                  <a:cubicBezTo>
                    <a:pt x="651599" y="4469632"/>
                    <a:pt x="662758" y="4483973"/>
                    <a:pt x="676275" y="4495800"/>
                  </a:cubicBezTo>
                  <a:cubicBezTo>
                    <a:pt x="688222" y="4506254"/>
                    <a:pt x="702322" y="4514044"/>
                    <a:pt x="714375" y="4524375"/>
                  </a:cubicBezTo>
                  <a:cubicBezTo>
                    <a:pt x="783250" y="4583411"/>
                    <a:pt x="708109" y="4522734"/>
                    <a:pt x="762000" y="4581525"/>
                  </a:cubicBezTo>
                  <a:cubicBezTo>
                    <a:pt x="789307" y="4611314"/>
                    <a:pt x="819150" y="4638675"/>
                    <a:pt x="847725" y="4667250"/>
                  </a:cubicBezTo>
                  <a:cubicBezTo>
                    <a:pt x="857250" y="4676775"/>
                    <a:pt x="865092" y="4688353"/>
                    <a:pt x="876300" y="4695825"/>
                  </a:cubicBezTo>
                  <a:cubicBezTo>
                    <a:pt x="892525" y="4706642"/>
                    <a:pt x="931160" y="4731635"/>
                    <a:pt x="942975" y="4743450"/>
                  </a:cubicBezTo>
                  <a:cubicBezTo>
                    <a:pt x="951070" y="4751545"/>
                    <a:pt x="953086" y="4764874"/>
                    <a:pt x="962025" y="4772025"/>
                  </a:cubicBezTo>
                  <a:cubicBezTo>
                    <a:pt x="969865" y="4778297"/>
                    <a:pt x="981620" y="4777060"/>
                    <a:pt x="990600" y="4781550"/>
                  </a:cubicBezTo>
                  <a:cubicBezTo>
                    <a:pt x="1000839" y="4786670"/>
                    <a:pt x="1008936" y="4795480"/>
                    <a:pt x="1019175" y="4800600"/>
                  </a:cubicBezTo>
                  <a:cubicBezTo>
                    <a:pt x="1038701" y="4810363"/>
                    <a:pt x="1077261" y="4816027"/>
                    <a:pt x="1095375" y="4819650"/>
                  </a:cubicBezTo>
                  <a:cubicBezTo>
                    <a:pt x="1174750" y="4813300"/>
                    <a:pt x="1254570" y="4811124"/>
                    <a:pt x="1333500" y="4800600"/>
                  </a:cubicBezTo>
                  <a:cubicBezTo>
                    <a:pt x="1350448" y="4798340"/>
                    <a:pt x="1366563" y="4790511"/>
                    <a:pt x="1381125" y="4781550"/>
                  </a:cubicBezTo>
                  <a:cubicBezTo>
                    <a:pt x="1408165" y="4764910"/>
                    <a:pt x="1430907" y="4742012"/>
                    <a:pt x="1457325" y="4724400"/>
                  </a:cubicBezTo>
                  <a:cubicBezTo>
                    <a:pt x="1466850" y="4718050"/>
                    <a:pt x="1477805" y="4713445"/>
                    <a:pt x="1485900" y="4705350"/>
                  </a:cubicBezTo>
                  <a:cubicBezTo>
                    <a:pt x="1497125" y="4694125"/>
                    <a:pt x="1504950" y="4679950"/>
                    <a:pt x="1514475" y="4667250"/>
                  </a:cubicBezTo>
                  <a:cubicBezTo>
                    <a:pt x="1523570" y="4630870"/>
                    <a:pt x="1525116" y="4617393"/>
                    <a:pt x="1543050" y="4581525"/>
                  </a:cubicBezTo>
                  <a:cubicBezTo>
                    <a:pt x="1584790" y="4498044"/>
                    <a:pt x="1565562" y="4568106"/>
                    <a:pt x="1609725" y="4457700"/>
                  </a:cubicBezTo>
                  <a:cubicBezTo>
                    <a:pt x="1618309" y="4436239"/>
                    <a:pt x="1618438" y="4411699"/>
                    <a:pt x="1628775" y="4391025"/>
                  </a:cubicBezTo>
                  <a:cubicBezTo>
                    <a:pt x="1653613" y="4341349"/>
                    <a:pt x="1696937" y="4300840"/>
                    <a:pt x="1714500" y="4248150"/>
                  </a:cubicBezTo>
                  <a:cubicBezTo>
                    <a:pt x="1724025" y="4219575"/>
                    <a:pt x="1733050" y="4190829"/>
                    <a:pt x="1743075" y="4162425"/>
                  </a:cubicBezTo>
                  <a:cubicBezTo>
                    <a:pt x="1752103" y="4136844"/>
                    <a:pt x="1763996" y="4112250"/>
                    <a:pt x="1771650" y="4086225"/>
                  </a:cubicBezTo>
                  <a:cubicBezTo>
                    <a:pt x="1787890" y="4031007"/>
                    <a:pt x="1790505" y="3996807"/>
                    <a:pt x="1800225" y="3943350"/>
                  </a:cubicBezTo>
                  <a:cubicBezTo>
                    <a:pt x="1803121" y="3927422"/>
                    <a:pt x="1807088" y="3911694"/>
                    <a:pt x="1809750" y="3895725"/>
                  </a:cubicBezTo>
                  <a:cubicBezTo>
                    <a:pt x="1833379" y="3753951"/>
                    <a:pt x="1806352" y="3893663"/>
                    <a:pt x="1828800" y="3781425"/>
                  </a:cubicBezTo>
                  <a:cubicBezTo>
                    <a:pt x="1831975" y="3730625"/>
                    <a:pt x="1833916" y="3679733"/>
                    <a:pt x="1838325" y="3629025"/>
                  </a:cubicBezTo>
                  <a:cubicBezTo>
                    <a:pt x="1840270" y="3606659"/>
                    <a:pt x="1844883" y="3584604"/>
                    <a:pt x="1847850" y="3562350"/>
                  </a:cubicBezTo>
                  <a:cubicBezTo>
                    <a:pt x="1851233" y="3536977"/>
                    <a:pt x="1855057" y="3511643"/>
                    <a:pt x="1857375" y="3486150"/>
                  </a:cubicBezTo>
                  <a:cubicBezTo>
                    <a:pt x="1861410" y="3441770"/>
                    <a:pt x="1863725" y="3397250"/>
                    <a:pt x="1866900" y="3352800"/>
                  </a:cubicBezTo>
                  <a:cubicBezTo>
                    <a:pt x="1870075" y="3213100"/>
                    <a:pt x="1871609" y="3073353"/>
                    <a:pt x="1876425" y="2933700"/>
                  </a:cubicBezTo>
                  <a:cubicBezTo>
                    <a:pt x="1877961" y="2889163"/>
                    <a:pt x="1883170" y="2844826"/>
                    <a:pt x="1885950" y="2800350"/>
                  </a:cubicBezTo>
                  <a:cubicBezTo>
                    <a:pt x="1889520" y="2743223"/>
                    <a:pt x="1892300" y="2686050"/>
                    <a:pt x="1895475" y="2628900"/>
                  </a:cubicBezTo>
                  <a:cubicBezTo>
                    <a:pt x="1892300" y="2374900"/>
                    <a:pt x="1890568" y="2120878"/>
                    <a:pt x="1885950" y="1866900"/>
                  </a:cubicBezTo>
                  <a:cubicBezTo>
                    <a:pt x="1883687" y="1742459"/>
                    <a:pt x="1879981" y="1588132"/>
                    <a:pt x="1866900" y="1457325"/>
                  </a:cubicBezTo>
                  <a:cubicBezTo>
                    <a:pt x="1855945" y="1347772"/>
                    <a:pt x="1861650" y="1432824"/>
                    <a:pt x="1838325" y="1323975"/>
                  </a:cubicBezTo>
                  <a:cubicBezTo>
                    <a:pt x="1829144" y="1281131"/>
                    <a:pt x="1831304" y="1250573"/>
                    <a:pt x="1819275" y="1209675"/>
                  </a:cubicBezTo>
                  <a:cubicBezTo>
                    <a:pt x="1737457" y="931495"/>
                    <a:pt x="1813005" y="1184474"/>
                    <a:pt x="1762125" y="1057275"/>
                  </a:cubicBezTo>
                  <a:cubicBezTo>
                    <a:pt x="1754667" y="1038631"/>
                    <a:pt x="1752055" y="1018086"/>
                    <a:pt x="1743075" y="1000125"/>
                  </a:cubicBezTo>
                  <a:cubicBezTo>
                    <a:pt x="1726516" y="967007"/>
                    <a:pt x="1704975" y="936625"/>
                    <a:pt x="1685925" y="904875"/>
                  </a:cubicBezTo>
                  <a:cubicBezTo>
                    <a:pt x="1676400" y="889000"/>
                    <a:pt x="1665629" y="873809"/>
                    <a:pt x="1657350" y="857250"/>
                  </a:cubicBezTo>
                  <a:cubicBezTo>
                    <a:pt x="1630602" y="803755"/>
                    <a:pt x="1630948" y="800793"/>
                    <a:pt x="1600200" y="752475"/>
                  </a:cubicBezTo>
                  <a:cubicBezTo>
                    <a:pt x="1587908" y="733159"/>
                    <a:pt x="1576156" y="713397"/>
                    <a:pt x="1562100" y="695325"/>
                  </a:cubicBezTo>
                  <a:cubicBezTo>
                    <a:pt x="1553830" y="684692"/>
                    <a:pt x="1542291" y="676977"/>
                    <a:pt x="1533525" y="666750"/>
                  </a:cubicBezTo>
                  <a:cubicBezTo>
                    <a:pt x="1438658" y="556072"/>
                    <a:pt x="1610089" y="733789"/>
                    <a:pt x="1438275" y="561975"/>
                  </a:cubicBezTo>
                  <a:lnTo>
                    <a:pt x="1400175" y="523875"/>
                  </a:lnTo>
                  <a:cubicBezTo>
                    <a:pt x="1390650" y="514350"/>
                    <a:pt x="1382808" y="502772"/>
                    <a:pt x="1371600" y="495300"/>
                  </a:cubicBezTo>
                  <a:lnTo>
                    <a:pt x="1314450" y="457200"/>
                  </a:lnTo>
                  <a:lnTo>
                    <a:pt x="1285875" y="438150"/>
                  </a:lnTo>
                  <a:cubicBezTo>
                    <a:pt x="1276350" y="431800"/>
                    <a:pt x="1268160" y="422720"/>
                    <a:pt x="1257300" y="419100"/>
                  </a:cubicBezTo>
                  <a:cubicBezTo>
                    <a:pt x="1238250" y="412750"/>
                    <a:pt x="1216858" y="411189"/>
                    <a:pt x="1200150" y="400050"/>
                  </a:cubicBezTo>
                  <a:cubicBezTo>
                    <a:pt x="1155506" y="370287"/>
                    <a:pt x="1182867" y="382882"/>
                    <a:pt x="1114425" y="371475"/>
                  </a:cubicBezTo>
                  <a:cubicBezTo>
                    <a:pt x="1101725" y="365125"/>
                    <a:pt x="1088737" y="359321"/>
                    <a:pt x="1076325" y="352425"/>
                  </a:cubicBezTo>
                  <a:cubicBezTo>
                    <a:pt x="1022635" y="322597"/>
                    <a:pt x="1037950" y="323758"/>
                    <a:pt x="981075" y="304800"/>
                  </a:cubicBezTo>
                  <a:cubicBezTo>
                    <a:pt x="968656" y="300660"/>
                    <a:pt x="955514" y="299037"/>
                    <a:pt x="942975" y="295275"/>
                  </a:cubicBezTo>
                  <a:cubicBezTo>
                    <a:pt x="923741" y="289505"/>
                    <a:pt x="885825" y="276225"/>
                    <a:pt x="885825" y="276225"/>
                  </a:cubicBezTo>
                  <a:cubicBezTo>
                    <a:pt x="838200" y="279400"/>
                    <a:pt x="789544" y="275396"/>
                    <a:pt x="742950" y="285750"/>
                  </a:cubicBezTo>
                  <a:cubicBezTo>
                    <a:pt x="729800" y="288672"/>
                    <a:pt x="724723" y="305701"/>
                    <a:pt x="714375" y="314325"/>
                  </a:cubicBezTo>
                  <a:cubicBezTo>
                    <a:pt x="705581" y="321654"/>
                    <a:pt x="695325" y="327025"/>
                    <a:pt x="685800" y="333375"/>
                  </a:cubicBezTo>
                  <a:cubicBezTo>
                    <a:pt x="679450" y="342900"/>
                    <a:pt x="674355" y="353394"/>
                    <a:pt x="666750" y="361950"/>
                  </a:cubicBezTo>
                  <a:cubicBezTo>
                    <a:pt x="648852" y="382086"/>
                    <a:pt x="621648" y="395003"/>
                    <a:pt x="609600" y="419100"/>
                  </a:cubicBezTo>
                  <a:cubicBezTo>
                    <a:pt x="603250" y="431800"/>
                    <a:pt x="597595" y="444872"/>
                    <a:pt x="590550" y="457200"/>
                  </a:cubicBezTo>
                  <a:cubicBezTo>
                    <a:pt x="584870" y="467139"/>
                    <a:pt x="577567" y="476067"/>
                    <a:pt x="571500" y="485775"/>
                  </a:cubicBezTo>
                  <a:cubicBezTo>
                    <a:pt x="561688" y="501474"/>
                    <a:pt x="552737" y="517701"/>
                    <a:pt x="542925" y="533400"/>
                  </a:cubicBezTo>
                  <a:cubicBezTo>
                    <a:pt x="536858" y="543108"/>
                    <a:pt x="529357" y="551925"/>
                    <a:pt x="523875" y="561975"/>
                  </a:cubicBezTo>
                  <a:cubicBezTo>
                    <a:pt x="510277" y="586906"/>
                    <a:pt x="492663" y="610625"/>
                    <a:pt x="485775" y="638175"/>
                  </a:cubicBezTo>
                  <a:cubicBezTo>
                    <a:pt x="474403" y="683662"/>
                    <a:pt x="475752" y="682408"/>
                    <a:pt x="457200" y="733425"/>
                  </a:cubicBezTo>
                  <a:cubicBezTo>
                    <a:pt x="424576" y="823140"/>
                    <a:pt x="454199" y="739427"/>
                    <a:pt x="409575" y="828675"/>
                  </a:cubicBezTo>
                  <a:cubicBezTo>
                    <a:pt x="401929" y="843968"/>
                    <a:pt x="396875" y="860425"/>
                    <a:pt x="390525" y="876300"/>
                  </a:cubicBezTo>
                  <a:cubicBezTo>
                    <a:pt x="387490" y="897546"/>
                    <a:pt x="379072" y="965276"/>
                    <a:pt x="371475" y="990600"/>
                  </a:cubicBezTo>
                  <a:cubicBezTo>
                    <a:pt x="365119" y="1011788"/>
                    <a:pt x="348188" y="1043003"/>
                    <a:pt x="342900" y="1066800"/>
                  </a:cubicBezTo>
                  <a:cubicBezTo>
                    <a:pt x="320549" y="1167380"/>
                    <a:pt x="345292" y="1088199"/>
                    <a:pt x="323850" y="1152525"/>
                  </a:cubicBezTo>
                  <a:cubicBezTo>
                    <a:pt x="320675" y="1174750"/>
                    <a:pt x="319770" y="1197420"/>
                    <a:pt x="314325" y="1219200"/>
                  </a:cubicBezTo>
                  <a:cubicBezTo>
                    <a:pt x="310178" y="1235787"/>
                    <a:pt x="298086" y="1249960"/>
                    <a:pt x="295275" y="1266825"/>
                  </a:cubicBezTo>
                  <a:cubicBezTo>
                    <a:pt x="288469" y="1307659"/>
                    <a:pt x="289498" y="1349423"/>
                    <a:pt x="285750" y="1390650"/>
                  </a:cubicBezTo>
                  <a:cubicBezTo>
                    <a:pt x="281516" y="1437219"/>
                    <a:pt x="277877" y="1479291"/>
                    <a:pt x="266700" y="1524000"/>
                  </a:cubicBezTo>
                  <a:cubicBezTo>
                    <a:pt x="264265" y="1533740"/>
                    <a:pt x="259610" y="1542835"/>
                    <a:pt x="257175" y="1552575"/>
                  </a:cubicBezTo>
                  <a:cubicBezTo>
                    <a:pt x="253248" y="1568281"/>
                    <a:pt x="251290" y="1584425"/>
                    <a:pt x="247650" y="1600200"/>
                  </a:cubicBezTo>
                  <a:cubicBezTo>
                    <a:pt x="241763" y="1625711"/>
                    <a:pt x="234950" y="1651000"/>
                    <a:pt x="228600" y="1676400"/>
                  </a:cubicBezTo>
                  <a:cubicBezTo>
                    <a:pt x="225425" y="1689100"/>
                    <a:pt x="223215" y="1702081"/>
                    <a:pt x="219075" y="1714500"/>
                  </a:cubicBezTo>
                  <a:cubicBezTo>
                    <a:pt x="207485" y="1749269"/>
                    <a:pt x="206593" y="1748008"/>
                    <a:pt x="200025" y="1790700"/>
                  </a:cubicBezTo>
                  <a:cubicBezTo>
                    <a:pt x="196133" y="1816000"/>
                    <a:pt x="194392" y="1841600"/>
                    <a:pt x="190500" y="1866900"/>
                  </a:cubicBezTo>
                  <a:cubicBezTo>
                    <a:pt x="177811" y="1949378"/>
                    <a:pt x="173112" y="1905767"/>
                    <a:pt x="161925" y="2028825"/>
                  </a:cubicBezTo>
                  <a:cubicBezTo>
                    <a:pt x="155575" y="2098675"/>
                    <a:pt x="152794" y="2168942"/>
                    <a:pt x="142875" y="2238375"/>
                  </a:cubicBezTo>
                  <a:cubicBezTo>
                    <a:pt x="139700" y="2260600"/>
                    <a:pt x="135973" y="2282753"/>
                    <a:pt x="133350" y="2305050"/>
                  </a:cubicBezTo>
                  <a:cubicBezTo>
                    <a:pt x="123198" y="2391343"/>
                    <a:pt x="120781" y="2442910"/>
                    <a:pt x="114300" y="2533650"/>
                  </a:cubicBezTo>
                  <a:cubicBezTo>
                    <a:pt x="117475" y="2682875"/>
                    <a:pt x="118681" y="2832155"/>
                    <a:pt x="123825" y="2981325"/>
                  </a:cubicBezTo>
                  <a:cubicBezTo>
                    <a:pt x="125034" y="3016373"/>
                    <a:pt x="130937" y="3051114"/>
                    <a:pt x="133350" y="3086100"/>
                  </a:cubicBezTo>
                  <a:cubicBezTo>
                    <a:pt x="154025" y="3385890"/>
                    <a:pt x="132082" y="3137553"/>
                    <a:pt x="152400" y="3381375"/>
                  </a:cubicBezTo>
                  <a:cubicBezTo>
                    <a:pt x="155312" y="3416323"/>
                    <a:pt x="157575" y="3451352"/>
                    <a:pt x="161925" y="3486150"/>
                  </a:cubicBezTo>
                  <a:cubicBezTo>
                    <a:pt x="163933" y="3502214"/>
                    <a:pt x="168925" y="3517784"/>
                    <a:pt x="171450" y="3533775"/>
                  </a:cubicBezTo>
                  <a:cubicBezTo>
                    <a:pt x="178453" y="3578127"/>
                    <a:pt x="185541" y="3622498"/>
                    <a:pt x="190500" y="3667125"/>
                  </a:cubicBezTo>
                  <a:cubicBezTo>
                    <a:pt x="195072" y="3708269"/>
                    <a:pt x="194171" y="3749969"/>
                    <a:pt x="200025" y="3790950"/>
                  </a:cubicBezTo>
                  <a:cubicBezTo>
                    <a:pt x="203728" y="3816869"/>
                    <a:pt x="213940" y="3841477"/>
                    <a:pt x="219075" y="3867150"/>
                  </a:cubicBezTo>
                  <a:cubicBezTo>
                    <a:pt x="247019" y="4006868"/>
                    <a:pt x="212566" y="3870696"/>
                    <a:pt x="238125" y="3981450"/>
                  </a:cubicBezTo>
                  <a:cubicBezTo>
                    <a:pt x="244012" y="4006961"/>
                    <a:pt x="253928" y="4031670"/>
                    <a:pt x="257175" y="4057650"/>
                  </a:cubicBezTo>
                  <a:cubicBezTo>
                    <a:pt x="260350" y="4083050"/>
                    <a:pt x="263709" y="4108428"/>
                    <a:pt x="266700" y="4133850"/>
                  </a:cubicBezTo>
                  <a:cubicBezTo>
                    <a:pt x="270059" y="4162404"/>
                    <a:pt x="270586" y="4191382"/>
                    <a:pt x="276225" y="4219575"/>
                  </a:cubicBezTo>
                  <a:cubicBezTo>
                    <a:pt x="280163" y="4239266"/>
                    <a:pt x="291974" y="4256918"/>
                    <a:pt x="295275" y="4276725"/>
                  </a:cubicBezTo>
                  <a:cubicBezTo>
                    <a:pt x="298450" y="4295775"/>
                    <a:pt x="297372" y="4316048"/>
                    <a:pt x="304800" y="4333875"/>
                  </a:cubicBezTo>
                  <a:cubicBezTo>
                    <a:pt x="313606" y="4355009"/>
                    <a:pt x="330200" y="4371975"/>
                    <a:pt x="342900" y="4391025"/>
                  </a:cubicBezTo>
                  <a:cubicBezTo>
                    <a:pt x="361631" y="4419122"/>
                    <a:pt x="363023" y="4425256"/>
                    <a:pt x="390525" y="4448175"/>
                  </a:cubicBezTo>
                  <a:cubicBezTo>
                    <a:pt x="399319" y="4455504"/>
                    <a:pt x="409575" y="4460875"/>
                    <a:pt x="419100" y="4467225"/>
                  </a:cubicBezTo>
                  <a:cubicBezTo>
                    <a:pt x="425450" y="4476750"/>
                    <a:pt x="429535" y="4488262"/>
                    <a:pt x="438150" y="4495800"/>
                  </a:cubicBezTo>
                  <a:cubicBezTo>
                    <a:pt x="471228" y="4524743"/>
                    <a:pt x="487799" y="4533118"/>
                    <a:pt x="523875" y="4543425"/>
                  </a:cubicBezTo>
                  <a:cubicBezTo>
                    <a:pt x="536462" y="4547021"/>
                    <a:pt x="549275" y="4549775"/>
                    <a:pt x="561975" y="4552950"/>
                  </a:cubicBezTo>
                  <a:lnTo>
                    <a:pt x="619125" y="4591050"/>
                  </a:lnTo>
                  <a:cubicBezTo>
                    <a:pt x="628650" y="4597400"/>
                    <a:pt x="636840" y="4606480"/>
                    <a:pt x="647700" y="4610100"/>
                  </a:cubicBezTo>
                  <a:cubicBezTo>
                    <a:pt x="719524" y="4634041"/>
                    <a:pt x="630992" y="4601746"/>
                    <a:pt x="704850" y="4638675"/>
                  </a:cubicBezTo>
                  <a:cubicBezTo>
                    <a:pt x="713830" y="4643165"/>
                    <a:pt x="724445" y="4643710"/>
                    <a:pt x="733425" y="4648200"/>
                  </a:cubicBezTo>
                  <a:cubicBezTo>
                    <a:pt x="743664" y="4653320"/>
                    <a:pt x="752061" y="4661570"/>
                    <a:pt x="762000" y="4667250"/>
                  </a:cubicBezTo>
                  <a:cubicBezTo>
                    <a:pt x="774328" y="4674295"/>
                    <a:pt x="787772" y="4679255"/>
                    <a:pt x="800100" y="4686300"/>
                  </a:cubicBezTo>
                  <a:cubicBezTo>
                    <a:pt x="851801" y="4715843"/>
                    <a:pt x="804859" y="4697411"/>
                    <a:pt x="857250" y="4714875"/>
                  </a:cubicBezTo>
                  <a:cubicBezTo>
                    <a:pt x="914400" y="4708525"/>
                    <a:pt x="972511" y="4708040"/>
                    <a:pt x="1028700" y="4695825"/>
                  </a:cubicBezTo>
                  <a:cubicBezTo>
                    <a:pt x="1038680" y="4693655"/>
                    <a:pt x="1131756" y="4630296"/>
                    <a:pt x="1133475" y="4629150"/>
                  </a:cubicBezTo>
                  <a:cubicBezTo>
                    <a:pt x="1143000" y="4613275"/>
                    <a:pt x="1149859" y="4595458"/>
                    <a:pt x="1162050" y="4581525"/>
                  </a:cubicBezTo>
                  <a:cubicBezTo>
                    <a:pt x="1223324" y="4511497"/>
                    <a:pt x="1181383" y="4602811"/>
                    <a:pt x="1238250" y="4505325"/>
                  </a:cubicBezTo>
                  <a:cubicBezTo>
                    <a:pt x="1250434" y="4484439"/>
                    <a:pt x="1256011" y="4460277"/>
                    <a:pt x="1266825" y="4438650"/>
                  </a:cubicBezTo>
                  <a:cubicBezTo>
                    <a:pt x="1279562" y="4413177"/>
                    <a:pt x="1311454" y="4365177"/>
                    <a:pt x="1323975" y="4333875"/>
                  </a:cubicBezTo>
                  <a:cubicBezTo>
                    <a:pt x="1367041" y="4226211"/>
                    <a:pt x="1323852" y="4324759"/>
                    <a:pt x="1352550" y="4229100"/>
                  </a:cubicBezTo>
                  <a:cubicBezTo>
                    <a:pt x="1357463" y="4212723"/>
                    <a:pt x="1364435" y="4196999"/>
                    <a:pt x="1371600" y="4181475"/>
                  </a:cubicBezTo>
                  <a:cubicBezTo>
                    <a:pt x="1383500" y="4155691"/>
                    <a:pt x="1395089" y="4129626"/>
                    <a:pt x="1409700" y="4105275"/>
                  </a:cubicBezTo>
                  <a:cubicBezTo>
                    <a:pt x="1419225" y="4089400"/>
                    <a:pt x="1429996" y="4074209"/>
                    <a:pt x="1438275" y="4057650"/>
                  </a:cubicBezTo>
                  <a:cubicBezTo>
                    <a:pt x="1490405" y="3953389"/>
                    <a:pt x="1444100" y="4009841"/>
                    <a:pt x="1524000" y="3876675"/>
                  </a:cubicBezTo>
                  <a:cubicBezTo>
                    <a:pt x="1543050" y="3844925"/>
                    <a:pt x="1560611" y="3812233"/>
                    <a:pt x="1581150" y="3781425"/>
                  </a:cubicBezTo>
                  <a:lnTo>
                    <a:pt x="1619250" y="3724275"/>
                  </a:lnTo>
                  <a:cubicBezTo>
                    <a:pt x="1622425" y="3711575"/>
                    <a:pt x="1625179" y="3698762"/>
                    <a:pt x="1628775" y="3686175"/>
                  </a:cubicBezTo>
                  <a:cubicBezTo>
                    <a:pt x="1631533" y="3676521"/>
                    <a:pt x="1635658" y="3667286"/>
                    <a:pt x="1638300" y="3657600"/>
                  </a:cubicBezTo>
                  <a:cubicBezTo>
                    <a:pt x="1670528" y="3539432"/>
                    <a:pt x="1644951" y="3618597"/>
                    <a:pt x="1666875" y="3552825"/>
                  </a:cubicBezTo>
                  <a:cubicBezTo>
                    <a:pt x="1692705" y="3372016"/>
                    <a:pt x="1668807" y="3556982"/>
                    <a:pt x="1685925" y="3171825"/>
                  </a:cubicBezTo>
                  <a:cubicBezTo>
                    <a:pt x="1687623" y="3133631"/>
                    <a:pt x="1693329" y="3095698"/>
                    <a:pt x="1695450" y="3057525"/>
                  </a:cubicBezTo>
                  <a:cubicBezTo>
                    <a:pt x="1734200" y="2360033"/>
                    <a:pt x="1670873" y="3372093"/>
                    <a:pt x="1714500" y="2543175"/>
                  </a:cubicBezTo>
                  <a:cubicBezTo>
                    <a:pt x="1719018" y="2457334"/>
                    <a:pt x="1729647" y="2371871"/>
                    <a:pt x="1733550" y="2286000"/>
                  </a:cubicBezTo>
                  <a:lnTo>
                    <a:pt x="1743075" y="2076450"/>
                  </a:lnTo>
                  <a:cubicBezTo>
                    <a:pt x="1739900" y="1743075"/>
                    <a:pt x="1742557" y="1409593"/>
                    <a:pt x="1733550" y="1076325"/>
                  </a:cubicBezTo>
                  <a:cubicBezTo>
                    <a:pt x="1733007" y="1056252"/>
                    <a:pt x="1720850" y="1038225"/>
                    <a:pt x="1714500" y="1019175"/>
                  </a:cubicBezTo>
                  <a:cubicBezTo>
                    <a:pt x="1706753" y="995934"/>
                    <a:pt x="1704389" y="980489"/>
                    <a:pt x="1685925" y="962025"/>
                  </a:cubicBezTo>
                  <a:cubicBezTo>
                    <a:pt x="1677830" y="953930"/>
                    <a:pt x="1666875" y="949325"/>
                    <a:pt x="1657350" y="942975"/>
                  </a:cubicBezTo>
                  <a:lnTo>
                    <a:pt x="1638300" y="914400"/>
                  </a:ln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20160314" flipV="1">
              <a:off x="4582271" y="2006656"/>
              <a:ext cx="658991" cy="502457"/>
            </a:xfrm>
            <a:custGeom>
              <a:avLst/>
              <a:gdLst>
                <a:gd name="connsiteX0" fmla="*/ 554789 w 1011989"/>
                <a:gd name="connsiteY0" fmla="*/ 66675 h 803124"/>
                <a:gd name="connsiteX1" fmla="*/ 850064 w 1011989"/>
                <a:gd name="connsiteY1" fmla="*/ 47625 h 803124"/>
                <a:gd name="connsiteX2" fmla="*/ 907214 w 1011989"/>
                <a:gd name="connsiteY2" fmla="*/ 57150 h 803124"/>
                <a:gd name="connsiteX3" fmla="*/ 897689 w 1011989"/>
                <a:gd name="connsiteY3" fmla="*/ 200025 h 803124"/>
                <a:gd name="connsiteX4" fmla="*/ 878639 w 1011989"/>
                <a:gd name="connsiteY4" fmla="*/ 257175 h 803124"/>
                <a:gd name="connsiteX5" fmla="*/ 859589 w 1011989"/>
                <a:gd name="connsiteY5" fmla="*/ 361950 h 803124"/>
                <a:gd name="connsiteX6" fmla="*/ 850064 w 1011989"/>
                <a:gd name="connsiteY6" fmla="*/ 400050 h 803124"/>
                <a:gd name="connsiteX7" fmla="*/ 811964 w 1011989"/>
                <a:gd name="connsiteY7" fmla="*/ 457200 h 803124"/>
                <a:gd name="connsiteX8" fmla="*/ 792914 w 1011989"/>
                <a:gd name="connsiteY8" fmla="*/ 485775 h 803124"/>
                <a:gd name="connsiteX9" fmla="*/ 764339 w 1011989"/>
                <a:gd name="connsiteY9" fmla="*/ 542925 h 803124"/>
                <a:gd name="connsiteX10" fmla="*/ 735764 w 1011989"/>
                <a:gd name="connsiteY10" fmla="*/ 600075 h 803124"/>
                <a:gd name="connsiteX11" fmla="*/ 745289 w 1011989"/>
                <a:gd name="connsiteY11" fmla="*/ 571500 h 803124"/>
                <a:gd name="connsiteX12" fmla="*/ 764339 w 1011989"/>
                <a:gd name="connsiteY12" fmla="*/ 533400 h 803124"/>
                <a:gd name="connsiteX13" fmla="*/ 773864 w 1011989"/>
                <a:gd name="connsiteY13" fmla="*/ 504825 h 803124"/>
                <a:gd name="connsiteX14" fmla="*/ 811964 w 1011989"/>
                <a:gd name="connsiteY14" fmla="*/ 447675 h 803124"/>
                <a:gd name="connsiteX15" fmla="*/ 840539 w 1011989"/>
                <a:gd name="connsiteY15" fmla="*/ 400050 h 803124"/>
                <a:gd name="connsiteX16" fmla="*/ 859589 w 1011989"/>
                <a:gd name="connsiteY16" fmla="*/ 371475 h 803124"/>
                <a:gd name="connsiteX17" fmla="*/ 907214 w 1011989"/>
                <a:gd name="connsiteY17" fmla="*/ 295275 h 803124"/>
                <a:gd name="connsiteX18" fmla="*/ 945314 w 1011989"/>
                <a:gd name="connsiteY18" fmla="*/ 180975 h 803124"/>
                <a:gd name="connsiteX19" fmla="*/ 954839 w 1011989"/>
                <a:gd name="connsiteY19" fmla="*/ 152400 h 803124"/>
                <a:gd name="connsiteX20" fmla="*/ 964364 w 1011989"/>
                <a:gd name="connsiteY20" fmla="*/ 123825 h 803124"/>
                <a:gd name="connsiteX21" fmla="*/ 954839 w 1011989"/>
                <a:gd name="connsiteY21" fmla="*/ 28575 h 803124"/>
                <a:gd name="connsiteX22" fmla="*/ 926264 w 1011989"/>
                <a:gd name="connsiteY22" fmla="*/ 19050 h 803124"/>
                <a:gd name="connsiteX23" fmla="*/ 526214 w 1011989"/>
                <a:gd name="connsiteY23" fmla="*/ 38100 h 803124"/>
                <a:gd name="connsiteX24" fmla="*/ 459539 w 1011989"/>
                <a:gd name="connsiteY24" fmla="*/ 47625 h 803124"/>
                <a:gd name="connsiteX25" fmla="*/ 402389 w 1011989"/>
                <a:gd name="connsiteY25" fmla="*/ 57150 h 803124"/>
                <a:gd name="connsiteX26" fmla="*/ 573839 w 1011989"/>
                <a:gd name="connsiteY26" fmla="*/ 47625 h 803124"/>
                <a:gd name="connsiteX27" fmla="*/ 669089 w 1011989"/>
                <a:gd name="connsiteY27" fmla="*/ 28575 h 803124"/>
                <a:gd name="connsiteX28" fmla="*/ 735764 w 1011989"/>
                <a:gd name="connsiteY28" fmla="*/ 19050 h 803124"/>
                <a:gd name="connsiteX29" fmla="*/ 802439 w 1011989"/>
                <a:gd name="connsiteY29" fmla="*/ 0 h 803124"/>
                <a:gd name="connsiteX30" fmla="*/ 945314 w 1011989"/>
                <a:gd name="connsiteY30" fmla="*/ 9525 h 803124"/>
                <a:gd name="connsiteX31" fmla="*/ 973889 w 1011989"/>
                <a:gd name="connsiteY31" fmla="*/ 19050 h 803124"/>
                <a:gd name="connsiteX32" fmla="*/ 983414 w 1011989"/>
                <a:gd name="connsiteY32" fmla="*/ 47625 h 803124"/>
                <a:gd name="connsiteX33" fmla="*/ 973889 w 1011989"/>
                <a:gd name="connsiteY33" fmla="*/ 219075 h 803124"/>
                <a:gd name="connsiteX34" fmla="*/ 964364 w 1011989"/>
                <a:gd name="connsiteY34" fmla="*/ 276225 h 803124"/>
                <a:gd name="connsiteX35" fmla="*/ 945314 w 1011989"/>
                <a:gd name="connsiteY35" fmla="*/ 304800 h 803124"/>
                <a:gd name="connsiteX36" fmla="*/ 888164 w 1011989"/>
                <a:gd name="connsiteY36" fmla="*/ 352425 h 803124"/>
                <a:gd name="connsiteX37" fmla="*/ 811964 w 1011989"/>
                <a:gd name="connsiteY37" fmla="*/ 419100 h 803124"/>
                <a:gd name="connsiteX38" fmla="*/ 783389 w 1011989"/>
                <a:gd name="connsiteY38" fmla="*/ 438150 h 803124"/>
                <a:gd name="connsiteX39" fmla="*/ 764339 w 1011989"/>
                <a:gd name="connsiteY39" fmla="*/ 495300 h 803124"/>
                <a:gd name="connsiteX40" fmla="*/ 754814 w 1011989"/>
                <a:gd name="connsiteY40" fmla="*/ 552450 h 803124"/>
                <a:gd name="connsiteX41" fmla="*/ 773864 w 1011989"/>
                <a:gd name="connsiteY41" fmla="*/ 495300 h 803124"/>
                <a:gd name="connsiteX42" fmla="*/ 802439 w 1011989"/>
                <a:gd name="connsiteY42" fmla="*/ 476250 h 803124"/>
                <a:gd name="connsiteX43" fmla="*/ 869114 w 1011989"/>
                <a:gd name="connsiteY43" fmla="*/ 390525 h 803124"/>
                <a:gd name="connsiteX44" fmla="*/ 926264 w 1011989"/>
                <a:gd name="connsiteY44" fmla="*/ 342900 h 803124"/>
                <a:gd name="connsiteX45" fmla="*/ 964364 w 1011989"/>
                <a:gd name="connsiteY45" fmla="*/ 285750 h 803124"/>
                <a:gd name="connsiteX46" fmla="*/ 983414 w 1011989"/>
                <a:gd name="connsiteY46" fmla="*/ 257175 h 803124"/>
                <a:gd name="connsiteX47" fmla="*/ 1002464 w 1011989"/>
                <a:gd name="connsiteY47" fmla="*/ 200025 h 803124"/>
                <a:gd name="connsiteX48" fmla="*/ 1011989 w 1011989"/>
                <a:gd name="connsiteY48" fmla="*/ 171450 h 803124"/>
                <a:gd name="connsiteX49" fmla="*/ 992939 w 1011989"/>
                <a:gd name="connsiteY49" fmla="*/ 76200 h 803124"/>
                <a:gd name="connsiteX50" fmla="*/ 973889 w 1011989"/>
                <a:gd name="connsiteY50" fmla="*/ 47625 h 803124"/>
                <a:gd name="connsiteX51" fmla="*/ 916739 w 1011989"/>
                <a:gd name="connsiteY51" fmla="*/ 28575 h 803124"/>
                <a:gd name="connsiteX52" fmla="*/ 878639 w 1011989"/>
                <a:gd name="connsiteY52" fmla="*/ 76200 h 803124"/>
                <a:gd name="connsiteX53" fmla="*/ 850064 w 1011989"/>
                <a:gd name="connsiteY53" fmla="*/ 95250 h 803124"/>
                <a:gd name="connsiteX54" fmla="*/ 792914 w 1011989"/>
                <a:gd name="connsiteY54" fmla="*/ 152400 h 803124"/>
                <a:gd name="connsiteX55" fmla="*/ 764339 w 1011989"/>
                <a:gd name="connsiteY55" fmla="*/ 180975 h 803124"/>
                <a:gd name="connsiteX56" fmla="*/ 697664 w 1011989"/>
                <a:gd name="connsiteY56" fmla="*/ 219075 h 803124"/>
                <a:gd name="connsiteX57" fmla="*/ 650039 w 1011989"/>
                <a:gd name="connsiteY57" fmla="*/ 276225 h 803124"/>
                <a:gd name="connsiteX58" fmla="*/ 611939 w 1011989"/>
                <a:gd name="connsiteY58" fmla="*/ 285750 h 803124"/>
                <a:gd name="connsiteX59" fmla="*/ 592889 w 1011989"/>
                <a:gd name="connsiteY59" fmla="*/ 323850 h 803124"/>
                <a:gd name="connsiteX60" fmla="*/ 554789 w 1011989"/>
                <a:gd name="connsiteY60" fmla="*/ 342900 h 803124"/>
                <a:gd name="connsiteX61" fmla="*/ 478589 w 1011989"/>
                <a:gd name="connsiteY61" fmla="*/ 390525 h 803124"/>
                <a:gd name="connsiteX62" fmla="*/ 450014 w 1011989"/>
                <a:gd name="connsiteY62" fmla="*/ 419100 h 803124"/>
                <a:gd name="connsiteX63" fmla="*/ 411914 w 1011989"/>
                <a:gd name="connsiteY63" fmla="*/ 447675 h 803124"/>
                <a:gd name="connsiteX64" fmla="*/ 383339 w 1011989"/>
                <a:gd name="connsiteY64" fmla="*/ 466725 h 803124"/>
                <a:gd name="connsiteX65" fmla="*/ 354764 w 1011989"/>
                <a:gd name="connsiteY65" fmla="*/ 495300 h 803124"/>
                <a:gd name="connsiteX66" fmla="*/ 316664 w 1011989"/>
                <a:gd name="connsiteY66" fmla="*/ 523875 h 803124"/>
                <a:gd name="connsiteX67" fmla="*/ 288089 w 1011989"/>
                <a:gd name="connsiteY67" fmla="*/ 552450 h 803124"/>
                <a:gd name="connsiteX68" fmla="*/ 211889 w 1011989"/>
                <a:gd name="connsiteY68" fmla="*/ 609600 h 803124"/>
                <a:gd name="connsiteX69" fmla="*/ 154739 w 1011989"/>
                <a:gd name="connsiteY69" fmla="*/ 657225 h 803124"/>
                <a:gd name="connsiteX70" fmla="*/ 126164 w 1011989"/>
                <a:gd name="connsiteY70" fmla="*/ 666750 h 803124"/>
                <a:gd name="connsiteX71" fmla="*/ 107114 w 1011989"/>
                <a:gd name="connsiteY71" fmla="*/ 695325 h 803124"/>
                <a:gd name="connsiteX72" fmla="*/ 21389 w 1011989"/>
                <a:gd name="connsiteY72" fmla="*/ 771525 h 803124"/>
                <a:gd name="connsiteX73" fmla="*/ 2339 w 1011989"/>
                <a:gd name="connsiteY73" fmla="*/ 800100 h 803124"/>
                <a:gd name="connsiteX74" fmla="*/ 49964 w 1011989"/>
                <a:gd name="connsiteY74" fmla="*/ 790575 h 803124"/>
                <a:gd name="connsiteX75" fmla="*/ 135689 w 1011989"/>
                <a:gd name="connsiteY75" fmla="*/ 742950 h 803124"/>
                <a:gd name="connsiteX76" fmla="*/ 173789 w 1011989"/>
                <a:gd name="connsiteY76" fmla="*/ 723900 h 803124"/>
                <a:gd name="connsiteX77" fmla="*/ 230939 w 1011989"/>
                <a:gd name="connsiteY77" fmla="*/ 685800 h 803124"/>
                <a:gd name="connsiteX78" fmla="*/ 288089 w 1011989"/>
                <a:gd name="connsiteY78" fmla="*/ 666750 h 803124"/>
                <a:gd name="connsiteX79" fmla="*/ 383339 w 1011989"/>
                <a:gd name="connsiteY79" fmla="*/ 600075 h 803124"/>
                <a:gd name="connsiteX80" fmla="*/ 411914 w 1011989"/>
                <a:gd name="connsiteY80" fmla="*/ 581025 h 803124"/>
                <a:gd name="connsiteX81" fmla="*/ 440489 w 1011989"/>
                <a:gd name="connsiteY81" fmla="*/ 561975 h 803124"/>
                <a:gd name="connsiteX82" fmla="*/ 459539 w 1011989"/>
                <a:gd name="connsiteY82" fmla="*/ 533400 h 803124"/>
                <a:gd name="connsiteX83" fmla="*/ 488114 w 1011989"/>
                <a:gd name="connsiteY83" fmla="*/ 514350 h 803124"/>
                <a:gd name="connsiteX84" fmla="*/ 535739 w 1011989"/>
                <a:gd name="connsiteY84" fmla="*/ 466725 h 803124"/>
                <a:gd name="connsiteX85" fmla="*/ 564314 w 1011989"/>
                <a:gd name="connsiteY85" fmla="*/ 428625 h 803124"/>
                <a:gd name="connsiteX86" fmla="*/ 583364 w 1011989"/>
                <a:gd name="connsiteY86" fmla="*/ 400050 h 803124"/>
                <a:gd name="connsiteX87" fmla="*/ 611939 w 1011989"/>
                <a:gd name="connsiteY87" fmla="*/ 381000 h 803124"/>
                <a:gd name="connsiteX88" fmla="*/ 659564 w 1011989"/>
                <a:gd name="connsiteY88" fmla="*/ 323850 h 803124"/>
                <a:gd name="connsiteX89" fmla="*/ 678614 w 1011989"/>
                <a:gd name="connsiteY89" fmla="*/ 295275 h 803124"/>
                <a:gd name="connsiteX90" fmla="*/ 735764 w 1011989"/>
                <a:gd name="connsiteY90" fmla="*/ 247650 h 803124"/>
                <a:gd name="connsiteX91" fmla="*/ 783389 w 1011989"/>
                <a:gd name="connsiteY91" fmla="*/ 190500 h 803124"/>
                <a:gd name="connsiteX92" fmla="*/ 811964 w 1011989"/>
                <a:gd name="connsiteY92" fmla="*/ 180975 h 803124"/>
                <a:gd name="connsiteX93" fmla="*/ 859589 w 1011989"/>
                <a:gd name="connsiteY93" fmla="*/ 133350 h 803124"/>
                <a:gd name="connsiteX94" fmla="*/ 878639 w 1011989"/>
                <a:gd name="connsiteY94" fmla="*/ 104775 h 803124"/>
                <a:gd name="connsiteX95" fmla="*/ 907214 w 1011989"/>
                <a:gd name="connsiteY95" fmla="*/ 95250 h 803124"/>
                <a:gd name="connsiteX96" fmla="*/ 935789 w 1011989"/>
                <a:gd name="connsiteY96" fmla="*/ 76200 h 803124"/>
                <a:gd name="connsiteX97" fmla="*/ 897689 w 1011989"/>
                <a:gd name="connsiteY97" fmla="*/ 133350 h 803124"/>
                <a:gd name="connsiteX98" fmla="*/ 878639 w 1011989"/>
                <a:gd name="connsiteY98" fmla="*/ 171450 h 803124"/>
                <a:gd name="connsiteX99" fmla="*/ 840539 w 1011989"/>
                <a:gd name="connsiteY99" fmla="*/ 190500 h 803124"/>
                <a:gd name="connsiteX100" fmla="*/ 716714 w 1011989"/>
                <a:gd name="connsiteY100" fmla="*/ 285750 h 803124"/>
                <a:gd name="connsiteX101" fmla="*/ 630989 w 1011989"/>
                <a:gd name="connsiteY101" fmla="*/ 371475 h 803124"/>
                <a:gd name="connsiteX102" fmla="*/ 592889 w 1011989"/>
                <a:gd name="connsiteY102" fmla="*/ 390525 h 803124"/>
                <a:gd name="connsiteX103" fmla="*/ 545264 w 1011989"/>
                <a:gd name="connsiteY103" fmla="*/ 409575 h 803124"/>
                <a:gd name="connsiteX104" fmla="*/ 478589 w 1011989"/>
                <a:gd name="connsiteY104" fmla="*/ 457200 h 803124"/>
                <a:gd name="connsiteX105" fmla="*/ 402389 w 1011989"/>
                <a:gd name="connsiteY105" fmla="*/ 485775 h 803124"/>
                <a:gd name="connsiteX106" fmla="*/ 345239 w 1011989"/>
                <a:gd name="connsiteY106" fmla="*/ 523875 h 803124"/>
                <a:gd name="connsiteX107" fmla="*/ 297614 w 1011989"/>
                <a:gd name="connsiteY107" fmla="*/ 552450 h 803124"/>
                <a:gd name="connsiteX108" fmla="*/ 259514 w 1011989"/>
                <a:gd name="connsiteY108" fmla="*/ 571500 h 803124"/>
                <a:gd name="connsiteX109" fmla="*/ 202364 w 1011989"/>
                <a:gd name="connsiteY109" fmla="*/ 609600 h 803124"/>
                <a:gd name="connsiteX110" fmla="*/ 183314 w 1011989"/>
                <a:gd name="connsiteY110" fmla="*/ 647700 h 803124"/>
                <a:gd name="connsiteX111" fmla="*/ 154739 w 1011989"/>
                <a:gd name="connsiteY111" fmla="*/ 666750 h 803124"/>
                <a:gd name="connsiteX112" fmla="*/ 135689 w 1011989"/>
                <a:gd name="connsiteY112" fmla="*/ 695325 h 803124"/>
                <a:gd name="connsiteX113" fmla="*/ 107114 w 1011989"/>
                <a:gd name="connsiteY113" fmla="*/ 723900 h 803124"/>
                <a:gd name="connsiteX114" fmla="*/ 88064 w 1011989"/>
                <a:gd name="connsiteY114" fmla="*/ 752475 h 803124"/>
                <a:gd name="connsiteX115" fmla="*/ 116639 w 1011989"/>
                <a:gd name="connsiteY115" fmla="*/ 733425 h 803124"/>
                <a:gd name="connsiteX116" fmla="*/ 173789 w 1011989"/>
                <a:gd name="connsiteY116" fmla="*/ 704850 h 803124"/>
                <a:gd name="connsiteX117" fmla="*/ 211889 w 1011989"/>
                <a:gd name="connsiteY117" fmla="*/ 676275 h 803124"/>
                <a:gd name="connsiteX118" fmla="*/ 288089 w 1011989"/>
                <a:gd name="connsiteY118" fmla="*/ 647700 h 803124"/>
                <a:gd name="connsiteX119" fmla="*/ 345239 w 1011989"/>
                <a:gd name="connsiteY119" fmla="*/ 609600 h 803124"/>
                <a:gd name="connsiteX120" fmla="*/ 383339 w 1011989"/>
                <a:gd name="connsiteY120" fmla="*/ 590550 h 803124"/>
                <a:gd name="connsiteX121" fmla="*/ 440489 w 1011989"/>
                <a:gd name="connsiteY121" fmla="*/ 561975 h 803124"/>
                <a:gd name="connsiteX122" fmla="*/ 497639 w 1011989"/>
                <a:gd name="connsiteY122" fmla="*/ 504825 h 803124"/>
                <a:gd name="connsiteX123" fmla="*/ 526214 w 1011989"/>
                <a:gd name="connsiteY123" fmla="*/ 485775 h 803124"/>
                <a:gd name="connsiteX124" fmla="*/ 583364 w 1011989"/>
                <a:gd name="connsiteY124" fmla="*/ 419100 h 803124"/>
                <a:gd name="connsiteX125" fmla="*/ 621464 w 1011989"/>
                <a:gd name="connsiteY125" fmla="*/ 361950 h 803124"/>
                <a:gd name="connsiteX126" fmla="*/ 650039 w 1011989"/>
                <a:gd name="connsiteY126" fmla="*/ 295275 h 803124"/>
                <a:gd name="connsiteX127" fmla="*/ 678614 w 1011989"/>
                <a:gd name="connsiteY127" fmla="*/ 266700 h 803124"/>
                <a:gd name="connsiteX128" fmla="*/ 726239 w 1011989"/>
                <a:gd name="connsiteY128" fmla="*/ 200025 h 803124"/>
                <a:gd name="connsiteX129" fmla="*/ 754814 w 1011989"/>
                <a:gd name="connsiteY129" fmla="*/ 190500 h 803124"/>
                <a:gd name="connsiteX130" fmla="*/ 821489 w 1011989"/>
                <a:gd name="connsiteY130" fmla="*/ 142875 h 803124"/>
                <a:gd name="connsiteX131" fmla="*/ 850064 w 1011989"/>
                <a:gd name="connsiteY131" fmla="*/ 133350 h 803124"/>
                <a:gd name="connsiteX132" fmla="*/ 878639 w 1011989"/>
                <a:gd name="connsiteY132" fmla="*/ 114300 h 803124"/>
                <a:gd name="connsiteX133" fmla="*/ 935789 w 1011989"/>
                <a:gd name="connsiteY133" fmla="*/ 85725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011989" h="803124">
                  <a:moveTo>
                    <a:pt x="554789" y="66675"/>
                  </a:moveTo>
                  <a:cubicBezTo>
                    <a:pt x="641688" y="59433"/>
                    <a:pt x="769323" y="47625"/>
                    <a:pt x="850064" y="47625"/>
                  </a:cubicBezTo>
                  <a:cubicBezTo>
                    <a:pt x="869377" y="47625"/>
                    <a:pt x="888164" y="53975"/>
                    <a:pt x="907214" y="57150"/>
                  </a:cubicBezTo>
                  <a:cubicBezTo>
                    <a:pt x="904039" y="104775"/>
                    <a:pt x="904439" y="152774"/>
                    <a:pt x="897689" y="200025"/>
                  </a:cubicBezTo>
                  <a:cubicBezTo>
                    <a:pt x="894849" y="219904"/>
                    <a:pt x="878639" y="257175"/>
                    <a:pt x="878639" y="257175"/>
                  </a:cubicBezTo>
                  <a:cubicBezTo>
                    <a:pt x="862877" y="383268"/>
                    <a:pt x="879166" y="293429"/>
                    <a:pt x="859589" y="361950"/>
                  </a:cubicBezTo>
                  <a:cubicBezTo>
                    <a:pt x="855993" y="374537"/>
                    <a:pt x="855918" y="388341"/>
                    <a:pt x="850064" y="400050"/>
                  </a:cubicBezTo>
                  <a:cubicBezTo>
                    <a:pt x="839825" y="420528"/>
                    <a:pt x="824664" y="438150"/>
                    <a:pt x="811964" y="457200"/>
                  </a:cubicBezTo>
                  <a:cubicBezTo>
                    <a:pt x="805614" y="466725"/>
                    <a:pt x="796534" y="474915"/>
                    <a:pt x="792914" y="485775"/>
                  </a:cubicBezTo>
                  <a:cubicBezTo>
                    <a:pt x="768973" y="557599"/>
                    <a:pt x="801268" y="469067"/>
                    <a:pt x="764339" y="542925"/>
                  </a:cubicBezTo>
                  <a:cubicBezTo>
                    <a:pt x="760816" y="549971"/>
                    <a:pt x="749413" y="600075"/>
                    <a:pt x="735764" y="600075"/>
                  </a:cubicBezTo>
                  <a:cubicBezTo>
                    <a:pt x="725724" y="600075"/>
                    <a:pt x="741334" y="580728"/>
                    <a:pt x="745289" y="571500"/>
                  </a:cubicBezTo>
                  <a:cubicBezTo>
                    <a:pt x="750882" y="558449"/>
                    <a:pt x="758746" y="546451"/>
                    <a:pt x="764339" y="533400"/>
                  </a:cubicBezTo>
                  <a:cubicBezTo>
                    <a:pt x="768294" y="524172"/>
                    <a:pt x="768988" y="513602"/>
                    <a:pt x="773864" y="504825"/>
                  </a:cubicBezTo>
                  <a:cubicBezTo>
                    <a:pt x="784983" y="484811"/>
                    <a:pt x="800184" y="467308"/>
                    <a:pt x="811964" y="447675"/>
                  </a:cubicBezTo>
                  <a:cubicBezTo>
                    <a:pt x="821489" y="431800"/>
                    <a:pt x="830727" y="415749"/>
                    <a:pt x="840539" y="400050"/>
                  </a:cubicBezTo>
                  <a:cubicBezTo>
                    <a:pt x="846606" y="390342"/>
                    <a:pt x="853909" y="381414"/>
                    <a:pt x="859589" y="371475"/>
                  </a:cubicBezTo>
                  <a:cubicBezTo>
                    <a:pt x="901428" y="298256"/>
                    <a:pt x="852578" y="368123"/>
                    <a:pt x="907214" y="295275"/>
                  </a:cubicBezTo>
                  <a:lnTo>
                    <a:pt x="945314" y="180975"/>
                  </a:lnTo>
                  <a:lnTo>
                    <a:pt x="954839" y="152400"/>
                  </a:lnTo>
                  <a:lnTo>
                    <a:pt x="964364" y="123825"/>
                  </a:lnTo>
                  <a:cubicBezTo>
                    <a:pt x="961189" y="92075"/>
                    <a:pt x="965743" y="58562"/>
                    <a:pt x="954839" y="28575"/>
                  </a:cubicBezTo>
                  <a:cubicBezTo>
                    <a:pt x="951408" y="19139"/>
                    <a:pt x="936304" y="19050"/>
                    <a:pt x="926264" y="19050"/>
                  </a:cubicBezTo>
                  <a:cubicBezTo>
                    <a:pt x="901440" y="19050"/>
                    <a:pt x="560828" y="36369"/>
                    <a:pt x="526214" y="38100"/>
                  </a:cubicBezTo>
                  <a:lnTo>
                    <a:pt x="459539" y="47625"/>
                  </a:lnTo>
                  <a:cubicBezTo>
                    <a:pt x="440451" y="50562"/>
                    <a:pt x="383076" y="57150"/>
                    <a:pt x="402389" y="57150"/>
                  </a:cubicBezTo>
                  <a:cubicBezTo>
                    <a:pt x="459627" y="57150"/>
                    <a:pt x="516689" y="50800"/>
                    <a:pt x="573839" y="47625"/>
                  </a:cubicBezTo>
                  <a:cubicBezTo>
                    <a:pt x="605589" y="41275"/>
                    <a:pt x="637036" y="33154"/>
                    <a:pt x="669089" y="28575"/>
                  </a:cubicBezTo>
                  <a:cubicBezTo>
                    <a:pt x="691314" y="25400"/>
                    <a:pt x="713675" y="23066"/>
                    <a:pt x="735764" y="19050"/>
                  </a:cubicBezTo>
                  <a:cubicBezTo>
                    <a:pt x="762076" y="14266"/>
                    <a:pt x="777956" y="8161"/>
                    <a:pt x="802439" y="0"/>
                  </a:cubicBezTo>
                  <a:cubicBezTo>
                    <a:pt x="850064" y="3175"/>
                    <a:pt x="897875" y="4254"/>
                    <a:pt x="945314" y="9525"/>
                  </a:cubicBezTo>
                  <a:cubicBezTo>
                    <a:pt x="955293" y="10634"/>
                    <a:pt x="966789" y="11950"/>
                    <a:pt x="973889" y="19050"/>
                  </a:cubicBezTo>
                  <a:cubicBezTo>
                    <a:pt x="980989" y="26150"/>
                    <a:pt x="980239" y="38100"/>
                    <a:pt x="983414" y="47625"/>
                  </a:cubicBezTo>
                  <a:cubicBezTo>
                    <a:pt x="980239" y="104775"/>
                    <a:pt x="978642" y="162035"/>
                    <a:pt x="973889" y="219075"/>
                  </a:cubicBezTo>
                  <a:cubicBezTo>
                    <a:pt x="972285" y="238321"/>
                    <a:pt x="970471" y="257903"/>
                    <a:pt x="964364" y="276225"/>
                  </a:cubicBezTo>
                  <a:cubicBezTo>
                    <a:pt x="960744" y="287085"/>
                    <a:pt x="952643" y="296006"/>
                    <a:pt x="945314" y="304800"/>
                  </a:cubicBezTo>
                  <a:cubicBezTo>
                    <a:pt x="922395" y="332302"/>
                    <a:pt x="916261" y="333694"/>
                    <a:pt x="888164" y="352425"/>
                  </a:cubicBezTo>
                  <a:cubicBezTo>
                    <a:pt x="856414" y="400050"/>
                    <a:pt x="878639" y="374650"/>
                    <a:pt x="811964" y="419100"/>
                  </a:cubicBezTo>
                  <a:lnTo>
                    <a:pt x="783389" y="438150"/>
                  </a:lnTo>
                  <a:cubicBezTo>
                    <a:pt x="777039" y="457200"/>
                    <a:pt x="767640" y="475493"/>
                    <a:pt x="764339" y="495300"/>
                  </a:cubicBezTo>
                  <a:cubicBezTo>
                    <a:pt x="761164" y="514350"/>
                    <a:pt x="735501" y="552450"/>
                    <a:pt x="754814" y="552450"/>
                  </a:cubicBezTo>
                  <a:cubicBezTo>
                    <a:pt x="774894" y="552450"/>
                    <a:pt x="757156" y="506439"/>
                    <a:pt x="773864" y="495300"/>
                  </a:cubicBezTo>
                  <a:lnTo>
                    <a:pt x="802439" y="476250"/>
                  </a:lnTo>
                  <a:cubicBezTo>
                    <a:pt x="820483" y="422117"/>
                    <a:pt x="804864" y="454775"/>
                    <a:pt x="869114" y="390525"/>
                  </a:cubicBezTo>
                  <a:cubicBezTo>
                    <a:pt x="905784" y="353855"/>
                    <a:pt x="886481" y="369422"/>
                    <a:pt x="926264" y="342900"/>
                  </a:cubicBezTo>
                  <a:lnTo>
                    <a:pt x="964364" y="285750"/>
                  </a:lnTo>
                  <a:cubicBezTo>
                    <a:pt x="970714" y="276225"/>
                    <a:pt x="979794" y="268035"/>
                    <a:pt x="983414" y="257175"/>
                  </a:cubicBezTo>
                  <a:lnTo>
                    <a:pt x="1002464" y="200025"/>
                  </a:lnTo>
                  <a:lnTo>
                    <a:pt x="1011989" y="171450"/>
                  </a:lnTo>
                  <a:cubicBezTo>
                    <a:pt x="1008479" y="146879"/>
                    <a:pt x="1006239" y="102799"/>
                    <a:pt x="992939" y="76200"/>
                  </a:cubicBezTo>
                  <a:cubicBezTo>
                    <a:pt x="987819" y="65961"/>
                    <a:pt x="983597" y="53692"/>
                    <a:pt x="973889" y="47625"/>
                  </a:cubicBezTo>
                  <a:cubicBezTo>
                    <a:pt x="956861" y="36982"/>
                    <a:pt x="916739" y="28575"/>
                    <a:pt x="916739" y="28575"/>
                  </a:cubicBezTo>
                  <a:cubicBezTo>
                    <a:pt x="834847" y="83170"/>
                    <a:pt x="931219" y="10475"/>
                    <a:pt x="878639" y="76200"/>
                  </a:cubicBezTo>
                  <a:cubicBezTo>
                    <a:pt x="871488" y="85139"/>
                    <a:pt x="858620" y="87645"/>
                    <a:pt x="850064" y="95250"/>
                  </a:cubicBezTo>
                  <a:cubicBezTo>
                    <a:pt x="829928" y="113148"/>
                    <a:pt x="811964" y="133350"/>
                    <a:pt x="792914" y="152400"/>
                  </a:cubicBezTo>
                  <a:cubicBezTo>
                    <a:pt x="783389" y="161925"/>
                    <a:pt x="775547" y="173503"/>
                    <a:pt x="764339" y="180975"/>
                  </a:cubicBezTo>
                  <a:cubicBezTo>
                    <a:pt x="723950" y="207901"/>
                    <a:pt x="746003" y="194905"/>
                    <a:pt x="697664" y="219075"/>
                  </a:cubicBezTo>
                  <a:cubicBezTo>
                    <a:pt x="685525" y="237283"/>
                    <a:pt x="669784" y="264942"/>
                    <a:pt x="650039" y="276225"/>
                  </a:cubicBezTo>
                  <a:cubicBezTo>
                    <a:pt x="638673" y="282720"/>
                    <a:pt x="624639" y="282575"/>
                    <a:pt x="611939" y="285750"/>
                  </a:cubicBezTo>
                  <a:cubicBezTo>
                    <a:pt x="605589" y="298450"/>
                    <a:pt x="602929" y="313810"/>
                    <a:pt x="592889" y="323850"/>
                  </a:cubicBezTo>
                  <a:cubicBezTo>
                    <a:pt x="582849" y="333890"/>
                    <a:pt x="567201" y="336004"/>
                    <a:pt x="554789" y="342900"/>
                  </a:cubicBezTo>
                  <a:cubicBezTo>
                    <a:pt x="549212" y="345998"/>
                    <a:pt x="490498" y="380601"/>
                    <a:pt x="478589" y="390525"/>
                  </a:cubicBezTo>
                  <a:cubicBezTo>
                    <a:pt x="468241" y="399149"/>
                    <a:pt x="460241" y="410334"/>
                    <a:pt x="450014" y="419100"/>
                  </a:cubicBezTo>
                  <a:cubicBezTo>
                    <a:pt x="437961" y="429431"/>
                    <a:pt x="424832" y="438448"/>
                    <a:pt x="411914" y="447675"/>
                  </a:cubicBezTo>
                  <a:cubicBezTo>
                    <a:pt x="402599" y="454329"/>
                    <a:pt x="392133" y="459396"/>
                    <a:pt x="383339" y="466725"/>
                  </a:cubicBezTo>
                  <a:cubicBezTo>
                    <a:pt x="372991" y="475349"/>
                    <a:pt x="364991" y="486534"/>
                    <a:pt x="354764" y="495300"/>
                  </a:cubicBezTo>
                  <a:cubicBezTo>
                    <a:pt x="342711" y="505631"/>
                    <a:pt x="328717" y="513544"/>
                    <a:pt x="316664" y="523875"/>
                  </a:cubicBezTo>
                  <a:cubicBezTo>
                    <a:pt x="306437" y="532641"/>
                    <a:pt x="298515" y="543920"/>
                    <a:pt x="288089" y="552450"/>
                  </a:cubicBezTo>
                  <a:cubicBezTo>
                    <a:pt x="263516" y="572555"/>
                    <a:pt x="234340" y="587149"/>
                    <a:pt x="211889" y="609600"/>
                  </a:cubicBezTo>
                  <a:cubicBezTo>
                    <a:pt x="190823" y="630666"/>
                    <a:pt x="181261" y="643964"/>
                    <a:pt x="154739" y="657225"/>
                  </a:cubicBezTo>
                  <a:cubicBezTo>
                    <a:pt x="145759" y="661715"/>
                    <a:pt x="135689" y="663575"/>
                    <a:pt x="126164" y="666750"/>
                  </a:cubicBezTo>
                  <a:cubicBezTo>
                    <a:pt x="119814" y="676275"/>
                    <a:pt x="114719" y="686769"/>
                    <a:pt x="107114" y="695325"/>
                  </a:cubicBezTo>
                  <a:cubicBezTo>
                    <a:pt x="59663" y="748707"/>
                    <a:pt x="64819" y="742572"/>
                    <a:pt x="21389" y="771525"/>
                  </a:cubicBezTo>
                  <a:cubicBezTo>
                    <a:pt x="15039" y="781050"/>
                    <a:pt x="-7186" y="793750"/>
                    <a:pt x="2339" y="800100"/>
                  </a:cubicBezTo>
                  <a:cubicBezTo>
                    <a:pt x="15809" y="809080"/>
                    <a:pt x="34605" y="795695"/>
                    <a:pt x="49964" y="790575"/>
                  </a:cubicBezTo>
                  <a:cubicBezTo>
                    <a:pt x="72802" y="782962"/>
                    <a:pt x="117378" y="753123"/>
                    <a:pt x="135689" y="742950"/>
                  </a:cubicBezTo>
                  <a:cubicBezTo>
                    <a:pt x="148101" y="736054"/>
                    <a:pt x="161613" y="731205"/>
                    <a:pt x="173789" y="723900"/>
                  </a:cubicBezTo>
                  <a:cubicBezTo>
                    <a:pt x="193422" y="712120"/>
                    <a:pt x="209219" y="693040"/>
                    <a:pt x="230939" y="685800"/>
                  </a:cubicBezTo>
                  <a:lnTo>
                    <a:pt x="288089" y="666750"/>
                  </a:lnTo>
                  <a:cubicBezTo>
                    <a:pt x="344505" y="624438"/>
                    <a:pt x="312980" y="646981"/>
                    <a:pt x="383339" y="600075"/>
                  </a:cubicBezTo>
                  <a:lnTo>
                    <a:pt x="411914" y="581025"/>
                  </a:lnTo>
                  <a:lnTo>
                    <a:pt x="440489" y="561975"/>
                  </a:lnTo>
                  <a:cubicBezTo>
                    <a:pt x="446839" y="552450"/>
                    <a:pt x="451444" y="541495"/>
                    <a:pt x="459539" y="533400"/>
                  </a:cubicBezTo>
                  <a:cubicBezTo>
                    <a:pt x="467634" y="525305"/>
                    <a:pt x="480785" y="523144"/>
                    <a:pt x="488114" y="514350"/>
                  </a:cubicBezTo>
                  <a:cubicBezTo>
                    <a:pt x="533383" y="460027"/>
                    <a:pt x="478329" y="485862"/>
                    <a:pt x="535739" y="466725"/>
                  </a:cubicBezTo>
                  <a:cubicBezTo>
                    <a:pt x="545264" y="454025"/>
                    <a:pt x="555087" y="441543"/>
                    <a:pt x="564314" y="428625"/>
                  </a:cubicBezTo>
                  <a:cubicBezTo>
                    <a:pt x="570968" y="419310"/>
                    <a:pt x="575269" y="408145"/>
                    <a:pt x="583364" y="400050"/>
                  </a:cubicBezTo>
                  <a:cubicBezTo>
                    <a:pt x="591459" y="391955"/>
                    <a:pt x="602414" y="387350"/>
                    <a:pt x="611939" y="381000"/>
                  </a:cubicBezTo>
                  <a:cubicBezTo>
                    <a:pt x="659237" y="310054"/>
                    <a:pt x="598448" y="397189"/>
                    <a:pt x="659564" y="323850"/>
                  </a:cubicBezTo>
                  <a:cubicBezTo>
                    <a:pt x="666893" y="315056"/>
                    <a:pt x="670519" y="303370"/>
                    <a:pt x="678614" y="295275"/>
                  </a:cubicBezTo>
                  <a:cubicBezTo>
                    <a:pt x="753539" y="220350"/>
                    <a:pt x="657743" y="341275"/>
                    <a:pt x="735764" y="247650"/>
                  </a:cubicBezTo>
                  <a:cubicBezTo>
                    <a:pt x="757728" y="221294"/>
                    <a:pt x="752083" y="211371"/>
                    <a:pt x="783389" y="190500"/>
                  </a:cubicBezTo>
                  <a:cubicBezTo>
                    <a:pt x="791743" y="184931"/>
                    <a:pt x="802439" y="184150"/>
                    <a:pt x="811964" y="180975"/>
                  </a:cubicBezTo>
                  <a:cubicBezTo>
                    <a:pt x="862764" y="104775"/>
                    <a:pt x="796089" y="196850"/>
                    <a:pt x="859589" y="133350"/>
                  </a:cubicBezTo>
                  <a:cubicBezTo>
                    <a:pt x="867684" y="125255"/>
                    <a:pt x="869700" y="111926"/>
                    <a:pt x="878639" y="104775"/>
                  </a:cubicBezTo>
                  <a:cubicBezTo>
                    <a:pt x="886479" y="98503"/>
                    <a:pt x="898234" y="99740"/>
                    <a:pt x="907214" y="95250"/>
                  </a:cubicBezTo>
                  <a:cubicBezTo>
                    <a:pt x="917453" y="90130"/>
                    <a:pt x="926264" y="82550"/>
                    <a:pt x="935789" y="76200"/>
                  </a:cubicBezTo>
                  <a:cubicBezTo>
                    <a:pt x="923089" y="95250"/>
                    <a:pt x="907928" y="112872"/>
                    <a:pt x="897689" y="133350"/>
                  </a:cubicBezTo>
                  <a:cubicBezTo>
                    <a:pt x="891339" y="146050"/>
                    <a:pt x="888679" y="161410"/>
                    <a:pt x="878639" y="171450"/>
                  </a:cubicBezTo>
                  <a:cubicBezTo>
                    <a:pt x="868599" y="181490"/>
                    <a:pt x="851447" y="181410"/>
                    <a:pt x="840539" y="190500"/>
                  </a:cubicBezTo>
                  <a:cubicBezTo>
                    <a:pt x="718291" y="292373"/>
                    <a:pt x="813854" y="246894"/>
                    <a:pt x="716714" y="285750"/>
                  </a:cubicBezTo>
                  <a:cubicBezTo>
                    <a:pt x="688139" y="314325"/>
                    <a:pt x="667134" y="353403"/>
                    <a:pt x="630989" y="371475"/>
                  </a:cubicBezTo>
                  <a:cubicBezTo>
                    <a:pt x="618289" y="377825"/>
                    <a:pt x="605864" y="384758"/>
                    <a:pt x="592889" y="390525"/>
                  </a:cubicBezTo>
                  <a:cubicBezTo>
                    <a:pt x="577265" y="397469"/>
                    <a:pt x="560210" y="401272"/>
                    <a:pt x="545264" y="409575"/>
                  </a:cubicBezTo>
                  <a:cubicBezTo>
                    <a:pt x="506434" y="431147"/>
                    <a:pt x="514295" y="439347"/>
                    <a:pt x="478589" y="457200"/>
                  </a:cubicBezTo>
                  <a:cubicBezTo>
                    <a:pt x="376553" y="508218"/>
                    <a:pt x="556813" y="401544"/>
                    <a:pt x="402389" y="485775"/>
                  </a:cubicBezTo>
                  <a:cubicBezTo>
                    <a:pt x="382289" y="496738"/>
                    <a:pt x="364555" y="511583"/>
                    <a:pt x="345239" y="523875"/>
                  </a:cubicBezTo>
                  <a:cubicBezTo>
                    <a:pt x="329620" y="533814"/>
                    <a:pt x="314173" y="544171"/>
                    <a:pt x="297614" y="552450"/>
                  </a:cubicBezTo>
                  <a:cubicBezTo>
                    <a:pt x="284914" y="558800"/>
                    <a:pt x="271690" y="564195"/>
                    <a:pt x="259514" y="571500"/>
                  </a:cubicBezTo>
                  <a:cubicBezTo>
                    <a:pt x="239881" y="583280"/>
                    <a:pt x="202364" y="609600"/>
                    <a:pt x="202364" y="609600"/>
                  </a:cubicBezTo>
                  <a:cubicBezTo>
                    <a:pt x="196014" y="622300"/>
                    <a:pt x="192404" y="636792"/>
                    <a:pt x="183314" y="647700"/>
                  </a:cubicBezTo>
                  <a:cubicBezTo>
                    <a:pt x="175985" y="656494"/>
                    <a:pt x="162834" y="658655"/>
                    <a:pt x="154739" y="666750"/>
                  </a:cubicBezTo>
                  <a:cubicBezTo>
                    <a:pt x="146644" y="674845"/>
                    <a:pt x="143018" y="686531"/>
                    <a:pt x="135689" y="695325"/>
                  </a:cubicBezTo>
                  <a:cubicBezTo>
                    <a:pt x="127065" y="705673"/>
                    <a:pt x="115738" y="713552"/>
                    <a:pt x="107114" y="723900"/>
                  </a:cubicBezTo>
                  <a:cubicBezTo>
                    <a:pt x="99785" y="732694"/>
                    <a:pt x="79969" y="744380"/>
                    <a:pt x="88064" y="752475"/>
                  </a:cubicBezTo>
                  <a:cubicBezTo>
                    <a:pt x="96159" y="760570"/>
                    <a:pt x="106400" y="738545"/>
                    <a:pt x="116639" y="733425"/>
                  </a:cubicBezTo>
                  <a:cubicBezTo>
                    <a:pt x="179548" y="701970"/>
                    <a:pt x="110095" y="750346"/>
                    <a:pt x="173789" y="704850"/>
                  </a:cubicBezTo>
                  <a:cubicBezTo>
                    <a:pt x="186707" y="695623"/>
                    <a:pt x="197690" y="683375"/>
                    <a:pt x="211889" y="676275"/>
                  </a:cubicBezTo>
                  <a:cubicBezTo>
                    <a:pt x="347530" y="608454"/>
                    <a:pt x="147423" y="732100"/>
                    <a:pt x="288089" y="647700"/>
                  </a:cubicBezTo>
                  <a:cubicBezTo>
                    <a:pt x="307722" y="635920"/>
                    <a:pt x="324761" y="619839"/>
                    <a:pt x="345239" y="609600"/>
                  </a:cubicBezTo>
                  <a:cubicBezTo>
                    <a:pt x="357939" y="603250"/>
                    <a:pt x="371011" y="597595"/>
                    <a:pt x="383339" y="590550"/>
                  </a:cubicBezTo>
                  <a:cubicBezTo>
                    <a:pt x="435040" y="561007"/>
                    <a:pt x="388098" y="579439"/>
                    <a:pt x="440489" y="561975"/>
                  </a:cubicBezTo>
                  <a:cubicBezTo>
                    <a:pt x="459539" y="542925"/>
                    <a:pt x="475223" y="519769"/>
                    <a:pt x="497639" y="504825"/>
                  </a:cubicBezTo>
                  <a:cubicBezTo>
                    <a:pt x="507164" y="498475"/>
                    <a:pt x="517420" y="493104"/>
                    <a:pt x="526214" y="485775"/>
                  </a:cubicBezTo>
                  <a:cubicBezTo>
                    <a:pt x="549893" y="466042"/>
                    <a:pt x="565705" y="444327"/>
                    <a:pt x="583364" y="419100"/>
                  </a:cubicBezTo>
                  <a:cubicBezTo>
                    <a:pt x="596494" y="400343"/>
                    <a:pt x="614224" y="383670"/>
                    <a:pt x="621464" y="361950"/>
                  </a:cubicBezTo>
                  <a:cubicBezTo>
                    <a:pt x="629237" y="338631"/>
                    <a:pt x="635326" y="315873"/>
                    <a:pt x="650039" y="295275"/>
                  </a:cubicBezTo>
                  <a:cubicBezTo>
                    <a:pt x="657869" y="284314"/>
                    <a:pt x="670784" y="277661"/>
                    <a:pt x="678614" y="266700"/>
                  </a:cubicBezTo>
                  <a:cubicBezTo>
                    <a:pt x="705702" y="228777"/>
                    <a:pt x="685714" y="227042"/>
                    <a:pt x="726239" y="200025"/>
                  </a:cubicBezTo>
                  <a:cubicBezTo>
                    <a:pt x="734593" y="194456"/>
                    <a:pt x="745834" y="194990"/>
                    <a:pt x="754814" y="190500"/>
                  </a:cubicBezTo>
                  <a:cubicBezTo>
                    <a:pt x="784298" y="175758"/>
                    <a:pt x="791288" y="160133"/>
                    <a:pt x="821489" y="142875"/>
                  </a:cubicBezTo>
                  <a:cubicBezTo>
                    <a:pt x="830206" y="137894"/>
                    <a:pt x="841084" y="137840"/>
                    <a:pt x="850064" y="133350"/>
                  </a:cubicBezTo>
                  <a:cubicBezTo>
                    <a:pt x="860303" y="128230"/>
                    <a:pt x="868178" y="118949"/>
                    <a:pt x="878639" y="114300"/>
                  </a:cubicBezTo>
                  <a:cubicBezTo>
                    <a:pt x="938801" y="87561"/>
                    <a:pt x="935789" y="116387"/>
                    <a:pt x="935789" y="8572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90521" y="1823810"/>
              <a:ext cx="2388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</a:rPr>
                <a:t>조합으로 제작 가능한 아이템의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smtClean="0">
                  <a:solidFill>
                    <a:schemeClr val="bg1"/>
                  </a:solidFill>
                </a:rPr>
                <a:t>조합 리스트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입니다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100" dirty="0" smtClean="0">
                  <a:solidFill>
                    <a:schemeClr val="bg1"/>
                  </a:solidFill>
                </a:rPr>
                <a:t>리스트 중 하나를 선택하면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smtClean="0">
                  <a:solidFill>
                    <a:schemeClr val="bg1"/>
                  </a:solidFill>
                </a:rPr>
                <a:t>그에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맞는 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조합 설명이</a:t>
              </a:r>
              <a:r>
                <a:rPr lang="en-US" altLang="ko-KR" sz="1100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표시됩니다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.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349809" y="3848100"/>
              <a:ext cx="2727016" cy="800100"/>
            </a:xfrm>
            <a:custGeom>
              <a:avLst/>
              <a:gdLst>
                <a:gd name="connsiteX0" fmla="*/ 2517466 w 2993716"/>
                <a:gd name="connsiteY0" fmla="*/ 2085975 h 2209800"/>
                <a:gd name="connsiteX1" fmla="*/ 2565091 w 2993716"/>
                <a:gd name="connsiteY1" fmla="*/ 2076450 h 2209800"/>
                <a:gd name="connsiteX2" fmla="*/ 2593666 w 2993716"/>
                <a:gd name="connsiteY2" fmla="*/ 2066925 h 2209800"/>
                <a:gd name="connsiteX3" fmla="*/ 2755591 w 2993716"/>
                <a:gd name="connsiteY3" fmla="*/ 2057400 h 2209800"/>
                <a:gd name="connsiteX4" fmla="*/ 2841316 w 2993716"/>
                <a:gd name="connsiteY4" fmla="*/ 2038350 h 2209800"/>
                <a:gd name="connsiteX5" fmla="*/ 2860366 w 2993716"/>
                <a:gd name="connsiteY5" fmla="*/ 2009775 h 2209800"/>
                <a:gd name="connsiteX6" fmla="*/ 2888941 w 2993716"/>
                <a:gd name="connsiteY6" fmla="*/ 1876425 h 2209800"/>
                <a:gd name="connsiteX7" fmla="*/ 2907991 w 2993716"/>
                <a:gd name="connsiteY7" fmla="*/ 1752600 h 2209800"/>
                <a:gd name="connsiteX8" fmla="*/ 2898466 w 2993716"/>
                <a:gd name="connsiteY8" fmla="*/ 1581150 h 2209800"/>
                <a:gd name="connsiteX9" fmla="*/ 2879416 w 2993716"/>
                <a:gd name="connsiteY9" fmla="*/ 1457325 h 2209800"/>
                <a:gd name="connsiteX10" fmla="*/ 2869891 w 2993716"/>
                <a:gd name="connsiteY10" fmla="*/ 1381125 h 2209800"/>
                <a:gd name="connsiteX11" fmla="*/ 2860366 w 2993716"/>
                <a:gd name="connsiteY11" fmla="*/ 1276350 h 2209800"/>
                <a:gd name="connsiteX12" fmla="*/ 2841316 w 2993716"/>
                <a:gd name="connsiteY12" fmla="*/ 1200150 h 2209800"/>
                <a:gd name="connsiteX13" fmla="*/ 2812741 w 2993716"/>
                <a:gd name="connsiteY13" fmla="*/ 1095375 h 2209800"/>
                <a:gd name="connsiteX14" fmla="*/ 2803216 w 2993716"/>
                <a:gd name="connsiteY14" fmla="*/ 1038225 h 2209800"/>
                <a:gd name="connsiteX15" fmla="*/ 2784166 w 2993716"/>
                <a:gd name="connsiteY15" fmla="*/ 942975 h 2209800"/>
                <a:gd name="connsiteX16" fmla="*/ 2774641 w 2993716"/>
                <a:gd name="connsiteY16" fmla="*/ 847725 h 2209800"/>
                <a:gd name="connsiteX17" fmla="*/ 2765116 w 2993716"/>
                <a:gd name="connsiteY17" fmla="*/ 800100 h 2209800"/>
                <a:gd name="connsiteX18" fmla="*/ 2736541 w 2993716"/>
                <a:gd name="connsiteY18" fmla="*/ 628650 h 2209800"/>
                <a:gd name="connsiteX19" fmla="*/ 2707966 w 2993716"/>
                <a:gd name="connsiteY19" fmla="*/ 561975 h 2209800"/>
                <a:gd name="connsiteX20" fmla="*/ 2669866 w 2993716"/>
                <a:gd name="connsiteY20" fmla="*/ 476250 h 2209800"/>
                <a:gd name="connsiteX21" fmla="*/ 2641291 w 2993716"/>
                <a:gd name="connsiteY21" fmla="*/ 428625 h 2209800"/>
                <a:gd name="connsiteX22" fmla="*/ 2612716 w 2993716"/>
                <a:gd name="connsiteY22" fmla="*/ 409575 h 2209800"/>
                <a:gd name="connsiteX23" fmla="*/ 2546041 w 2993716"/>
                <a:gd name="connsiteY23" fmla="*/ 323850 h 2209800"/>
                <a:gd name="connsiteX24" fmla="*/ 2507941 w 2993716"/>
                <a:gd name="connsiteY24" fmla="*/ 304800 h 2209800"/>
                <a:gd name="connsiteX25" fmla="*/ 2479366 w 2993716"/>
                <a:gd name="connsiteY25" fmla="*/ 276225 h 2209800"/>
                <a:gd name="connsiteX26" fmla="*/ 2431741 w 2993716"/>
                <a:gd name="connsiteY26" fmla="*/ 247650 h 2209800"/>
                <a:gd name="connsiteX27" fmla="*/ 2403166 w 2993716"/>
                <a:gd name="connsiteY27" fmla="*/ 228600 h 2209800"/>
                <a:gd name="connsiteX28" fmla="*/ 2326966 w 2993716"/>
                <a:gd name="connsiteY28" fmla="*/ 219075 h 2209800"/>
                <a:gd name="connsiteX29" fmla="*/ 2117416 w 2993716"/>
                <a:gd name="connsiteY29" fmla="*/ 200025 h 2209800"/>
                <a:gd name="connsiteX30" fmla="*/ 1841191 w 2993716"/>
                <a:gd name="connsiteY30" fmla="*/ 180975 h 2209800"/>
                <a:gd name="connsiteX31" fmla="*/ 1507816 w 2993716"/>
                <a:gd name="connsiteY31" fmla="*/ 171450 h 2209800"/>
                <a:gd name="connsiteX32" fmla="*/ 1345891 w 2993716"/>
                <a:gd name="connsiteY32" fmla="*/ 152400 h 2209800"/>
                <a:gd name="connsiteX33" fmla="*/ 1269691 w 2993716"/>
                <a:gd name="connsiteY33" fmla="*/ 142875 h 2209800"/>
                <a:gd name="connsiteX34" fmla="*/ 1174441 w 2993716"/>
                <a:gd name="connsiteY34" fmla="*/ 133350 h 2209800"/>
                <a:gd name="connsiteX35" fmla="*/ 1098241 w 2993716"/>
                <a:gd name="connsiteY35" fmla="*/ 123825 h 2209800"/>
                <a:gd name="connsiteX36" fmla="*/ 936316 w 2993716"/>
                <a:gd name="connsiteY36" fmla="*/ 114300 h 2209800"/>
                <a:gd name="connsiteX37" fmla="*/ 660091 w 2993716"/>
                <a:gd name="connsiteY37" fmla="*/ 123825 h 2209800"/>
                <a:gd name="connsiteX38" fmla="*/ 574366 w 2993716"/>
                <a:gd name="connsiteY38" fmla="*/ 142875 h 2209800"/>
                <a:gd name="connsiteX39" fmla="*/ 498166 w 2993716"/>
                <a:gd name="connsiteY39" fmla="*/ 180975 h 2209800"/>
                <a:gd name="connsiteX40" fmla="*/ 441016 w 2993716"/>
                <a:gd name="connsiteY40" fmla="*/ 209550 h 2209800"/>
                <a:gd name="connsiteX41" fmla="*/ 402916 w 2993716"/>
                <a:gd name="connsiteY41" fmla="*/ 238125 h 2209800"/>
                <a:gd name="connsiteX42" fmla="*/ 374341 w 2993716"/>
                <a:gd name="connsiteY42" fmla="*/ 266700 h 2209800"/>
                <a:gd name="connsiteX43" fmla="*/ 298141 w 2993716"/>
                <a:gd name="connsiteY43" fmla="*/ 323850 h 2209800"/>
                <a:gd name="connsiteX44" fmla="*/ 240991 w 2993716"/>
                <a:gd name="connsiteY44" fmla="*/ 381000 h 2209800"/>
                <a:gd name="connsiteX45" fmla="*/ 174316 w 2993716"/>
                <a:gd name="connsiteY45" fmla="*/ 428625 h 2209800"/>
                <a:gd name="connsiteX46" fmla="*/ 126691 w 2993716"/>
                <a:gd name="connsiteY46" fmla="*/ 514350 h 2209800"/>
                <a:gd name="connsiteX47" fmla="*/ 98116 w 2993716"/>
                <a:gd name="connsiteY47" fmla="*/ 581025 h 2209800"/>
                <a:gd name="connsiteX48" fmla="*/ 69541 w 2993716"/>
                <a:gd name="connsiteY48" fmla="*/ 695325 h 2209800"/>
                <a:gd name="connsiteX49" fmla="*/ 50491 w 2993716"/>
                <a:gd name="connsiteY49" fmla="*/ 771525 h 2209800"/>
                <a:gd name="connsiteX50" fmla="*/ 21916 w 2993716"/>
                <a:gd name="connsiteY50" fmla="*/ 904875 h 2209800"/>
                <a:gd name="connsiteX51" fmla="*/ 31441 w 2993716"/>
                <a:gd name="connsiteY51" fmla="*/ 1371600 h 2209800"/>
                <a:gd name="connsiteX52" fmla="*/ 50491 w 2993716"/>
                <a:gd name="connsiteY52" fmla="*/ 1657350 h 2209800"/>
                <a:gd name="connsiteX53" fmla="*/ 60016 w 2993716"/>
                <a:gd name="connsiteY53" fmla="*/ 1695450 h 2209800"/>
                <a:gd name="connsiteX54" fmla="*/ 69541 w 2993716"/>
                <a:gd name="connsiteY54" fmla="*/ 1781175 h 2209800"/>
                <a:gd name="connsiteX55" fmla="*/ 79066 w 2993716"/>
                <a:gd name="connsiteY55" fmla="*/ 1828800 h 2209800"/>
                <a:gd name="connsiteX56" fmla="*/ 117166 w 2993716"/>
                <a:gd name="connsiteY56" fmla="*/ 1876425 h 2209800"/>
                <a:gd name="connsiteX57" fmla="*/ 164791 w 2993716"/>
                <a:gd name="connsiteY57" fmla="*/ 1914525 h 2209800"/>
                <a:gd name="connsiteX58" fmla="*/ 269566 w 2993716"/>
                <a:gd name="connsiteY58" fmla="*/ 1952625 h 2209800"/>
                <a:gd name="connsiteX59" fmla="*/ 402916 w 2993716"/>
                <a:gd name="connsiteY59" fmla="*/ 1971675 h 2209800"/>
                <a:gd name="connsiteX60" fmla="*/ 498166 w 2993716"/>
                <a:gd name="connsiteY60" fmla="*/ 1981200 h 2209800"/>
                <a:gd name="connsiteX61" fmla="*/ 717241 w 2993716"/>
                <a:gd name="connsiteY61" fmla="*/ 2000250 h 2209800"/>
                <a:gd name="connsiteX62" fmla="*/ 822016 w 2993716"/>
                <a:gd name="connsiteY62" fmla="*/ 2019300 h 2209800"/>
                <a:gd name="connsiteX63" fmla="*/ 917266 w 2993716"/>
                <a:gd name="connsiteY63" fmla="*/ 2038350 h 2209800"/>
                <a:gd name="connsiteX64" fmla="*/ 1079191 w 2993716"/>
                <a:gd name="connsiteY64" fmla="*/ 2057400 h 2209800"/>
                <a:gd name="connsiteX65" fmla="*/ 1183966 w 2993716"/>
                <a:gd name="connsiteY65" fmla="*/ 2066925 h 2209800"/>
                <a:gd name="connsiteX66" fmla="*/ 1269691 w 2993716"/>
                <a:gd name="connsiteY66" fmla="*/ 2076450 h 2209800"/>
                <a:gd name="connsiteX67" fmla="*/ 1784041 w 2993716"/>
                <a:gd name="connsiteY67" fmla="*/ 2095500 h 2209800"/>
                <a:gd name="connsiteX68" fmla="*/ 1945966 w 2993716"/>
                <a:gd name="connsiteY68" fmla="*/ 2105025 h 2209800"/>
                <a:gd name="connsiteX69" fmla="*/ 2241241 w 2993716"/>
                <a:gd name="connsiteY69" fmla="*/ 2124075 h 2209800"/>
                <a:gd name="connsiteX70" fmla="*/ 2346016 w 2993716"/>
                <a:gd name="connsiteY70" fmla="*/ 2143125 h 2209800"/>
                <a:gd name="connsiteX71" fmla="*/ 2641291 w 2993716"/>
                <a:gd name="connsiteY71" fmla="*/ 2133600 h 2209800"/>
                <a:gd name="connsiteX72" fmla="*/ 2717491 w 2993716"/>
                <a:gd name="connsiteY72" fmla="*/ 2114550 h 2209800"/>
                <a:gd name="connsiteX73" fmla="*/ 2774641 w 2993716"/>
                <a:gd name="connsiteY73" fmla="*/ 2105025 h 2209800"/>
                <a:gd name="connsiteX74" fmla="*/ 2841316 w 2993716"/>
                <a:gd name="connsiteY74" fmla="*/ 2028825 h 2209800"/>
                <a:gd name="connsiteX75" fmla="*/ 2917516 w 2993716"/>
                <a:gd name="connsiteY75" fmla="*/ 1924050 h 2209800"/>
                <a:gd name="connsiteX76" fmla="*/ 2936566 w 2993716"/>
                <a:gd name="connsiteY76" fmla="*/ 1847850 h 2209800"/>
                <a:gd name="connsiteX77" fmla="*/ 2965141 w 2993716"/>
                <a:gd name="connsiteY77" fmla="*/ 1790700 h 2209800"/>
                <a:gd name="connsiteX78" fmla="*/ 2974666 w 2993716"/>
                <a:gd name="connsiteY78" fmla="*/ 1733550 h 2209800"/>
                <a:gd name="connsiteX79" fmla="*/ 2993716 w 2993716"/>
                <a:gd name="connsiteY79" fmla="*/ 1590675 h 2209800"/>
                <a:gd name="connsiteX80" fmla="*/ 2984191 w 2993716"/>
                <a:gd name="connsiteY80" fmla="*/ 942975 h 2209800"/>
                <a:gd name="connsiteX81" fmla="*/ 2965141 w 2993716"/>
                <a:gd name="connsiteY81" fmla="*/ 847725 h 2209800"/>
                <a:gd name="connsiteX82" fmla="*/ 2955616 w 2993716"/>
                <a:gd name="connsiteY82" fmla="*/ 800100 h 2209800"/>
                <a:gd name="connsiteX83" fmla="*/ 2936566 w 2993716"/>
                <a:gd name="connsiteY83" fmla="*/ 647700 h 2209800"/>
                <a:gd name="connsiteX84" fmla="*/ 2917516 w 2993716"/>
                <a:gd name="connsiteY84" fmla="*/ 542925 h 2209800"/>
                <a:gd name="connsiteX85" fmla="*/ 2907991 w 2993716"/>
                <a:gd name="connsiteY85" fmla="*/ 504825 h 2209800"/>
                <a:gd name="connsiteX86" fmla="*/ 2888941 w 2993716"/>
                <a:gd name="connsiteY86" fmla="*/ 466725 h 2209800"/>
                <a:gd name="connsiteX87" fmla="*/ 2879416 w 2993716"/>
                <a:gd name="connsiteY87" fmla="*/ 419100 h 2209800"/>
                <a:gd name="connsiteX88" fmla="*/ 2860366 w 2993716"/>
                <a:gd name="connsiteY88" fmla="*/ 381000 h 2209800"/>
                <a:gd name="connsiteX89" fmla="*/ 2841316 w 2993716"/>
                <a:gd name="connsiteY89" fmla="*/ 323850 h 2209800"/>
                <a:gd name="connsiteX90" fmla="*/ 2831791 w 2993716"/>
                <a:gd name="connsiteY90" fmla="*/ 295275 h 2209800"/>
                <a:gd name="connsiteX91" fmla="*/ 2803216 w 2993716"/>
                <a:gd name="connsiteY91" fmla="*/ 276225 h 2209800"/>
                <a:gd name="connsiteX92" fmla="*/ 2774641 w 2993716"/>
                <a:gd name="connsiteY92" fmla="*/ 238125 h 2209800"/>
                <a:gd name="connsiteX93" fmla="*/ 2755591 w 2993716"/>
                <a:gd name="connsiteY93" fmla="*/ 209550 h 2209800"/>
                <a:gd name="connsiteX94" fmla="*/ 2727016 w 2993716"/>
                <a:gd name="connsiteY94" fmla="*/ 190500 h 2209800"/>
                <a:gd name="connsiteX95" fmla="*/ 2688916 w 2993716"/>
                <a:gd name="connsiteY95" fmla="*/ 161925 h 2209800"/>
                <a:gd name="connsiteX96" fmla="*/ 2650816 w 2993716"/>
                <a:gd name="connsiteY96" fmla="*/ 142875 h 2209800"/>
                <a:gd name="connsiteX97" fmla="*/ 2546041 w 2993716"/>
                <a:gd name="connsiteY97" fmla="*/ 114300 h 2209800"/>
                <a:gd name="connsiteX98" fmla="*/ 2117416 w 2993716"/>
                <a:gd name="connsiteY98" fmla="*/ 76200 h 2209800"/>
                <a:gd name="connsiteX99" fmla="*/ 1869766 w 2993716"/>
                <a:gd name="connsiteY99" fmla="*/ 57150 h 2209800"/>
                <a:gd name="connsiteX100" fmla="*/ 1812616 w 2993716"/>
                <a:gd name="connsiteY100" fmla="*/ 47625 h 2209800"/>
                <a:gd name="connsiteX101" fmla="*/ 1431616 w 2993716"/>
                <a:gd name="connsiteY101" fmla="*/ 28575 h 2209800"/>
                <a:gd name="connsiteX102" fmla="*/ 1041091 w 2993716"/>
                <a:gd name="connsiteY102" fmla="*/ 38100 h 2209800"/>
                <a:gd name="connsiteX103" fmla="*/ 964891 w 2993716"/>
                <a:gd name="connsiteY103" fmla="*/ 47625 h 2209800"/>
                <a:gd name="connsiteX104" fmla="*/ 850591 w 2993716"/>
                <a:gd name="connsiteY104" fmla="*/ 57150 h 2209800"/>
                <a:gd name="connsiteX105" fmla="*/ 736291 w 2993716"/>
                <a:gd name="connsiteY105" fmla="*/ 76200 h 2209800"/>
                <a:gd name="connsiteX106" fmla="*/ 621991 w 2993716"/>
                <a:gd name="connsiteY106" fmla="*/ 95250 h 2209800"/>
                <a:gd name="connsiteX107" fmla="*/ 593416 w 2993716"/>
                <a:gd name="connsiteY107" fmla="*/ 114300 h 2209800"/>
                <a:gd name="connsiteX108" fmla="*/ 564841 w 2993716"/>
                <a:gd name="connsiteY108" fmla="*/ 142875 h 2209800"/>
                <a:gd name="connsiteX109" fmla="*/ 517216 w 2993716"/>
                <a:gd name="connsiteY109" fmla="*/ 171450 h 2209800"/>
                <a:gd name="connsiteX110" fmla="*/ 431491 w 2993716"/>
                <a:gd name="connsiteY110" fmla="*/ 238125 h 2209800"/>
                <a:gd name="connsiteX111" fmla="*/ 355291 w 2993716"/>
                <a:gd name="connsiteY111" fmla="*/ 285750 h 2209800"/>
                <a:gd name="connsiteX112" fmla="*/ 298141 w 2993716"/>
                <a:gd name="connsiteY112" fmla="*/ 333375 h 2209800"/>
                <a:gd name="connsiteX113" fmla="*/ 288616 w 2993716"/>
                <a:gd name="connsiteY113" fmla="*/ 361950 h 2209800"/>
                <a:gd name="connsiteX114" fmla="*/ 221941 w 2993716"/>
                <a:gd name="connsiteY114" fmla="*/ 428625 h 2209800"/>
                <a:gd name="connsiteX115" fmla="*/ 193366 w 2993716"/>
                <a:gd name="connsiteY115" fmla="*/ 457200 h 2209800"/>
                <a:gd name="connsiteX116" fmla="*/ 155266 w 2993716"/>
                <a:gd name="connsiteY116" fmla="*/ 523875 h 2209800"/>
                <a:gd name="connsiteX117" fmla="*/ 145741 w 2993716"/>
                <a:gd name="connsiteY117" fmla="*/ 552450 h 2209800"/>
                <a:gd name="connsiteX118" fmla="*/ 126691 w 2993716"/>
                <a:gd name="connsiteY118" fmla="*/ 619125 h 2209800"/>
                <a:gd name="connsiteX119" fmla="*/ 107641 w 2993716"/>
                <a:gd name="connsiteY119" fmla="*/ 657225 h 2209800"/>
                <a:gd name="connsiteX120" fmla="*/ 79066 w 2993716"/>
                <a:gd name="connsiteY120" fmla="*/ 809625 h 2209800"/>
                <a:gd name="connsiteX121" fmla="*/ 69541 w 2993716"/>
                <a:gd name="connsiteY121" fmla="*/ 847725 h 2209800"/>
                <a:gd name="connsiteX122" fmla="*/ 60016 w 2993716"/>
                <a:gd name="connsiteY122" fmla="*/ 942975 h 2209800"/>
                <a:gd name="connsiteX123" fmla="*/ 40966 w 2993716"/>
                <a:gd name="connsiteY123" fmla="*/ 1162050 h 2209800"/>
                <a:gd name="connsiteX124" fmla="*/ 31441 w 2993716"/>
                <a:gd name="connsiteY124" fmla="*/ 1266825 h 2209800"/>
                <a:gd name="connsiteX125" fmla="*/ 79066 w 2993716"/>
                <a:gd name="connsiteY125" fmla="*/ 1724025 h 2209800"/>
                <a:gd name="connsiteX126" fmla="*/ 117166 w 2993716"/>
                <a:gd name="connsiteY126" fmla="*/ 1790700 h 2209800"/>
                <a:gd name="connsiteX127" fmla="*/ 164791 w 2993716"/>
                <a:gd name="connsiteY127" fmla="*/ 1819275 h 2209800"/>
                <a:gd name="connsiteX128" fmla="*/ 193366 w 2993716"/>
                <a:gd name="connsiteY128" fmla="*/ 1857375 h 2209800"/>
                <a:gd name="connsiteX129" fmla="*/ 288616 w 2993716"/>
                <a:gd name="connsiteY129" fmla="*/ 1914525 h 2209800"/>
                <a:gd name="connsiteX130" fmla="*/ 355291 w 2993716"/>
                <a:gd name="connsiteY130" fmla="*/ 1943100 h 2209800"/>
                <a:gd name="connsiteX131" fmla="*/ 412441 w 2993716"/>
                <a:gd name="connsiteY131" fmla="*/ 1971675 h 2209800"/>
                <a:gd name="connsiteX132" fmla="*/ 517216 w 2993716"/>
                <a:gd name="connsiteY132" fmla="*/ 2009775 h 2209800"/>
                <a:gd name="connsiteX133" fmla="*/ 593416 w 2993716"/>
                <a:gd name="connsiteY133" fmla="*/ 2047875 h 2209800"/>
                <a:gd name="connsiteX134" fmla="*/ 631516 w 2993716"/>
                <a:gd name="connsiteY134" fmla="*/ 2066925 h 2209800"/>
                <a:gd name="connsiteX135" fmla="*/ 679141 w 2993716"/>
                <a:gd name="connsiteY135" fmla="*/ 2095500 h 2209800"/>
                <a:gd name="connsiteX136" fmla="*/ 812491 w 2993716"/>
                <a:gd name="connsiteY136" fmla="*/ 2114550 h 2209800"/>
                <a:gd name="connsiteX137" fmla="*/ 955366 w 2993716"/>
                <a:gd name="connsiteY137" fmla="*/ 2133600 h 2209800"/>
                <a:gd name="connsiteX138" fmla="*/ 1069666 w 2993716"/>
                <a:gd name="connsiteY138" fmla="*/ 2171700 h 2209800"/>
                <a:gd name="connsiteX139" fmla="*/ 1126816 w 2993716"/>
                <a:gd name="connsiteY139" fmla="*/ 2181225 h 2209800"/>
                <a:gd name="connsiteX140" fmla="*/ 1203016 w 2993716"/>
                <a:gd name="connsiteY140" fmla="*/ 2200275 h 2209800"/>
                <a:gd name="connsiteX141" fmla="*/ 1498291 w 2993716"/>
                <a:gd name="connsiteY141" fmla="*/ 2209800 h 2209800"/>
                <a:gd name="connsiteX142" fmla="*/ 1907866 w 2993716"/>
                <a:gd name="connsiteY142" fmla="*/ 2200275 h 2209800"/>
                <a:gd name="connsiteX143" fmla="*/ 1984066 w 2993716"/>
                <a:gd name="connsiteY143" fmla="*/ 2171700 h 2209800"/>
                <a:gd name="connsiteX144" fmla="*/ 2126941 w 2993716"/>
                <a:gd name="connsiteY144" fmla="*/ 2152650 h 2209800"/>
                <a:gd name="connsiteX145" fmla="*/ 2165041 w 2993716"/>
                <a:gd name="connsiteY145" fmla="*/ 2143125 h 2209800"/>
                <a:gd name="connsiteX146" fmla="*/ 2479366 w 2993716"/>
                <a:gd name="connsiteY146" fmla="*/ 2124075 h 2209800"/>
                <a:gd name="connsiteX147" fmla="*/ 2517466 w 2993716"/>
                <a:gd name="connsiteY147" fmla="*/ 2114550 h 2209800"/>
                <a:gd name="connsiteX148" fmla="*/ 2555566 w 2993716"/>
                <a:gd name="connsiteY148" fmla="*/ 2057400 h 2209800"/>
                <a:gd name="connsiteX149" fmla="*/ 2574616 w 2993716"/>
                <a:gd name="connsiteY149" fmla="*/ 2028825 h 2209800"/>
                <a:gd name="connsiteX150" fmla="*/ 2593666 w 2993716"/>
                <a:gd name="connsiteY150" fmla="*/ 1990725 h 2209800"/>
                <a:gd name="connsiteX151" fmla="*/ 2650816 w 2993716"/>
                <a:gd name="connsiteY151" fmla="*/ 1885950 h 2209800"/>
                <a:gd name="connsiteX152" fmla="*/ 2669866 w 2993716"/>
                <a:gd name="connsiteY152" fmla="*/ 1828800 h 2209800"/>
                <a:gd name="connsiteX153" fmla="*/ 2698441 w 2993716"/>
                <a:gd name="connsiteY153" fmla="*/ 1733550 h 2209800"/>
                <a:gd name="connsiteX154" fmla="*/ 2717491 w 2993716"/>
                <a:gd name="connsiteY154" fmla="*/ 1704975 h 2209800"/>
                <a:gd name="connsiteX155" fmla="*/ 2736541 w 2993716"/>
                <a:gd name="connsiteY155" fmla="*/ 1609725 h 2209800"/>
                <a:gd name="connsiteX156" fmla="*/ 2746066 w 2993716"/>
                <a:gd name="connsiteY156" fmla="*/ 1562100 h 2209800"/>
                <a:gd name="connsiteX157" fmla="*/ 2755591 w 2993716"/>
                <a:gd name="connsiteY157" fmla="*/ 1533525 h 2209800"/>
                <a:gd name="connsiteX158" fmla="*/ 2765116 w 2993716"/>
                <a:gd name="connsiteY158" fmla="*/ 1447800 h 2209800"/>
                <a:gd name="connsiteX159" fmla="*/ 2774641 w 2993716"/>
                <a:gd name="connsiteY159" fmla="*/ 1381125 h 2209800"/>
                <a:gd name="connsiteX160" fmla="*/ 2784166 w 2993716"/>
                <a:gd name="connsiteY160" fmla="*/ 1247775 h 2209800"/>
                <a:gd name="connsiteX161" fmla="*/ 2803216 w 2993716"/>
                <a:gd name="connsiteY161" fmla="*/ 1143000 h 2209800"/>
                <a:gd name="connsiteX162" fmla="*/ 2793691 w 2993716"/>
                <a:gd name="connsiteY162" fmla="*/ 361950 h 2209800"/>
                <a:gd name="connsiteX163" fmla="*/ 2784166 w 2993716"/>
                <a:gd name="connsiteY163" fmla="*/ 333375 h 2209800"/>
                <a:gd name="connsiteX164" fmla="*/ 2746066 w 2993716"/>
                <a:gd name="connsiteY164" fmla="*/ 266700 h 2209800"/>
                <a:gd name="connsiteX165" fmla="*/ 2717491 w 2993716"/>
                <a:gd name="connsiteY165" fmla="*/ 200025 h 2209800"/>
                <a:gd name="connsiteX166" fmla="*/ 2679391 w 2993716"/>
                <a:gd name="connsiteY166" fmla="*/ 180975 h 2209800"/>
                <a:gd name="connsiteX167" fmla="*/ 2622241 w 2993716"/>
                <a:gd name="connsiteY167" fmla="*/ 142875 h 2209800"/>
                <a:gd name="connsiteX168" fmla="*/ 2555566 w 2993716"/>
                <a:gd name="connsiteY168" fmla="*/ 123825 h 2209800"/>
                <a:gd name="connsiteX169" fmla="*/ 2507941 w 2993716"/>
                <a:gd name="connsiteY169" fmla="*/ 114300 h 2209800"/>
                <a:gd name="connsiteX170" fmla="*/ 2450791 w 2993716"/>
                <a:gd name="connsiteY170" fmla="*/ 95250 h 2209800"/>
                <a:gd name="connsiteX171" fmla="*/ 2393641 w 2993716"/>
                <a:gd name="connsiteY171" fmla="*/ 85725 h 2209800"/>
                <a:gd name="connsiteX172" fmla="*/ 2346016 w 2993716"/>
                <a:gd name="connsiteY172" fmla="*/ 76200 h 2209800"/>
                <a:gd name="connsiteX173" fmla="*/ 2269816 w 2993716"/>
                <a:gd name="connsiteY173" fmla="*/ 57150 h 2209800"/>
                <a:gd name="connsiteX174" fmla="*/ 2003116 w 2993716"/>
                <a:gd name="connsiteY174" fmla="*/ 28575 h 2209800"/>
                <a:gd name="connsiteX175" fmla="*/ 1831666 w 2993716"/>
                <a:gd name="connsiteY175" fmla="*/ 9525 h 2209800"/>
                <a:gd name="connsiteX176" fmla="*/ 1717366 w 2993716"/>
                <a:gd name="connsiteY176" fmla="*/ 0 h 2209800"/>
                <a:gd name="connsiteX177" fmla="*/ 1279216 w 2993716"/>
                <a:gd name="connsiteY177" fmla="*/ 9525 h 2209800"/>
                <a:gd name="connsiteX178" fmla="*/ 1126816 w 2993716"/>
                <a:gd name="connsiteY178" fmla="*/ 19050 h 2209800"/>
                <a:gd name="connsiteX179" fmla="*/ 774391 w 2993716"/>
                <a:gd name="connsiteY179" fmla="*/ 38100 h 2209800"/>
                <a:gd name="connsiteX180" fmla="*/ 717241 w 2993716"/>
                <a:gd name="connsiteY180" fmla="*/ 47625 h 2209800"/>
                <a:gd name="connsiteX181" fmla="*/ 679141 w 2993716"/>
                <a:gd name="connsiteY181" fmla="*/ 66675 h 2209800"/>
                <a:gd name="connsiteX182" fmla="*/ 621991 w 2993716"/>
                <a:gd name="connsiteY182" fmla="*/ 76200 h 2209800"/>
                <a:gd name="connsiteX183" fmla="*/ 593416 w 2993716"/>
                <a:gd name="connsiteY183" fmla="*/ 95250 h 2209800"/>
                <a:gd name="connsiteX184" fmla="*/ 555316 w 2993716"/>
                <a:gd name="connsiteY184" fmla="*/ 114300 h 2209800"/>
                <a:gd name="connsiteX185" fmla="*/ 507691 w 2993716"/>
                <a:gd name="connsiteY185" fmla="*/ 152400 h 2209800"/>
                <a:gd name="connsiteX186" fmla="*/ 479116 w 2993716"/>
                <a:gd name="connsiteY186" fmla="*/ 171450 h 2209800"/>
                <a:gd name="connsiteX187" fmla="*/ 412441 w 2993716"/>
                <a:gd name="connsiteY187" fmla="*/ 219075 h 2209800"/>
                <a:gd name="connsiteX188" fmla="*/ 364816 w 2993716"/>
                <a:gd name="connsiteY188" fmla="*/ 266700 h 2209800"/>
                <a:gd name="connsiteX189" fmla="*/ 307666 w 2993716"/>
                <a:gd name="connsiteY189" fmla="*/ 323850 h 2209800"/>
                <a:gd name="connsiteX190" fmla="*/ 269566 w 2993716"/>
                <a:gd name="connsiteY190" fmla="*/ 361950 h 2209800"/>
                <a:gd name="connsiteX191" fmla="*/ 250516 w 2993716"/>
                <a:gd name="connsiteY191" fmla="*/ 390525 h 2209800"/>
                <a:gd name="connsiteX192" fmla="*/ 221941 w 2993716"/>
                <a:gd name="connsiteY192" fmla="*/ 419100 h 2209800"/>
                <a:gd name="connsiteX193" fmla="*/ 212416 w 2993716"/>
                <a:gd name="connsiteY193" fmla="*/ 447675 h 2209800"/>
                <a:gd name="connsiteX194" fmla="*/ 174316 w 2993716"/>
                <a:gd name="connsiteY194" fmla="*/ 514350 h 2209800"/>
                <a:gd name="connsiteX195" fmla="*/ 155266 w 2993716"/>
                <a:gd name="connsiteY195" fmla="*/ 571500 h 2209800"/>
                <a:gd name="connsiteX196" fmla="*/ 145741 w 2993716"/>
                <a:gd name="connsiteY196" fmla="*/ 600075 h 2209800"/>
                <a:gd name="connsiteX197" fmla="*/ 117166 w 2993716"/>
                <a:gd name="connsiteY197" fmla="*/ 666750 h 2209800"/>
                <a:gd name="connsiteX198" fmla="*/ 98116 w 2993716"/>
                <a:gd name="connsiteY198" fmla="*/ 714375 h 2209800"/>
                <a:gd name="connsiteX199" fmla="*/ 88591 w 2993716"/>
                <a:gd name="connsiteY199" fmla="*/ 752475 h 2209800"/>
                <a:gd name="connsiteX200" fmla="*/ 69541 w 2993716"/>
                <a:gd name="connsiteY200" fmla="*/ 781050 h 2209800"/>
                <a:gd name="connsiteX201" fmla="*/ 60016 w 2993716"/>
                <a:gd name="connsiteY201" fmla="*/ 809625 h 2209800"/>
                <a:gd name="connsiteX202" fmla="*/ 50491 w 2993716"/>
                <a:gd name="connsiteY202" fmla="*/ 876300 h 2209800"/>
                <a:gd name="connsiteX203" fmla="*/ 40966 w 2993716"/>
                <a:gd name="connsiteY203" fmla="*/ 1190625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2993716" h="2209800">
                  <a:moveTo>
                    <a:pt x="2517466" y="2085975"/>
                  </a:moveTo>
                  <a:cubicBezTo>
                    <a:pt x="2533341" y="2082800"/>
                    <a:pt x="2549385" y="2080377"/>
                    <a:pt x="2565091" y="2076450"/>
                  </a:cubicBezTo>
                  <a:cubicBezTo>
                    <a:pt x="2574831" y="2074015"/>
                    <a:pt x="2583676" y="2067924"/>
                    <a:pt x="2593666" y="2066925"/>
                  </a:cubicBezTo>
                  <a:cubicBezTo>
                    <a:pt x="2647466" y="2061545"/>
                    <a:pt x="2701616" y="2060575"/>
                    <a:pt x="2755591" y="2057400"/>
                  </a:cubicBezTo>
                  <a:cubicBezTo>
                    <a:pt x="2756176" y="2057303"/>
                    <a:pt x="2828975" y="2048223"/>
                    <a:pt x="2841316" y="2038350"/>
                  </a:cubicBezTo>
                  <a:cubicBezTo>
                    <a:pt x="2850255" y="2031199"/>
                    <a:pt x="2854016" y="2019300"/>
                    <a:pt x="2860366" y="2009775"/>
                  </a:cubicBezTo>
                  <a:cubicBezTo>
                    <a:pt x="2871917" y="1963570"/>
                    <a:pt x="2881735" y="1926865"/>
                    <a:pt x="2888941" y="1876425"/>
                  </a:cubicBezTo>
                  <a:cubicBezTo>
                    <a:pt x="2901197" y="1790631"/>
                    <a:pt x="2894775" y="1831895"/>
                    <a:pt x="2907991" y="1752600"/>
                  </a:cubicBezTo>
                  <a:cubicBezTo>
                    <a:pt x="2904816" y="1695450"/>
                    <a:pt x="2903030" y="1638206"/>
                    <a:pt x="2898466" y="1581150"/>
                  </a:cubicBezTo>
                  <a:cubicBezTo>
                    <a:pt x="2895673" y="1546234"/>
                    <a:pt x="2884492" y="1492854"/>
                    <a:pt x="2879416" y="1457325"/>
                  </a:cubicBezTo>
                  <a:cubicBezTo>
                    <a:pt x="2875796" y="1431985"/>
                    <a:pt x="2872571" y="1406582"/>
                    <a:pt x="2869891" y="1381125"/>
                  </a:cubicBezTo>
                  <a:cubicBezTo>
                    <a:pt x="2866220" y="1346249"/>
                    <a:pt x="2865835" y="1310990"/>
                    <a:pt x="2860366" y="1276350"/>
                  </a:cubicBezTo>
                  <a:cubicBezTo>
                    <a:pt x="2856283" y="1250489"/>
                    <a:pt x="2846802" y="1225751"/>
                    <a:pt x="2841316" y="1200150"/>
                  </a:cubicBezTo>
                  <a:cubicBezTo>
                    <a:pt x="2821389" y="1107156"/>
                    <a:pt x="2845684" y="1177733"/>
                    <a:pt x="2812741" y="1095375"/>
                  </a:cubicBezTo>
                  <a:cubicBezTo>
                    <a:pt x="2809566" y="1076325"/>
                    <a:pt x="2806775" y="1057207"/>
                    <a:pt x="2803216" y="1038225"/>
                  </a:cubicBezTo>
                  <a:cubicBezTo>
                    <a:pt x="2797249" y="1006401"/>
                    <a:pt x="2787388" y="975193"/>
                    <a:pt x="2784166" y="942975"/>
                  </a:cubicBezTo>
                  <a:cubicBezTo>
                    <a:pt x="2780991" y="911225"/>
                    <a:pt x="2778858" y="879353"/>
                    <a:pt x="2774641" y="847725"/>
                  </a:cubicBezTo>
                  <a:cubicBezTo>
                    <a:pt x="2772501" y="831678"/>
                    <a:pt x="2767256" y="816147"/>
                    <a:pt x="2765116" y="800100"/>
                  </a:cubicBezTo>
                  <a:cubicBezTo>
                    <a:pt x="2753502" y="712995"/>
                    <a:pt x="2762906" y="707746"/>
                    <a:pt x="2736541" y="628650"/>
                  </a:cubicBezTo>
                  <a:cubicBezTo>
                    <a:pt x="2705880" y="536668"/>
                    <a:pt x="2755046" y="679676"/>
                    <a:pt x="2707966" y="561975"/>
                  </a:cubicBezTo>
                  <a:cubicBezTo>
                    <a:pt x="2666818" y="459104"/>
                    <a:pt x="2710589" y="541407"/>
                    <a:pt x="2669866" y="476250"/>
                  </a:cubicBezTo>
                  <a:cubicBezTo>
                    <a:pt x="2660054" y="460551"/>
                    <a:pt x="2653339" y="442681"/>
                    <a:pt x="2641291" y="428625"/>
                  </a:cubicBezTo>
                  <a:cubicBezTo>
                    <a:pt x="2633841" y="419933"/>
                    <a:pt x="2622241" y="415925"/>
                    <a:pt x="2612716" y="409575"/>
                  </a:cubicBezTo>
                  <a:cubicBezTo>
                    <a:pt x="2590257" y="364657"/>
                    <a:pt x="2593222" y="360546"/>
                    <a:pt x="2546041" y="323850"/>
                  </a:cubicBezTo>
                  <a:cubicBezTo>
                    <a:pt x="2534833" y="315133"/>
                    <a:pt x="2519495" y="313053"/>
                    <a:pt x="2507941" y="304800"/>
                  </a:cubicBezTo>
                  <a:cubicBezTo>
                    <a:pt x="2496980" y="296970"/>
                    <a:pt x="2490142" y="284307"/>
                    <a:pt x="2479366" y="276225"/>
                  </a:cubicBezTo>
                  <a:cubicBezTo>
                    <a:pt x="2464555" y="265117"/>
                    <a:pt x="2447440" y="257462"/>
                    <a:pt x="2431741" y="247650"/>
                  </a:cubicBezTo>
                  <a:cubicBezTo>
                    <a:pt x="2422033" y="241583"/>
                    <a:pt x="2414210" y="231612"/>
                    <a:pt x="2403166" y="228600"/>
                  </a:cubicBezTo>
                  <a:cubicBezTo>
                    <a:pt x="2378470" y="221865"/>
                    <a:pt x="2352306" y="222695"/>
                    <a:pt x="2326966" y="219075"/>
                  </a:cubicBezTo>
                  <a:cubicBezTo>
                    <a:pt x="2179317" y="197982"/>
                    <a:pt x="2395282" y="219188"/>
                    <a:pt x="2117416" y="200025"/>
                  </a:cubicBezTo>
                  <a:cubicBezTo>
                    <a:pt x="2019458" y="193269"/>
                    <a:pt x="1940705" y="184878"/>
                    <a:pt x="1841191" y="180975"/>
                  </a:cubicBezTo>
                  <a:cubicBezTo>
                    <a:pt x="1730106" y="176619"/>
                    <a:pt x="1618941" y="174625"/>
                    <a:pt x="1507816" y="171450"/>
                  </a:cubicBezTo>
                  <a:lnTo>
                    <a:pt x="1345891" y="152400"/>
                  </a:lnTo>
                  <a:lnTo>
                    <a:pt x="1269691" y="142875"/>
                  </a:lnTo>
                  <a:cubicBezTo>
                    <a:pt x="1237978" y="139351"/>
                    <a:pt x="1206154" y="136874"/>
                    <a:pt x="1174441" y="133350"/>
                  </a:cubicBezTo>
                  <a:cubicBezTo>
                    <a:pt x="1149000" y="130523"/>
                    <a:pt x="1123757" y="125866"/>
                    <a:pt x="1098241" y="123825"/>
                  </a:cubicBezTo>
                  <a:cubicBezTo>
                    <a:pt x="1044345" y="119513"/>
                    <a:pt x="990291" y="117475"/>
                    <a:pt x="936316" y="114300"/>
                  </a:cubicBezTo>
                  <a:cubicBezTo>
                    <a:pt x="844241" y="117475"/>
                    <a:pt x="752062" y="118415"/>
                    <a:pt x="660091" y="123825"/>
                  </a:cubicBezTo>
                  <a:cubicBezTo>
                    <a:pt x="644278" y="124755"/>
                    <a:pt x="592069" y="138449"/>
                    <a:pt x="574366" y="142875"/>
                  </a:cubicBezTo>
                  <a:cubicBezTo>
                    <a:pt x="508163" y="187010"/>
                    <a:pt x="591372" y="134372"/>
                    <a:pt x="498166" y="180975"/>
                  </a:cubicBezTo>
                  <a:cubicBezTo>
                    <a:pt x="424308" y="217904"/>
                    <a:pt x="512840" y="185609"/>
                    <a:pt x="441016" y="209550"/>
                  </a:cubicBezTo>
                  <a:cubicBezTo>
                    <a:pt x="428316" y="219075"/>
                    <a:pt x="414969" y="227794"/>
                    <a:pt x="402916" y="238125"/>
                  </a:cubicBezTo>
                  <a:cubicBezTo>
                    <a:pt x="392689" y="246891"/>
                    <a:pt x="384767" y="258170"/>
                    <a:pt x="374341" y="266700"/>
                  </a:cubicBezTo>
                  <a:cubicBezTo>
                    <a:pt x="349768" y="286805"/>
                    <a:pt x="315753" y="297432"/>
                    <a:pt x="298141" y="323850"/>
                  </a:cubicBezTo>
                  <a:cubicBezTo>
                    <a:pt x="264605" y="374153"/>
                    <a:pt x="296125" y="333742"/>
                    <a:pt x="240991" y="381000"/>
                  </a:cubicBezTo>
                  <a:cubicBezTo>
                    <a:pt x="186930" y="427338"/>
                    <a:pt x="240746" y="395410"/>
                    <a:pt x="174316" y="428625"/>
                  </a:cubicBezTo>
                  <a:cubicBezTo>
                    <a:pt x="118001" y="569412"/>
                    <a:pt x="194650" y="389758"/>
                    <a:pt x="126691" y="514350"/>
                  </a:cubicBezTo>
                  <a:cubicBezTo>
                    <a:pt x="115112" y="535578"/>
                    <a:pt x="106796" y="558457"/>
                    <a:pt x="98116" y="581025"/>
                  </a:cubicBezTo>
                  <a:cubicBezTo>
                    <a:pt x="69224" y="656144"/>
                    <a:pt x="85959" y="618707"/>
                    <a:pt x="69541" y="695325"/>
                  </a:cubicBezTo>
                  <a:cubicBezTo>
                    <a:pt x="64055" y="720926"/>
                    <a:pt x="55977" y="745924"/>
                    <a:pt x="50491" y="771525"/>
                  </a:cubicBezTo>
                  <a:cubicBezTo>
                    <a:pt x="9003" y="965134"/>
                    <a:pt x="83146" y="659956"/>
                    <a:pt x="21916" y="904875"/>
                  </a:cubicBezTo>
                  <a:cubicBezTo>
                    <a:pt x="25091" y="1060450"/>
                    <a:pt x="27120" y="1216053"/>
                    <a:pt x="31441" y="1371600"/>
                  </a:cubicBezTo>
                  <a:cubicBezTo>
                    <a:pt x="34285" y="1473998"/>
                    <a:pt x="32980" y="1561042"/>
                    <a:pt x="50491" y="1657350"/>
                  </a:cubicBezTo>
                  <a:cubicBezTo>
                    <a:pt x="52833" y="1670230"/>
                    <a:pt x="56841" y="1682750"/>
                    <a:pt x="60016" y="1695450"/>
                  </a:cubicBezTo>
                  <a:cubicBezTo>
                    <a:pt x="63191" y="1724025"/>
                    <a:pt x="65475" y="1752713"/>
                    <a:pt x="69541" y="1781175"/>
                  </a:cubicBezTo>
                  <a:cubicBezTo>
                    <a:pt x="71831" y="1797202"/>
                    <a:pt x="71826" y="1814320"/>
                    <a:pt x="79066" y="1828800"/>
                  </a:cubicBezTo>
                  <a:cubicBezTo>
                    <a:pt x="88158" y="1846984"/>
                    <a:pt x="102791" y="1862050"/>
                    <a:pt x="117166" y="1876425"/>
                  </a:cubicBezTo>
                  <a:cubicBezTo>
                    <a:pt x="131541" y="1890800"/>
                    <a:pt x="147875" y="1903248"/>
                    <a:pt x="164791" y="1914525"/>
                  </a:cubicBezTo>
                  <a:cubicBezTo>
                    <a:pt x="193125" y="1933414"/>
                    <a:pt x="238791" y="1946763"/>
                    <a:pt x="269566" y="1952625"/>
                  </a:cubicBezTo>
                  <a:cubicBezTo>
                    <a:pt x="313674" y="1961027"/>
                    <a:pt x="358238" y="1967207"/>
                    <a:pt x="402916" y="1971675"/>
                  </a:cubicBezTo>
                  <a:lnTo>
                    <a:pt x="498166" y="1981200"/>
                  </a:lnTo>
                  <a:cubicBezTo>
                    <a:pt x="571166" y="1987836"/>
                    <a:pt x="645123" y="1987138"/>
                    <a:pt x="717241" y="2000250"/>
                  </a:cubicBezTo>
                  <a:lnTo>
                    <a:pt x="822016" y="2019300"/>
                  </a:lnTo>
                  <a:cubicBezTo>
                    <a:pt x="853823" y="2025358"/>
                    <a:pt x="885328" y="2033027"/>
                    <a:pt x="917266" y="2038350"/>
                  </a:cubicBezTo>
                  <a:cubicBezTo>
                    <a:pt x="940044" y="2042146"/>
                    <a:pt x="1060071" y="2055488"/>
                    <a:pt x="1079191" y="2057400"/>
                  </a:cubicBezTo>
                  <a:lnTo>
                    <a:pt x="1183966" y="2066925"/>
                  </a:lnTo>
                  <a:cubicBezTo>
                    <a:pt x="1212574" y="2069786"/>
                    <a:pt x="1241019" y="2074326"/>
                    <a:pt x="1269691" y="2076450"/>
                  </a:cubicBezTo>
                  <a:cubicBezTo>
                    <a:pt x="1441062" y="2089144"/>
                    <a:pt x="1612156" y="2090725"/>
                    <a:pt x="1784041" y="2095500"/>
                  </a:cubicBezTo>
                  <a:lnTo>
                    <a:pt x="1945966" y="2105025"/>
                  </a:lnTo>
                  <a:cubicBezTo>
                    <a:pt x="2038796" y="2110182"/>
                    <a:pt x="2146691" y="2113569"/>
                    <a:pt x="2241241" y="2124075"/>
                  </a:cubicBezTo>
                  <a:cubicBezTo>
                    <a:pt x="2268661" y="2127122"/>
                    <a:pt x="2317762" y="2137474"/>
                    <a:pt x="2346016" y="2143125"/>
                  </a:cubicBezTo>
                  <a:cubicBezTo>
                    <a:pt x="2444441" y="2139950"/>
                    <a:pt x="2542966" y="2139062"/>
                    <a:pt x="2641291" y="2133600"/>
                  </a:cubicBezTo>
                  <a:cubicBezTo>
                    <a:pt x="2696181" y="2130551"/>
                    <a:pt x="2675158" y="2123957"/>
                    <a:pt x="2717491" y="2114550"/>
                  </a:cubicBezTo>
                  <a:cubicBezTo>
                    <a:pt x="2736344" y="2110360"/>
                    <a:pt x="2755591" y="2108200"/>
                    <a:pt x="2774641" y="2105025"/>
                  </a:cubicBezTo>
                  <a:cubicBezTo>
                    <a:pt x="2842255" y="2054315"/>
                    <a:pt x="2787427" y="2102923"/>
                    <a:pt x="2841316" y="2028825"/>
                  </a:cubicBezTo>
                  <a:cubicBezTo>
                    <a:pt x="2936479" y="1897976"/>
                    <a:pt x="2849540" y="2037343"/>
                    <a:pt x="2917516" y="1924050"/>
                  </a:cubicBezTo>
                  <a:cubicBezTo>
                    <a:pt x="2923866" y="1898650"/>
                    <a:pt x="2927760" y="1872506"/>
                    <a:pt x="2936566" y="1847850"/>
                  </a:cubicBezTo>
                  <a:cubicBezTo>
                    <a:pt x="2943729" y="1827792"/>
                    <a:pt x="2958406" y="1810906"/>
                    <a:pt x="2965141" y="1790700"/>
                  </a:cubicBezTo>
                  <a:cubicBezTo>
                    <a:pt x="2971248" y="1772378"/>
                    <a:pt x="2971729" y="1752638"/>
                    <a:pt x="2974666" y="1733550"/>
                  </a:cubicBezTo>
                  <a:cubicBezTo>
                    <a:pt x="2983429" y="1676588"/>
                    <a:pt x="2986402" y="1649185"/>
                    <a:pt x="2993716" y="1590675"/>
                  </a:cubicBezTo>
                  <a:cubicBezTo>
                    <a:pt x="2990541" y="1374775"/>
                    <a:pt x="2992490" y="1158739"/>
                    <a:pt x="2984191" y="942975"/>
                  </a:cubicBezTo>
                  <a:cubicBezTo>
                    <a:pt x="2982947" y="910620"/>
                    <a:pt x="2971491" y="879475"/>
                    <a:pt x="2965141" y="847725"/>
                  </a:cubicBezTo>
                  <a:lnTo>
                    <a:pt x="2955616" y="800100"/>
                  </a:lnTo>
                  <a:cubicBezTo>
                    <a:pt x="2941395" y="643671"/>
                    <a:pt x="2954460" y="746116"/>
                    <a:pt x="2936566" y="647700"/>
                  </a:cubicBezTo>
                  <a:cubicBezTo>
                    <a:pt x="2926227" y="590834"/>
                    <a:pt x="2929280" y="595863"/>
                    <a:pt x="2917516" y="542925"/>
                  </a:cubicBezTo>
                  <a:cubicBezTo>
                    <a:pt x="2914676" y="530146"/>
                    <a:pt x="2912588" y="517082"/>
                    <a:pt x="2907991" y="504825"/>
                  </a:cubicBezTo>
                  <a:cubicBezTo>
                    <a:pt x="2903005" y="491530"/>
                    <a:pt x="2895291" y="479425"/>
                    <a:pt x="2888941" y="466725"/>
                  </a:cubicBezTo>
                  <a:cubicBezTo>
                    <a:pt x="2885766" y="450850"/>
                    <a:pt x="2884536" y="434459"/>
                    <a:pt x="2879416" y="419100"/>
                  </a:cubicBezTo>
                  <a:cubicBezTo>
                    <a:pt x="2874926" y="405630"/>
                    <a:pt x="2865639" y="394183"/>
                    <a:pt x="2860366" y="381000"/>
                  </a:cubicBezTo>
                  <a:cubicBezTo>
                    <a:pt x="2852908" y="362356"/>
                    <a:pt x="2847666" y="342900"/>
                    <a:pt x="2841316" y="323850"/>
                  </a:cubicBezTo>
                  <a:cubicBezTo>
                    <a:pt x="2838141" y="314325"/>
                    <a:pt x="2840145" y="300844"/>
                    <a:pt x="2831791" y="295275"/>
                  </a:cubicBezTo>
                  <a:cubicBezTo>
                    <a:pt x="2822266" y="288925"/>
                    <a:pt x="2811311" y="284320"/>
                    <a:pt x="2803216" y="276225"/>
                  </a:cubicBezTo>
                  <a:cubicBezTo>
                    <a:pt x="2791991" y="265000"/>
                    <a:pt x="2783868" y="251043"/>
                    <a:pt x="2774641" y="238125"/>
                  </a:cubicBezTo>
                  <a:cubicBezTo>
                    <a:pt x="2767987" y="228810"/>
                    <a:pt x="2763686" y="217645"/>
                    <a:pt x="2755591" y="209550"/>
                  </a:cubicBezTo>
                  <a:cubicBezTo>
                    <a:pt x="2747496" y="201455"/>
                    <a:pt x="2736331" y="197154"/>
                    <a:pt x="2727016" y="190500"/>
                  </a:cubicBezTo>
                  <a:cubicBezTo>
                    <a:pt x="2714098" y="181273"/>
                    <a:pt x="2702378" y="170339"/>
                    <a:pt x="2688916" y="161925"/>
                  </a:cubicBezTo>
                  <a:cubicBezTo>
                    <a:pt x="2676875" y="154400"/>
                    <a:pt x="2663999" y="148148"/>
                    <a:pt x="2650816" y="142875"/>
                  </a:cubicBezTo>
                  <a:cubicBezTo>
                    <a:pt x="2608722" y="126037"/>
                    <a:pt x="2588836" y="121852"/>
                    <a:pt x="2546041" y="114300"/>
                  </a:cubicBezTo>
                  <a:cubicBezTo>
                    <a:pt x="2328372" y="75888"/>
                    <a:pt x="2469835" y="103309"/>
                    <a:pt x="2117416" y="76200"/>
                  </a:cubicBezTo>
                  <a:lnTo>
                    <a:pt x="1869766" y="57150"/>
                  </a:lnTo>
                  <a:cubicBezTo>
                    <a:pt x="1850716" y="53975"/>
                    <a:pt x="1831833" y="49547"/>
                    <a:pt x="1812616" y="47625"/>
                  </a:cubicBezTo>
                  <a:cubicBezTo>
                    <a:pt x="1697035" y="36067"/>
                    <a:pt x="1538102" y="32671"/>
                    <a:pt x="1431616" y="28575"/>
                  </a:cubicBezTo>
                  <a:lnTo>
                    <a:pt x="1041091" y="38100"/>
                  </a:lnTo>
                  <a:cubicBezTo>
                    <a:pt x="1015515" y="39144"/>
                    <a:pt x="990362" y="45078"/>
                    <a:pt x="964891" y="47625"/>
                  </a:cubicBezTo>
                  <a:cubicBezTo>
                    <a:pt x="926849" y="51429"/>
                    <a:pt x="888613" y="53148"/>
                    <a:pt x="850591" y="57150"/>
                  </a:cubicBezTo>
                  <a:cubicBezTo>
                    <a:pt x="740140" y="68776"/>
                    <a:pt x="825941" y="62408"/>
                    <a:pt x="736291" y="76200"/>
                  </a:cubicBezTo>
                  <a:cubicBezTo>
                    <a:pt x="620344" y="94038"/>
                    <a:pt x="698608" y="76096"/>
                    <a:pt x="621991" y="95250"/>
                  </a:cubicBezTo>
                  <a:cubicBezTo>
                    <a:pt x="612466" y="101600"/>
                    <a:pt x="602210" y="106971"/>
                    <a:pt x="593416" y="114300"/>
                  </a:cubicBezTo>
                  <a:cubicBezTo>
                    <a:pt x="583068" y="122924"/>
                    <a:pt x="575617" y="134793"/>
                    <a:pt x="564841" y="142875"/>
                  </a:cubicBezTo>
                  <a:cubicBezTo>
                    <a:pt x="550030" y="153983"/>
                    <a:pt x="532281" y="160689"/>
                    <a:pt x="517216" y="171450"/>
                  </a:cubicBezTo>
                  <a:cubicBezTo>
                    <a:pt x="487758" y="192491"/>
                    <a:pt x="462533" y="219500"/>
                    <a:pt x="431491" y="238125"/>
                  </a:cubicBezTo>
                  <a:cubicBezTo>
                    <a:pt x="424852" y="242108"/>
                    <a:pt x="367856" y="275279"/>
                    <a:pt x="355291" y="285750"/>
                  </a:cubicBezTo>
                  <a:cubicBezTo>
                    <a:pt x="281952" y="346866"/>
                    <a:pt x="369087" y="286077"/>
                    <a:pt x="298141" y="333375"/>
                  </a:cubicBezTo>
                  <a:cubicBezTo>
                    <a:pt x="294966" y="342900"/>
                    <a:pt x="294888" y="354110"/>
                    <a:pt x="288616" y="361950"/>
                  </a:cubicBezTo>
                  <a:cubicBezTo>
                    <a:pt x="268981" y="386493"/>
                    <a:pt x="244166" y="406400"/>
                    <a:pt x="221941" y="428625"/>
                  </a:cubicBezTo>
                  <a:cubicBezTo>
                    <a:pt x="212416" y="438150"/>
                    <a:pt x="200838" y="445992"/>
                    <a:pt x="193366" y="457200"/>
                  </a:cubicBezTo>
                  <a:cubicBezTo>
                    <a:pt x="174234" y="485898"/>
                    <a:pt x="169768" y="490038"/>
                    <a:pt x="155266" y="523875"/>
                  </a:cubicBezTo>
                  <a:cubicBezTo>
                    <a:pt x="151311" y="533103"/>
                    <a:pt x="148626" y="542833"/>
                    <a:pt x="145741" y="552450"/>
                  </a:cubicBezTo>
                  <a:cubicBezTo>
                    <a:pt x="139099" y="574590"/>
                    <a:pt x="134590" y="597402"/>
                    <a:pt x="126691" y="619125"/>
                  </a:cubicBezTo>
                  <a:cubicBezTo>
                    <a:pt x="121839" y="632469"/>
                    <a:pt x="113991" y="644525"/>
                    <a:pt x="107641" y="657225"/>
                  </a:cubicBezTo>
                  <a:cubicBezTo>
                    <a:pt x="99604" y="705448"/>
                    <a:pt x="90485" y="763950"/>
                    <a:pt x="79066" y="809625"/>
                  </a:cubicBezTo>
                  <a:lnTo>
                    <a:pt x="69541" y="847725"/>
                  </a:lnTo>
                  <a:cubicBezTo>
                    <a:pt x="66366" y="879475"/>
                    <a:pt x="62211" y="911142"/>
                    <a:pt x="60016" y="942975"/>
                  </a:cubicBezTo>
                  <a:cubicBezTo>
                    <a:pt x="45426" y="1154531"/>
                    <a:pt x="66091" y="1061551"/>
                    <a:pt x="40966" y="1162050"/>
                  </a:cubicBezTo>
                  <a:cubicBezTo>
                    <a:pt x="37791" y="1196975"/>
                    <a:pt x="30826" y="1231761"/>
                    <a:pt x="31441" y="1266825"/>
                  </a:cubicBezTo>
                  <a:cubicBezTo>
                    <a:pt x="39191" y="1708547"/>
                    <a:pt x="-70221" y="1624500"/>
                    <a:pt x="79066" y="1724025"/>
                  </a:cubicBezTo>
                  <a:cubicBezTo>
                    <a:pt x="88891" y="1753501"/>
                    <a:pt x="90029" y="1766955"/>
                    <a:pt x="117166" y="1790700"/>
                  </a:cubicBezTo>
                  <a:cubicBezTo>
                    <a:pt x="131099" y="1802891"/>
                    <a:pt x="148916" y="1809750"/>
                    <a:pt x="164791" y="1819275"/>
                  </a:cubicBezTo>
                  <a:cubicBezTo>
                    <a:pt x="174316" y="1831975"/>
                    <a:pt x="181501" y="1846828"/>
                    <a:pt x="193366" y="1857375"/>
                  </a:cubicBezTo>
                  <a:cubicBezTo>
                    <a:pt x="217161" y="1878527"/>
                    <a:pt x="258050" y="1900632"/>
                    <a:pt x="288616" y="1914525"/>
                  </a:cubicBezTo>
                  <a:cubicBezTo>
                    <a:pt x="310629" y="1924531"/>
                    <a:pt x="333336" y="1932967"/>
                    <a:pt x="355291" y="1943100"/>
                  </a:cubicBezTo>
                  <a:cubicBezTo>
                    <a:pt x="374629" y="1952025"/>
                    <a:pt x="392781" y="1963483"/>
                    <a:pt x="412441" y="1971675"/>
                  </a:cubicBezTo>
                  <a:cubicBezTo>
                    <a:pt x="515334" y="2014547"/>
                    <a:pt x="425810" y="1967587"/>
                    <a:pt x="517216" y="2009775"/>
                  </a:cubicBezTo>
                  <a:cubicBezTo>
                    <a:pt x="543000" y="2021675"/>
                    <a:pt x="568016" y="2035175"/>
                    <a:pt x="593416" y="2047875"/>
                  </a:cubicBezTo>
                  <a:cubicBezTo>
                    <a:pt x="606116" y="2054225"/>
                    <a:pt x="619340" y="2059620"/>
                    <a:pt x="631516" y="2066925"/>
                  </a:cubicBezTo>
                  <a:cubicBezTo>
                    <a:pt x="647391" y="2076450"/>
                    <a:pt x="661237" y="2090788"/>
                    <a:pt x="679141" y="2095500"/>
                  </a:cubicBezTo>
                  <a:cubicBezTo>
                    <a:pt x="722564" y="2106927"/>
                    <a:pt x="768001" y="2108483"/>
                    <a:pt x="812491" y="2114550"/>
                  </a:cubicBezTo>
                  <a:cubicBezTo>
                    <a:pt x="829159" y="2116823"/>
                    <a:pt x="935102" y="2129258"/>
                    <a:pt x="955366" y="2133600"/>
                  </a:cubicBezTo>
                  <a:cubicBezTo>
                    <a:pt x="1140292" y="2173227"/>
                    <a:pt x="925269" y="2132319"/>
                    <a:pt x="1069666" y="2171700"/>
                  </a:cubicBezTo>
                  <a:cubicBezTo>
                    <a:pt x="1088298" y="2176782"/>
                    <a:pt x="1107932" y="2177178"/>
                    <a:pt x="1126816" y="2181225"/>
                  </a:cubicBezTo>
                  <a:cubicBezTo>
                    <a:pt x="1152417" y="2186711"/>
                    <a:pt x="1176911" y="2198267"/>
                    <a:pt x="1203016" y="2200275"/>
                  </a:cubicBezTo>
                  <a:cubicBezTo>
                    <a:pt x="1301202" y="2207828"/>
                    <a:pt x="1399866" y="2206625"/>
                    <a:pt x="1498291" y="2209800"/>
                  </a:cubicBezTo>
                  <a:cubicBezTo>
                    <a:pt x="1634816" y="2206625"/>
                    <a:pt x="1771722" y="2210953"/>
                    <a:pt x="1907866" y="2200275"/>
                  </a:cubicBezTo>
                  <a:cubicBezTo>
                    <a:pt x="1934910" y="2198154"/>
                    <a:pt x="1957558" y="2177463"/>
                    <a:pt x="1984066" y="2171700"/>
                  </a:cubicBezTo>
                  <a:cubicBezTo>
                    <a:pt x="2031016" y="2161494"/>
                    <a:pt x="2079482" y="2160143"/>
                    <a:pt x="2126941" y="2152650"/>
                  </a:cubicBezTo>
                  <a:cubicBezTo>
                    <a:pt x="2139872" y="2150608"/>
                    <a:pt x="2152102" y="2145116"/>
                    <a:pt x="2165041" y="2143125"/>
                  </a:cubicBezTo>
                  <a:cubicBezTo>
                    <a:pt x="2265032" y="2127742"/>
                    <a:pt x="2385267" y="2127996"/>
                    <a:pt x="2479366" y="2124075"/>
                  </a:cubicBezTo>
                  <a:cubicBezTo>
                    <a:pt x="2492066" y="2120900"/>
                    <a:pt x="2506100" y="2121045"/>
                    <a:pt x="2517466" y="2114550"/>
                  </a:cubicBezTo>
                  <a:cubicBezTo>
                    <a:pt x="2555384" y="2092883"/>
                    <a:pt x="2540109" y="2088314"/>
                    <a:pt x="2555566" y="2057400"/>
                  </a:cubicBezTo>
                  <a:cubicBezTo>
                    <a:pt x="2560686" y="2047161"/>
                    <a:pt x="2568936" y="2038764"/>
                    <a:pt x="2574616" y="2028825"/>
                  </a:cubicBezTo>
                  <a:cubicBezTo>
                    <a:pt x="2581661" y="2016497"/>
                    <a:pt x="2586770" y="2003137"/>
                    <a:pt x="2593666" y="1990725"/>
                  </a:cubicBezTo>
                  <a:cubicBezTo>
                    <a:pt x="2620628" y="1942194"/>
                    <a:pt x="2628424" y="1939690"/>
                    <a:pt x="2650816" y="1885950"/>
                  </a:cubicBezTo>
                  <a:cubicBezTo>
                    <a:pt x="2658539" y="1867414"/>
                    <a:pt x="2664096" y="1848034"/>
                    <a:pt x="2669866" y="1828800"/>
                  </a:cubicBezTo>
                  <a:cubicBezTo>
                    <a:pt x="2682654" y="1786175"/>
                    <a:pt x="2677717" y="1780178"/>
                    <a:pt x="2698441" y="1733550"/>
                  </a:cubicBezTo>
                  <a:cubicBezTo>
                    <a:pt x="2703090" y="1723089"/>
                    <a:pt x="2711141" y="1714500"/>
                    <a:pt x="2717491" y="1704975"/>
                  </a:cubicBezTo>
                  <a:lnTo>
                    <a:pt x="2736541" y="1609725"/>
                  </a:lnTo>
                  <a:cubicBezTo>
                    <a:pt x="2739716" y="1593850"/>
                    <a:pt x="2740946" y="1577459"/>
                    <a:pt x="2746066" y="1562100"/>
                  </a:cubicBezTo>
                  <a:lnTo>
                    <a:pt x="2755591" y="1533525"/>
                  </a:lnTo>
                  <a:cubicBezTo>
                    <a:pt x="2758766" y="1504950"/>
                    <a:pt x="2761550" y="1476329"/>
                    <a:pt x="2765116" y="1447800"/>
                  </a:cubicBezTo>
                  <a:cubicBezTo>
                    <a:pt x="2767901" y="1425523"/>
                    <a:pt x="2772512" y="1403475"/>
                    <a:pt x="2774641" y="1381125"/>
                  </a:cubicBezTo>
                  <a:cubicBezTo>
                    <a:pt x="2778866" y="1336762"/>
                    <a:pt x="2779941" y="1292138"/>
                    <a:pt x="2784166" y="1247775"/>
                  </a:cubicBezTo>
                  <a:cubicBezTo>
                    <a:pt x="2789417" y="1192644"/>
                    <a:pt x="2791818" y="1188593"/>
                    <a:pt x="2803216" y="1143000"/>
                  </a:cubicBezTo>
                  <a:cubicBezTo>
                    <a:pt x="2800041" y="882650"/>
                    <a:pt x="2799816" y="622247"/>
                    <a:pt x="2793691" y="361950"/>
                  </a:cubicBezTo>
                  <a:cubicBezTo>
                    <a:pt x="2793455" y="351913"/>
                    <a:pt x="2786924" y="343029"/>
                    <a:pt x="2784166" y="333375"/>
                  </a:cubicBezTo>
                  <a:cubicBezTo>
                    <a:pt x="2768816" y="279648"/>
                    <a:pt x="2786530" y="307164"/>
                    <a:pt x="2746066" y="266700"/>
                  </a:cubicBezTo>
                  <a:cubicBezTo>
                    <a:pt x="2740099" y="242832"/>
                    <a:pt x="2738263" y="217335"/>
                    <a:pt x="2717491" y="200025"/>
                  </a:cubicBezTo>
                  <a:cubicBezTo>
                    <a:pt x="2706583" y="190935"/>
                    <a:pt x="2691567" y="188280"/>
                    <a:pt x="2679391" y="180975"/>
                  </a:cubicBezTo>
                  <a:cubicBezTo>
                    <a:pt x="2659758" y="169195"/>
                    <a:pt x="2643961" y="150115"/>
                    <a:pt x="2622241" y="142875"/>
                  </a:cubicBezTo>
                  <a:cubicBezTo>
                    <a:pt x="2590420" y="132268"/>
                    <a:pt x="2591446" y="131798"/>
                    <a:pt x="2555566" y="123825"/>
                  </a:cubicBezTo>
                  <a:cubicBezTo>
                    <a:pt x="2539762" y="120313"/>
                    <a:pt x="2523560" y="118560"/>
                    <a:pt x="2507941" y="114300"/>
                  </a:cubicBezTo>
                  <a:cubicBezTo>
                    <a:pt x="2488568" y="109016"/>
                    <a:pt x="2470272" y="100120"/>
                    <a:pt x="2450791" y="95250"/>
                  </a:cubicBezTo>
                  <a:cubicBezTo>
                    <a:pt x="2432055" y="90566"/>
                    <a:pt x="2412642" y="89180"/>
                    <a:pt x="2393641" y="85725"/>
                  </a:cubicBezTo>
                  <a:cubicBezTo>
                    <a:pt x="2377713" y="82829"/>
                    <a:pt x="2361791" y="79840"/>
                    <a:pt x="2346016" y="76200"/>
                  </a:cubicBezTo>
                  <a:cubicBezTo>
                    <a:pt x="2320505" y="70313"/>
                    <a:pt x="2295611" y="61636"/>
                    <a:pt x="2269816" y="57150"/>
                  </a:cubicBezTo>
                  <a:cubicBezTo>
                    <a:pt x="2148733" y="36092"/>
                    <a:pt x="2120715" y="38801"/>
                    <a:pt x="2003116" y="28575"/>
                  </a:cubicBezTo>
                  <a:cubicBezTo>
                    <a:pt x="1745413" y="6166"/>
                    <a:pt x="2049418" y="31300"/>
                    <a:pt x="1831666" y="9525"/>
                  </a:cubicBezTo>
                  <a:cubicBezTo>
                    <a:pt x="1793624" y="5721"/>
                    <a:pt x="1755466" y="3175"/>
                    <a:pt x="1717366" y="0"/>
                  </a:cubicBezTo>
                  <a:lnTo>
                    <a:pt x="1279216" y="9525"/>
                  </a:lnTo>
                  <a:cubicBezTo>
                    <a:pt x="1228343" y="11166"/>
                    <a:pt x="1177637" y="16227"/>
                    <a:pt x="1126816" y="19050"/>
                  </a:cubicBezTo>
                  <a:cubicBezTo>
                    <a:pt x="466664" y="55725"/>
                    <a:pt x="1353258" y="4049"/>
                    <a:pt x="774391" y="38100"/>
                  </a:cubicBezTo>
                  <a:cubicBezTo>
                    <a:pt x="755341" y="41275"/>
                    <a:pt x="735739" y="42076"/>
                    <a:pt x="717241" y="47625"/>
                  </a:cubicBezTo>
                  <a:cubicBezTo>
                    <a:pt x="703641" y="51705"/>
                    <a:pt x="692741" y="62595"/>
                    <a:pt x="679141" y="66675"/>
                  </a:cubicBezTo>
                  <a:cubicBezTo>
                    <a:pt x="660643" y="72224"/>
                    <a:pt x="641041" y="73025"/>
                    <a:pt x="621991" y="76200"/>
                  </a:cubicBezTo>
                  <a:cubicBezTo>
                    <a:pt x="612466" y="82550"/>
                    <a:pt x="603355" y="89570"/>
                    <a:pt x="593416" y="95250"/>
                  </a:cubicBezTo>
                  <a:cubicBezTo>
                    <a:pt x="581088" y="102295"/>
                    <a:pt x="567130" y="106424"/>
                    <a:pt x="555316" y="114300"/>
                  </a:cubicBezTo>
                  <a:cubicBezTo>
                    <a:pt x="538400" y="125577"/>
                    <a:pt x="523955" y="140202"/>
                    <a:pt x="507691" y="152400"/>
                  </a:cubicBezTo>
                  <a:cubicBezTo>
                    <a:pt x="498533" y="159269"/>
                    <a:pt x="488431" y="164796"/>
                    <a:pt x="479116" y="171450"/>
                  </a:cubicBezTo>
                  <a:cubicBezTo>
                    <a:pt x="396414" y="230523"/>
                    <a:pt x="479784" y="174180"/>
                    <a:pt x="412441" y="219075"/>
                  </a:cubicBezTo>
                  <a:cubicBezTo>
                    <a:pt x="373186" y="277957"/>
                    <a:pt x="416771" y="220518"/>
                    <a:pt x="364816" y="266700"/>
                  </a:cubicBezTo>
                  <a:cubicBezTo>
                    <a:pt x="344680" y="284598"/>
                    <a:pt x="307666" y="323850"/>
                    <a:pt x="307666" y="323850"/>
                  </a:cubicBezTo>
                  <a:cubicBezTo>
                    <a:pt x="286884" y="386195"/>
                    <a:pt x="315748" y="325005"/>
                    <a:pt x="269566" y="361950"/>
                  </a:cubicBezTo>
                  <a:cubicBezTo>
                    <a:pt x="260627" y="369101"/>
                    <a:pt x="257845" y="381731"/>
                    <a:pt x="250516" y="390525"/>
                  </a:cubicBezTo>
                  <a:cubicBezTo>
                    <a:pt x="241892" y="400873"/>
                    <a:pt x="231466" y="409575"/>
                    <a:pt x="221941" y="419100"/>
                  </a:cubicBezTo>
                  <a:cubicBezTo>
                    <a:pt x="218766" y="428625"/>
                    <a:pt x="216906" y="438695"/>
                    <a:pt x="212416" y="447675"/>
                  </a:cubicBezTo>
                  <a:cubicBezTo>
                    <a:pt x="178050" y="516408"/>
                    <a:pt x="207714" y="430855"/>
                    <a:pt x="174316" y="514350"/>
                  </a:cubicBezTo>
                  <a:cubicBezTo>
                    <a:pt x="166858" y="532994"/>
                    <a:pt x="161616" y="552450"/>
                    <a:pt x="155266" y="571500"/>
                  </a:cubicBezTo>
                  <a:cubicBezTo>
                    <a:pt x="152091" y="581025"/>
                    <a:pt x="150231" y="591095"/>
                    <a:pt x="145741" y="600075"/>
                  </a:cubicBezTo>
                  <a:cubicBezTo>
                    <a:pt x="112291" y="666976"/>
                    <a:pt x="138189" y="610689"/>
                    <a:pt x="117166" y="666750"/>
                  </a:cubicBezTo>
                  <a:cubicBezTo>
                    <a:pt x="111163" y="682759"/>
                    <a:pt x="103523" y="698155"/>
                    <a:pt x="98116" y="714375"/>
                  </a:cubicBezTo>
                  <a:cubicBezTo>
                    <a:pt x="93976" y="726794"/>
                    <a:pt x="93748" y="740443"/>
                    <a:pt x="88591" y="752475"/>
                  </a:cubicBezTo>
                  <a:cubicBezTo>
                    <a:pt x="84082" y="762997"/>
                    <a:pt x="74661" y="770811"/>
                    <a:pt x="69541" y="781050"/>
                  </a:cubicBezTo>
                  <a:cubicBezTo>
                    <a:pt x="65051" y="790030"/>
                    <a:pt x="63191" y="800100"/>
                    <a:pt x="60016" y="809625"/>
                  </a:cubicBezTo>
                  <a:cubicBezTo>
                    <a:pt x="56841" y="831850"/>
                    <a:pt x="52281" y="853921"/>
                    <a:pt x="50491" y="876300"/>
                  </a:cubicBezTo>
                  <a:cubicBezTo>
                    <a:pt x="38324" y="1028384"/>
                    <a:pt x="40966" y="1046190"/>
                    <a:pt x="40966" y="1190625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5400000">
              <a:off x="3390893" y="3333647"/>
              <a:ext cx="402690" cy="245221"/>
            </a:xfrm>
            <a:custGeom>
              <a:avLst/>
              <a:gdLst>
                <a:gd name="connsiteX0" fmla="*/ 6909 w 1826184"/>
                <a:gd name="connsiteY0" fmla="*/ 295590 h 498400"/>
                <a:gd name="connsiteX1" fmla="*/ 235509 w 1826184"/>
                <a:gd name="connsiteY1" fmla="*/ 333690 h 498400"/>
                <a:gd name="connsiteX2" fmla="*/ 340284 w 1826184"/>
                <a:gd name="connsiteY2" fmla="*/ 343215 h 498400"/>
                <a:gd name="connsiteX3" fmla="*/ 692709 w 1826184"/>
                <a:gd name="connsiteY3" fmla="*/ 333690 h 498400"/>
                <a:gd name="connsiteX4" fmla="*/ 807009 w 1826184"/>
                <a:gd name="connsiteY4" fmla="*/ 314640 h 498400"/>
                <a:gd name="connsiteX5" fmla="*/ 883209 w 1826184"/>
                <a:gd name="connsiteY5" fmla="*/ 305115 h 498400"/>
                <a:gd name="connsiteX6" fmla="*/ 968934 w 1826184"/>
                <a:gd name="connsiteY6" fmla="*/ 295590 h 498400"/>
                <a:gd name="connsiteX7" fmla="*/ 1035609 w 1826184"/>
                <a:gd name="connsiteY7" fmla="*/ 286065 h 498400"/>
                <a:gd name="connsiteX8" fmla="*/ 1226109 w 1826184"/>
                <a:gd name="connsiteY8" fmla="*/ 276540 h 498400"/>
                <a:gd name="connsiteX9" fmla="*/ 1273734 w 1826184"/>
                <a:gd name="connsiteY9" fmla="*/ 267015 h 498400"/>
                <a:gd name="connsiteX10" fmla="*/ 1330884 w 1826184"/>
                <a:gd name="connsiteY10" fmla="*/ 257490 h 498400"/>
                <a:gd name="connsiteX11" fmla="*/ 1426134 w 1826184"/>
                <a:gd name="connsiteY11" fmla="*/ 228915 h 498400"/>
                <a:gd name="connsiteX12" fmla="*/ 1559484 w 1826184"/>
                <a:gd name="connsiteY12" fmla="*/ 209865 h 498400"/>
                <a:gd name="connsiteX13" fmla="*/ 1607109 w 1826184"/>
                <a:gd name="connsiteY13" fmla="*/ 200340 h 498400"/>
                <a:gd name="connsiteX14" fmla="*/ 1330884 w 1826184"/>
                <a:gd name="connsiteY14" fmla="*/ 209865 h 498400"/>
                <a:gd name="connsiteX15" fmla="*/ 1283259 w 1826184"/>
                <a:gd name="connsiteY15" fmla="*/ 219390 h 498400"/>
                <a:gd name="connsiteX16" fmla="*/ 1092759 w 1826184"/>
                <a:gd name="connsiteY16" fmla="*/ 238440 h 498400"/>
                <a:gd name="connsiteX17" fmla="*/ 978459 w 1826184"/>
                <a:gd name="connsiteY17" fmla="*/ 257490 h 498400"/>
                <a:gd name="connsiteX18" fmla="*/ 930834 w 1826184"/>
                <a:gd name="connsiteY18" fmla="*/ 267015 h 498400"/>
                <a:gd name="connsiteX19" fmla="*/ 816534 w 1826184"/>
                <a:gd name="connsiteY19" fmla="*/ 276540 h 498400"/>
                <a:gd name="connsiteX20" fmla="*/ 740334 w 1826184"/>
                <a:gd name="connsiteY20" fmla="*/ 286065 h 498400"/>
                <a:gd name="connsiteX21" fmla="*/ 6909 w 1826184"/>
                <a:gd name="connsiteY21" fmla="*/ 276540 h 498400"/>
                <a:gd name="connsiteX22" fmla="*/ 73584 w 1826184"/>
                <a:gd name="connsiteY22" fmla="*/ 286065 h 498400"/>
                <a:gd name="connsiteX23" fmla="*/ 197409 w 1826184"/>
                <a:gd name="connsiteY23" fmla="*/ 305115 h 498400"/>
                <a:gd name="connsiteX24" fmla="*/ 1045134 w 1826184"/>
                <a:gd name="connsiteY24" fmla="*/ 295590 h 498400"/>
                <a:gd name="connsiteX25" fmla="*/ 1140384 w 1826184"/>
                <a:gd name="connsiteY25" fmla="*/ 286065 h 498400"/>
                <a:gd name="connsiteX26" fmla="*/ 1426134 w 1826184"/>
                <a:gd name="connsiteY26" fmla="*/ 276540 h 498400"/>
                <a:gd name="connsiteX27" fmla="*/ 1492809 w 1826184"/>
                <a:gd name="connsiteY27" fmla="*/ 267015 h 498400"/>
                <a:gd name="connsiteX28" fmla="*/ 1578534 w 1826184"/>
                <a:gd name="connsiteY28" fmla="*/ 247965 h 498400"/>
                <a:gd name="connsiteX29" fmla="*/ 1626159 w 1826184"/>
                <a:gd name="connsiteY29" fmla="*/ 238440 h 498400"/>
                <a:gd name="connsiteX30" fmla="*/ 1559484 w 1826184"/>
                <a:gd name="connsiteY30" fmla="*/ 171765 h 498400"/>
                <a:gd name="connsiteX31" fmla="*/ 1502334 w 1826184"/>
                <a:gd name="connsiteY31" fmla="*/ 114615 h 498400"/>
                <a:gd name="connsiteX32" fmla="*/ 1445184 w 1826184"/>
                <a:gd name="connsiteY32" fmla="*/ 86040 h 498400"/>
                <a:gd name="connsiteX33" fmla="*/ 1388034 w 1826184"/>
                <a:gd name="connsiteY33" fmla="*/ 47940 h 498400"/>
                <a:gd name="connsiteX34" fmla="*/ 1368984 w 1826184"/>
                <a:gd name="connsiteY34" fmla="*/ 19365 h 498400"/>
                <a:gd name="connsiteX35" fmla="*/ 1397559 w 1826184"/>
                <a:gd name="connsiteY35" fmla="*/ 315 h 498400"/>
                <a:gd name="connsiteX36" fmla="*/ 1511859 w 1826184"/>
                <a:gd name="connsiteY36" fmla="*/ 47940 h 498400"/>
                <a:gd name="connsiteX37" fmla="*/ 1588059 w 1826184"/>
                <a:gd name="connsiteY37" fmla="*/ 95565 h 498400"/>
                <a:gd name="connsiteX38" fmla="*/ 1645209 w 1826184"/>
                <a:gd name="connsiteY38" fmla="*/ 124140 h 498400"/>
                <a:gd name="connsiteX39" fmla="*/ 1797609 w 1826184"/>
                <a:gd name="connsiteY39" fmla="*/ 209865 h 498400"/>
                <a:gd name="connsiteX40" fmla="*/ 1826184 w 1826184"/>
                <a:gd name="connsiteY40" fmla="*/ 238440 h 498400"/>
                <a:gd name="connsiteX41" fmla="*/ 1797609 w 1826184"/>
                <a:gd name="connsiteY41" fmla="*/ 247965 h 498400"/>
                <a:gd name="connsiteX42" fmla="*/ 1721409 w 1826184"/>
                <a:gd name="connsiteY42" fmla="*/ 219390 h 498400"/>
                <a:gd name="connsiteX43" fmla="*/ 1616634 w 1826184"/>
                <a:gd name="connsiteY43" fmla="*/ 143190 h 498400"/>
                <a:gd name="connsiteX44" fmla="*/ 1559484 w 1826184"/>
                <a:gd name="connsiteY44" fmla="*/ 114615 h 498400"/>
                <a:gd name="connsiteX45" fmla="*/ 1521384 w 1826184"/>
                <a:gd name="connsiteY45" fmla="*/ 86040 h 498400"/>
                <a:gd name="connsiteX46" fmla="*/ 1454709 w 1826184"/>
                <a:gd name="connsiteY46" fmla="*/ 47940 h 498400"/>
                <a:gd name="connsiteX47" fmla="*/ 1426134 w 1826184"/>
                <a:gd name="connsiteY47" fmla="*/ 19365 h 498400"/>
                <a:gd name="connsiteX48" fmla="*/ 1397559 w 1826184"/>
                <a:gd name="connsiteY48" fmla="*/ 9840 h 498400"/>
                <a:gd name="connsiteX49" fmla="*/ 1435659 w 1826184"/>
                <a:gd name="connsiteY49" fmla="*/ 19365 h 498400"/>
                <a:gd name="connsiteX50" fmla="*/ 1521384 w 1826184"/>
                <a:gd name="connsiteY50" fmla="*/ 86040 h 498400"/>
                <a:gd name="connsiteX51" fmla="*/ 1607109 w 1826184"/>
                <a:gd name="connsiteY51" fmla="*/ 133665 h 498400"/>
                <a:gd name="connsiteX52" fmla="*/ 1616634 w 1826184"/>
                <a:gd name="connsiteY52" fmla="*/ 162240 h 498400"/>
                <a:gd name="connsiteX53" fmla="*/ 1597584 w 1826184"/>
                <a:gd name="connsiteY53" fmla="*/ 171765 h 498400"/>
                <a:gd name="connsiteX54" fmla="*/ 1426134 w 1826184"/>
                <a:gd name="connsiteY54" fmla="*/ 66990 h 498400"/>
                <a:gd name="connsiteX55" fmla="*/ 1388034 w 1826184"/>
                <a:gd name="connsiteY55" fmla="*/ 38415 h 498400"/>
                <a:gd name="connsiteX56" fmla="*/ 1416609 w 1826184"/>
                <a:gd name="connsiteY56" fmla="*/ 47940 h 498400"/>
                <a:gd name="connsiteX57" fmla="*/ 1502334 w 1826184"/>
                <a:gd name="connsiteY57" fmla="*/ 105090 h 498400"/>
                <a:gd name="connsiteX58" fmla="*/ 1588059 w 1826184"/>
                <a:gd name="connsiteY58" fmla="*/ 143190 h 498400"/>
                <a:gd name="connsiteX59" fmla="*/ 1664259 w 1826184"/>
                <a:gd name="connsiteY59" fmla="*/ 200340 h 498400"/>
                <a:gd name="connsiteX60" fmla="*/ 1778559 w 1826184"/>
                <a:gd name="connsiteY60" fmla="*/ 257490 h 498400"/>
                <a:gd name="connsiteX61" fmla="*/ 1711884 w 1826184"/>
                <a:gd name="connsiteY61" fmla="*/ 238440 h 498400"/>
                <a:gd name="connsiteX62" fmla="*/ 1654734 w 1826184"/>
                <a:gd name="connsiteY62" fmla="*/ 219390 h 498400"/>
                <a:gd name="connsiteX63" fmla="*/ 1626159 w 1826184"/>
                <a:gd name="connsiteY63" fmla="*/ 228915 h 498400"/>
                <a:gd name="connsiteX64" fmla="*/ 1607109 w 1826184"/>
                <a:gd name="connsiteY64" fmla="*/ 267015 h 498400"/>
                <a:gd name="connsiteX65" fmla="*/ 1569009 w 1826184"/>
                <a:gd name="connsiteY65" fmla="*/ 314640 h 498400"/>
                <a:gd name="connsiteX66" fmla="*/ 1511859 w 1826184"/>
                <a:gd name="connsiteY66" fmla="*/ 362265 h 498400"/>
                <a:gd name="connsiteX67" fmla="*/ 1454709 w 1826184"/>
                <a:gd name="connsiteY67" fmla="*/ 390840 h 498400"/>
                <a:gd name="connsiteX68" fmla="*/ 1368984 w 1826184"/>
                <a:gd name="connsiteY68" fmla="*/ 438465 h 498400"/>
                <a:gd name="connsiteX69" fmla="*/ 1330884 w 1826184"/>
                <a:gd name="connsiteY69" fmla="*/ 467040 h 498400"/>
                <a:gd name="connsiteX70" fmla="*/ 1311834 w 1826184"/>
                <a:gd name="connsiteY70" fmla="*/ 495615 h 498400"/>
                <a:gd name="connsiteX71" fmla="*/ 1340409 w 1826184"/>
                <a:gd name="connsiteY71" fmla="*/ 486090 h 498400"/>
                <a:gd name="connsiteX72" fmla="*/ 1435659 w 1826184"/>
                <a:gd name="connsiteY72" fmla="*/ 428940 h 498400"/>
                <a:gd name="connsiteX73" fmla="*/ 1549959 w 1826184"/>
                <a:gd name="connsiteY73" fmla="*/ 371790 h 498400"/>
                <a:gd name="connsiteX74" fmla="*/ 1578534 w 1826184"/>
                <a:gd name="connsiteY74" fmla="*/ 343215 h 498400"/>
                <a:gd name="connsiteX75" fmla="*/ 1597584 w 1826184"/>
                <a:gd name="connsiteY75" fmla="*/ 314640 h 498400"/>
                <a:gd name="connsiteX76" fmla="*/ 1626159 w 1826184"/>
                <a:gd name="connsiteY76" fmla="*/ 305115 h 498400"/>
                <a:gd name="connsiteX77" fmla="*/ 1588059 w 1826184"/>
                <a:gd name="connsiteY77" fmla="*/ 324165 h 498400"/>
                <a:gd name="connsiteX78" fmla="*/ 1511859 w 1826184"/>
                <a:gd name="connsiteY78" fmla="*/ 381315 h 498400"/>
                <a:gd name="connsiteX79" fmla="*/ 1445184 w 1826184"/>
                <a:gd name="connsiteY79" fmla="*/ 419415 h 498400"/>
                <a:gd name="connsiteX80" fmla="*/ 1388034 w 1826184"/>
                <a:gd name="connsiteY80" fmla="*/ 457515 h 498400"/>
                <a:gd name="connsiteX81" fmla="*/ 1368984 w 1826184"/>
                <a:gd name="connsiteY81" fmla="*/ 486090 h 498400"/>
                <a:gd name="connsiteX82" fmla="*/ 1416609 w 1826184"/>
                <a:gd name="connsiteY82" fmla="*/ 467040 h 498400"/>
                <a:gd name="connsiteX83" fmla="*/ 1502334 w 1826184"/>
                <a:gd name="connsiteY83" fmla="*/ 419415 h 498400"/>
                <a:gd name="connsiteX84" fmla="*/ 1721409 w 1826184"/>
                <a:gd name="connsiteY84" fmla="*/ 314640 h 498400"/>
                <a:gd name="connsiteX85" fmla="*/ 1692834 w 1826184"/>
                <a:gd name="connsiteY85" fmla="*/ 305115 h 498400"/>
                <a:gd name="connsiteX86" fmla="*/ 1626159 w 1826184"/>
                <a:gd name="connsiteY86" fmla="*/ 352740 h 498400"/>
                <a:gd name="connsiteX87" fmla="*/ 1559484 w 1826184"/>
                <a:gd name="connsiteY87" fmla="*/ 381315 h 498400"/>
                <a:gd name="connsiteX88" fmla="*/ 1502334 w 1826184"/>
                <a:gd name="connsiteY88" fmla="*/ 438465 h 498400"/>
                <a:gd name="connsiteX89" fmla="*/ 1626159 w 1826184"/>
                <a:gd name="connsiteY89" fmla="*/ 352740 h 498400"/>
                <a:gd name="connsiteX90" fmla="*/ 1759509 w 1826184"/>
                <a:gd name="connsiteY90" fmla="*/ 276540 h 498400"/>
                <a:gd name="connsiteX91" fmla="*/ 1769034 w 1826184"/>
                <a:gd name="connsiteY91" fmla="*/ 247965 h 498400"/>
                <a:gd name="connsiteX92" fmla="*/ 1645209 w 1826184"/>
                <a:gd name="connsiteY92" fmla="*/ 257490 h 498400"/>
                <a:gd name="connsiteX93" fmla="*/ 1559484 w 1826184"/>
                <a:gd name="connsiteY93" fmla="*/ 267015 h 498400"/>
                <a:gd name="connsiteX94" fmla="*/ 1435659 w 1826184"/>
                <a:gd name="connsiteY94" fmla="*/ 276540 h 498400"/>
                <a:gd name="connsiteX95" fmla="*/ 1368984 w 1826184"/>
                <a:gd name="connsiteY95" fmla="*/ 295590 h 498400"/>
                <a:gd name="connsiteX96" fmla="*/ 1311834 w 1826184"/>
                <a:gd name="connsiteY96" fmla="*/ 305115 h 498400"/>
                <a:gd name="connsiteX97" fmla="*/ 1273734 w 1826184"/>
                <a:gd name="connsiteY97" fmla="*/ 314640 h 498400"/>
                <a:gd name="connsiteX98" fmla="*/ 1216584 w 1826184"/>
                <a:gd name="connsiteY98" fmla="*/ 324165 h 498400"/>
                <a:gd name="connsiteX99" fmla="*/ 1188009 w 1826184"/>
                <a:gd name="connsiteY99" fmla="*/ 333690 h 498400"/>
                <a:gd name="connsiteX100" fmla="*/ 1054659 w 1826184"/>
                <a:gd name="connsiteY100" fmla="*/ 362265 h 498400"/>
                <a:gd name="connsiteX101" fmla="*/ 702234 w 1826184"/>
                <a:gd name="connsiteY101" fmla="*/ 381315 h 498400"/>
                <a:gd name="connsiteX102" fmla="*/ 473634 w 1826184"/>
                <a:gd name="connsiteY102" fmla="*/ 409890 h 498400"/>
                <a:gd name="connsiteX103" fmla="*/ 225984 w 1826184"/>
                <a:gd name="connsiteY103" fmla="*/ 400365 h 498400"/>
                <a:gd name="connsiteX104" fmla="*/ 168834 w 1826184"/>
                <a:gd name="connsiteY104" fmla="*/ 371790 h 498400"/>
                <a:gd name="connsiteX105" fmla="*/ 121209 w 1826184"/>
                <a:gd name="connsiteY105" fmla="*/ 362265 h 498400"/>
                <a:gd name="connsiteX106" fmla="*/ 92634 w 1826184"/>
                <a:gd name="connsiteY106" fmla="*/ 343215 h 498400"/>
                <a:gd name="connsiteX107" fmla="*/ 64059 w 1826184"/>
                <a:gd name="connsiteY107" fmla="*/ 314640 h 498400"/>
                <a:gd name="connsiteX108" fmla="*/ 6909 w 1826184"/>
                <a:gd name="connsiteY108" fmla="*/ 295590 h 49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826184" h="498400">
                  <a:moveTo>
                    <a:pt x="6909" y="295590"/>
                  </a:moveTo>
                  <a:cubicBezTo>
                    <a:pt x="35484" y="298765"/>
                    <a:pt x="173315" y="326780"/>
                    <a:pt x="235509" y="333690"/>
                  </a:cubicBezTo>
                  <a:cubicBezTo>
                    <a:pt x="270364" y="337563"/>
                    <a:pt x="305359" y="340040"/>
                    <a:pt x="340284" y="343215"/>
                  </a:cubicBezTo>
                  <a:cubicBezTo>
                    <a:pt x="457759" y="340040"/>
                    <a:pt x="575411" y="340872"/>
                    <a:pt x="692709" y="333690"/>
                  </a:cubicBezTo>
                  <a:cubicBezTo>
                    <a:pt x="731262" y="331330"/>
                    <a:pt x="768682" y="319431"/>
                    <a:pt x="807009" y="314640"/>
                  </a:cubicBezTo>
                  <a:lnTo>
                    <a:pt x="883209" y="305115"/>
                  </a:lnTo>
                  <a:lnTo>
                    <a:pt x="968934" y="295590"/>
                  </a:lnTo>
                  <a:cubicBezTo>
                    <a:pt x="991211" y="292805"/>
                    <a:pt x="1013220" y="287723"/>
                    <a:pt x="1035609" y="286065"/>
                  </a:cubicBezTo>
                  <a:cubicBezTo>
                    <a:pt x="1099015" y="281368"/>
                    <a:pt x="1162609" y="279715"/>
                    <a:pt x="1226109" y="276540"/>
                  </a:cubicBezTo>
                  <a:lnTo>
                    <a:pt x="1273734" y="267015"/>
                  </a:lnTo>
                  <a:cubicBezTo>
                    <a:pt x="1292735" y="263560"/>
                    <a:pt x="1312386" y="263039"/>
                    <a:pt x="1330884" y="257490"/>
                  </a:cubicBezTo>
                  <a:cubicBezTo>
                    <a:pt x="1454277" y="220472"/>
                    <a:pt x="1262462" y="253466"/>
                    <a:pt x="1426134" y="228915"/>
                  </a:cubicBezTo>
                  <a:cubicBezTo>
                    <a:pt x="1470539" y="222254"/>
                    <a:pt x="1515455" y="218671"/>
                    <a:pt x="1559484" y="209865"/>
                  </a:cubicBezTo>
                  <a:cubicBezTo>
                    <a:pt x="1575359" y="206690"/>
                    <a:pt x="1623289" y="199782"/>
                    <a:pt x="1607109" y="200340"/>
                  </a:cubicBezTo>
                  <a:lnTo>
                    <a:pt x="1330884" y="209865"/>
                  </a:lnTo>
                  <a:cubicBezTo>
                    <a:pt x="1315009" y="213040"/>
                    <a:pt x="1299333" y="217461"/>
                    <a:pt x="1283259" y="219390"/>
                  </a:cubicBezTo>
                  <a:cubicBezTo>
                    <a:pt x="1219897" y="226993"/>
                    <a:pt x="1155707" y="227949"/>
                    <a:pt x="1092759" y="238440"/>
                  </a:cubicBezTo>
                  <a:cubicBezTo>
                    <a:pt x="1054659" y="244790"/>
                    <a:pt x="1016334" y="249915"/>
                    <a:pt x="978459" y="257490"/>
                  </a:cubicBezTo>
                  <a:cubicBezTo>
                    <a:pt x="962584" y="260665"/>
                    <a:pt x="946912" y="265123"/>
                    <a:pt x="930834" y="267015"/>
                  </a:cubicBezTo>
                  <a:cubicBezTo>
                    <a:pt x="892864" y="271482"/>
                    <a:pt x="854576" y="272736"/>
                    <a:pt x="816534" y="276540"/>
                  </a:cubicBezTo>
                  <a:cubicBezTo>
                    <a:pt x="791063" y="279087"/>
                    <a:pt x="765734" y="282890"/>
                    <a:pt x="740334" y="286065"/>
                  </a:cubicBezTo>
                  <a:lnTo>
                    <a:pt x="6909" y="276540"/>
                  </a:lnTo>
                  <a:cubicBezTo>
                    <a:pt x="-15542" y="276540"/>
                    <a:pt x="51394" y="282651"/>
                    <a:pt x="73584" y="286065"/>
                  </a:cubicBezTo>
                  <a:cubicBezTo>
                    <a:pt x="245390" y="312497"/>
                    <a:pt x="4073" y="277496"/>
                    <a:pt x="197409" y="305115"/>
                  </a:cubicBezTo>
                  <a:lnTo>
                    <a:pt x="1045134" y="295590"/>
                  </a:lnTo>
                  <a:cubicBezTo>
                    <a:pt x="1077036" y="294946"/>
                    <a:pt x="1108515" y="287658"/>
                    <a:pt x="1140384" y="286065"/>
                  </a:cubicBezTo>
                  <a:cubicBezTo>
                    <a:pt x="1235568" y="281306"/>
                    <a:pt x="1330884" y="279715"/>
                    <a:pt x="1426134" y="276540"/>
                  </a:cubicBezTo>
                  <a:cubicBezTo>
                    <a:pt x="1448359" y="273365"/>
                    <a:pt x="1470664" y="270706"/>
                    <a:pt x="1492809" y="267015"/>
                  </a:cubicBezTo>
                  <a:cubicBezTo>
                    <a:pt x="1550264" y="257439"/>
                    <a:pt x="1527159" y="259382"/>
                    <a:pt x="1578534" y="247965"/>
                  </a:cubicBezTo>
                  <a:cubicBezTo>
                    <a:pt x="1594338" y="244453"/>
                    <a:pt x="1610284" y="241615"/>
                    <a:pt x="1626159" y="238440"/>
                  </a:cubicBezTo>
                  <a:cubicBezTo>
                    <a:pt x="1561501" y="216887"/>
                    <a:pt x="1635905" y="248186"/>
                    <a:pt x="1559484" y="171765"/>
                  </a:cubicBezTo>
                  <a:cubicBezTo>
                    <a:pt x="1540434" y="152715"/>
                    <a:pt x="1527892" y="123134"/>
                    <a:pt x="1502334" y="114615"/>
                  </a:cubicBezTo>
                  <a:cubicBezTo>
                    <a:pt x="1473695" y="105069"/>
                    <a:pt x="1469803" y="106556"/>
                    <a:pt x="1445184" y="86040"/>
                  </a:cubicBezTo>
                  <a:cubicBezTo>
                    <a:pt x="1397618" y="46402"/>
                    <a:pt x="1438252" y="64679"/>
                    <a:pt x="1388034" y="47940"/>
                  </a:cubicBezTo>
                  <a:cubicBezTo>
                    <a:pt x="1381684" y="38415"/>
                    <a:pt x="1366739" y="30590"/>
                    <a:pt x="1368984" y="19365"/>
                  </a:cubicBezTo>
                  <a:cubicBezTo>
                    <a:pt x="1371229" y="8140"/>
                    <a:pt x="1386334" y="-1930"/>
                    <a:pt x="1397559" y="315"/>
                  </a:cubicBezTo>
                  <a:cubicBezTo>
                    <a:pt x="1438032" y="8410"/>
                    <a:pt x="1476858" y="26064"/>
                    <a:pt x="1511859" y="47940"/>
                  </a:cubicBezTo>
                  <a:cubicBezTo>
                    <a:pt x="1537259" y="63815"/>
                    <a:pt x="1562053" y="80704"/>
                    <a:pt x="1588059" y="95565"/>
                  </a:cubicBezTo>
                  <a:cubicBezTo>
                    <a:pt x="1606551" y="106132"/>
                    <a:pt x="1626851" y="113341"/>
                    <a:pt x="1645209" y="124140"/>
                  </a:cubicBezTo>
                  <a:cubicBezTo>
                    <a:pt x="1794886" y="212185"/>
                    <a:pt x="1698960" y="170405"/>
                    <a:pt x="1797609" y="209865"/>
                  </a:cubicBezTo>
                  <a:cubicBezTo>
                    <a:pt x="1807134" y="219390"/>
                    <a:pt x="1826184" y="224970"/>
                    <a:pt x="1826184" y="238440"/>
                  </a:cubicBezTo>
                  <a:cubicBezTo>
                    <a:pt x="1826184" y="248480"/>
                    <a:pt x="1807487" y="249761"/>
                    <a:pt x="1797609" y="247965"/>
                  </a:cubicBezTo>
                  <a:cubicBezTo>
                    <a:pt x="1770919" y="243112"/>
                    <a:pt x="1746343" y="230076"/>
                    <a:pt x="1721409" y="219390"/>
                  </a:cubicBezTo>
                  <a:cubicBezTo>
                    <a:pt x="1608349" y="170936"/>
                    <a:pt x="1717087" y="216246"/>
                    <a:pt x="1616634" y="143190"/>
                  </a:cubicBezTo>
                  <a:cubicBezTo>
                    <a:pt x="1599409" y="130663"/>
                    <a:pt x="1577747" y="125573"/>
                    <a:pt x="1559484" y="114615"/>
                  </a:cubicBezTo>
                  <a:cubicBezTo>
                    <a:pt x="1545871" y="106447"/>
                    <a:pt x="1534846" y="94454"/>
                    <a:pt x="1521384" y="86040"/>
                  </a:cubicBezTo>
                  <a:cubicBezTo>
                    <a:pt x="1484119" y="62749"/>
                    <a:pt x="1486170" y="74158"/>
                    <a:pt x="1454709" y="47940"/>
                  </a:cubicBezTo>
                  <a:cubicBezTo>
                    <a:pt x="1444361" y="39316"/>
                    <a:pt x="1437342" y="26837"/>
                    <a:pt x="1426134" y="19365"/>
                  </a:cubicBezTo>
                  <a:cubicBezTo>
                    <a:pt x="1417780" y="13796"/>
                    <a:pt x="1387519" y="9840"/>
                    <a:pt x="1397559" y="9840"/>
                  </a:cubicBezTo>
                  <a:cubicBezTo>
                    <a:pt x="1410650" y="9840"/>
                    <a:pt x="1422959" y="16190"/>
                    <a:pt x="1435659" y="19365"/>
                  </a:cubicBezTo>
                  <a:cubicBezTo>
                    <a:pt x="1472380" y="56086"/>
                    <a:pt x="1466698" y="54140"/>
                    <a:pt x="1521384" y="86040"/>
                  </a:cubicBezTo>
                  <a:cubicBezTo>
                    <a:pt x="1656162" y="164661"/>
                    <a:pt x="1524592" y="78654"/>
                    <a:pt x="1607109" y="133665"/>
                  </a:cubicBezTo>
                  <a:cubicBezTo>
                    <a:pt x="1610284" y="143190"/>
                    <a:pt x="1610362" y="154400"/>
                    <a:pt x="1616634" y="162240"/>
                  </a:cubicBezTo>
                  <a:cubicBezTo>
                    <a:pt x="1635321" y="185599"/>
                    <a:pt x="1689468" y="190142"/>
                    <a:pt x="1597584" y="171765"/>
                  </a:cubicBezTo>
                  <a:cubicBezTo>
                    <a:pt x="1528952" y="137449"/>
                    <a:pt x="1509159" y="129259"/>
                    <a:pt x="1426134" y="66990"/>
                  </a:cubicBezTo>
                  <a:cubicBezTo>
                    <a:pt x="1413434" y="57465"/>
                    <a:pt x="1395134" y="52614"/>
                    <a:pt x="1388034" y="38415"/>
                  </a:cubicBezTo>
                  <a:cubicBezTo>
                    <a:pt x="1383544" y="29435"/>
                    <a:pt x="1407936" y="42881"/>
                    <a:pt x="1416609" y="47940"/>
                  </a:cubicBezTo>
                  <a:cubicBezTo>
                    <a:pt x="1446274" y="65244"/>
                    <a:pt x="1472313" y="88412"/>
                    <a:pt x="1502334" y="105090"/>
                  </a:cubicBezTo>
                  <a:cubicBezTo>
                    <a:pt x="1529669" y="120276"/>
                    <a:pt x="1561106" y="127335"/>
                    <a:pt x="1588059" y="143190"/>
                  </a:cubicBezTo>
                  <a:cubicBezTo>
                    <a:pt x="1615425" y="159288"/>
                    <a:pt x="1637034" y="184005"/>
                    <a:pt x="1664259" y="200340"/>
                  </a:cubicBezTo>
                  <a:cubicBezTo>
                    <a:pt x="1700786" y="222256"/>
                    <a:pt x="1778559" y="257490"/>
                    <a:pt x="1778559" y="257490"/>
                  </a:cubicBezTo>
                  <a:cubicBezTo>
                    <a:pt x="1726171" y="274953"/>
                    <a:pt x="1771856" y="268426"/>
                    <a:pt x="1711884" y="238440"/>
                  </a:cubicBezTo>
                  <a:cubicBezTo>
                    <a:pt x="1693923" y="229460"/>
                    <a:pt x="1654734" y="219390"/>
                    <a:pt x="1654734" y="219390"/>
                  </a:cubicBezTo>
                  <a:cubicBezTo>
                    <a:pt x="1645209" y="222565"/>
                    <a:pt x="1633259" y="221815"/>
                    <a:pt x="1626159" y="228915"/>
                  </a:cubicBezTo>
                  <a:cubicBezTo>
                    <a:pt x="1616119" y="238955"/>
                    <a:pt x="1614985" y="255201"/>
                    <a:pt x="1607109" y="267015"/>
                  </a:cubicBezTo>
                  <a:cubicBezTo>
                    <a:pt x="1595832" y="283931"/>
                    <a:pt x="1583384" y="300265"/>
                    <a:pt x="1569009" y="314640"/>
                  </a:cubicBezTo>
                  <a:cubicBezTo>
                    <a:pt x="1551474" y="332175"/>
                    <a:pt x="1532492" y="348510"/>
                    <a:pt x="1511859" y="362265"/>
                  </a:cubicBezTo>
                  <a:cubicBezTo>
                    <a:pt x="1494138" y="374079"/>
                    <a:pt x="1473502" y="380817"/>
                    <a:pt x="1454709" y="390840"/>
                  </a:cubicBezTo>
                  <a:cubicBezTo>
                    <a:pt x="1425866" y="406223"/>
                    <a:pt x="1396824" y="421333"/>
                    <a:pt x="1368984" y="438465"/>
                  </a:cubicBezTo>
                  <a:cubicBezTo>
                    <a:pt x="1355464" y="446785"/>
                    <a:pt x="1342109" y="455815"/>
                    <a:pt x="1330884" y="467040"/>
                  </a:cubicBezTo>
                  <a:cubicBezTo>
                    <a:pt x="1322789" y="475135"/>
                    <a:pt x="1306714" y="485376"/>
                    <a:pt x="1311834" y="495615"/>
                  </a:cubicBezTo>
                  <a:cubicBezTo>
                    <a:pt x="1316324" y="504595"/>
                    <a:pt x="1330884" y="489265"/>
                    <a:pt x="1340409" y="486090"/>
                  </a:cubicBezTo>
                  <a:cubicBezTo>
                    <a:pt x="1407366" y="435872"/>
                    <a:pt x="1348455" y="476506"/>
                    <a:pt x="1435659" y="428940"/>
                  </a:cubicBezTo>
                  <a:cubicBezTo>
                    <a:pt x="1535919" y="374253"/>
                    <a:pt x="1424602" y="425514"/>
                    <a:pt x="1549959" y="371790"/>
                  </a:cubicBezTo>
                  <a:cubicBezTo>
                    <a:pt x="1559484" y="362265"/>
                    <a:pt x="1569910" y="353563"/>
                    <a:pt x="1578534" y="343215"/>
                  </a:cubicBezTo>
                  <a:cubicBezTo>
                    <a:pt x="1585863" y="334421"/>
                    <a:pt x="1588645" y="321791"/>
                    <a:pt x="1597584" y="314640"/>
                  </a:cubicBezTo>
                  <a:cubicBezTo>
                    <a:pt x="1605424" y="308368"/>
                    <a:pt x="1633259" y="298015"/>
                    <a:pt x="1626159" y="305115"/>
                  </a:cubicBezTo>
                  <a:cubicBezTo>
                    <a:pt x="1616119" y="315155"/>
                    <a:pt x="1599873" y="316289"/>
                    <a:pt x="1588059" y="324165"/>
                  </a:cubicBezTo>
                  <a:cubicBezTo>
                    <a:pt x="1561641" y="341777"/>
                    <a:pt x="1538277" y="363703"/>
                    <a:pt x="1511859" y="381315"/>
                  </a:cubicBezTo>
                  <a:cubicBezTo>
                    <a:pt x="1490560" y="395514"/>
                    <a:pt x="1466984" y="405999"/>
                    <a:pt x="1445184" y="419415"/>
                  </a:cubicBezTo>
                  <a:cubicBezTo>
                    <a:pt x="1425685" y="431414"/>
                    <a:pt x="1407084" y="444815"/>
                    <a:pt x="1388034" y="457515"/>
                  </a:cubicBezTo>
                  <a:cubicBezTo>
                    <a:pt x="1381684" y="467040"/>
                    <a:pt x="1358124" y="482470"/>
                    <a:pt x="1368984" y="486090"/>
                  </a:cubicBezTo>
                  <a:cubicBezTo>
                    <a:pt x="1385204" y="491497"/>
                    <a:pt x="1401316" y="474686"/>
                    <a:pt x="1416609" y="467040"/>
                  </a:cubicBezTo>
                  <a:cubicBezTo>
                    <a:pt x="1445847" y="452421"/>
                    <a:pt x="1472685" y="433181"/>
                    <a:pt x="1502334" y="419415"/>
                  </a:cubicBezTo>
                  <a:cubicBezTo>
                    <a:pt x="1727538" y="314856"/>
                    <a:pt x="1623767" y="387872"/>
                    <a:pt x="1721409" y="314640"/>
                  </a:cubicBezTo>
                  <a:cubicBezTo>
                    <a:pt x="1711884" y="311465"/>
                    <a:pt x="1702874" y="305115"/>
                    <a:pt x="1692834" y="305115"/>
                  </a:cubicBezTo>
                  <a:cubicBezTo>
                    <a:pt x="1656675" y="305115"/>
                    <a:pt x="1654446" y="334739"/>
                    <a:pt x="1626159" y="352740"/>
                  </a:cubicBezTo>
                  <a:cubicBezTo>
                    <a:pt x="1605759" y="365722"/>
                    <a:pt x="1579989" y="368500"/>
                    <a:pt x="1559484" y="381315"/>
                  </a:cubicBezTo>
                  <a:cubicBezTo>
                    <a:pt x="1416779" y="470506"/>
                    <a:pt x="1453022" y="454902"/>
                    <a:pt x="1502334" y="438465"/>
                  </a:cubicBezTo>
                  <a:cubicBezTo>
                    <a:pt x="1608582" y="353467"/>
                    <a:pt x="1480808" y="452669"/>
                    <a:pt x="1626159" y="352740"/>
                  </a:cubicBezTo>
                  <a:cubicBezTo>
                    <a:pt x="1734705" y="278114"/>
                    <a:pt x="1661941" y="309063"/>
                    <a:pt x="1759509" y="276540"/>
                  </a:cubicBezTo>
                  <a:cubicBezTo>
                    <a:pt x="1762684" y="267015"/>
                    <a:pt x="1778938" y="249616"/>
                    <a:pt x="1769034" y="247965"/>
                  </a:cubicBezTo>
                  <a:cubicBezTo>
                    <a:pt x="1728200" y="241159"/>
                    <a:pt x="1686436" y="253742"/>
                    <a:pt x="1645209" y="257490"/>
                  </a:cubicBezTo>
                  <a:cubicBezTo>
                    <a:pt x="1616576" y="260093"/>
                    <a:pt x="1588117" y="264412"/>
                    <a:pt x="1559484" y="267015"/>
                  </a:cubicBezTo>
                  <a:cubicBezTo>
                    <a:pt x="1518257" y="270763"/>
                    <a:pt x="1476934" y="273365"/>
                    <a:pt x="1435659" y="276540"/>
                  </a:cubicBezTo>
                  <a:cubicBezTo>
                    <a:pt x="1408424" y="285618"/>
                    <a:pt x="1398884" y="289610"/>
                    <a:pt x="1368984" y="295590"/>
                  </a:cubicBezTo>
                  <a:cubicBezTo>
                    <a:pt x="1350046" y="299378"/>
                    <a:pt x="1330772" y="301327"/>
                    <a:pt x="1311834" y="305115"/>
                  </a:cubicBezTo>
                  <a:cubicBezTo>
                    <a:pt x="1298997" y="307682"/>
                    <a:pt x="1286571" y="312073"/>
                    <a:pt x="1273734" y="314640"/>
                  </a:cubicBezTo>
                  <a:cubicBezTo>
                    <a:pt x="1254796" y="318428"/>
                    <a:pt x="1235437" y="319975"/>
                    <a:pt x="1216584" y="324165"/>
                  </a:cubicBezTo>
                  <a:cubicBezTo>
                    <a:pt x="1206783" y="326343"/>
                    <a:pt x="1197663" y="330932"/>
                    <a:pt x="1188009" y="333690"/>
                  </a:cubicBezTo>
                  <a:cubicBezTo>
                    <a:pt x="1156430" y="342712"/>
                    <a:pt x="1068922" y="361314"/>
                    <a:pt x="1054659" y="362265"/>
                  </a:cubicBezTo>
                  <a:cubicBezTo>
                    <a:pt x="842017" y="376441"/>
                    <a:pt x="959465" y="369623"/>
                    <a:pt x="702234" y="381315"/>
                  </a:cubicBezTo>
                  <a:cubicBezTo>
                    <a:pt x="505159" y="402060"/>
                    <a:pt x="580739" y="388469"/>
                    <a:pt x="473634" y="409890"/>
                  </a:cubicBezTo>
                  <a:cubicBezTo>
                    <a:pt x="391084" y="406715"/>
                    <a:pt x="308399" y="406049"/>
                    <a:pt x="225984" y="400365"/>
                  </a:cubicBezTo>
                  <a:cubicBezTo>
                    <a:pt x="189747" y="397866"/>
                    <a:pt x="202117" y="384271"/>
                    <a:pt x="168834" y="371790"/>
                  </a:cubicBezTo>
                  <a:cubicBezTo>
                    <a:pt x="153675" y="366106"/>
                    <a:pt x="137084" y="365440"/>
                    <a:pt x="121209" y="362265"/>
                  </a:cubicBezTo>
                  <a:cubicBezTo>
                    <a:pt x="111684" y="355915"/>
                    <a:pt x="101428" y="350544"/>
                    <a:pt x="92634" y="343215"/>
                  </a:cubicBezTo>
                  <a:cubicBezTo>
                    <a:pt x="82286" y="334591"/>
                    <a:pt x="75834" y="321182"/>
                    <a:pt x="64059" y="314640"/>
                  </a:cubicBezTo>
                  <a:cubicBezTo>
                    <a:pt x="46506" y="304888"/>
                    <a:pt x="-21666" y="292415"/>
                    <a:pt x="6909" y="29559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0958" y="2839135"/>
              <a:ext cx="28616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</a:rPr>
                <a:t>조합 리스트 중 하나를 클릭 시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  <a:p>
              <a:r>
                <a:rPr lang="ko-KR" altLang="en-US" sz="1100" dirty="0" smtClean="0">
                  <a:solidFill>
                    <a:schemeClr val="bg1"/>
                  </a:solidFill>
                </a:rPr>
                <a:t>아래에 해당 조합에 대한 설명이 나옵니다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728686" y="3056924"/>
              <a:ext cx="869903" cy="846131"/>
              <a:chOff x="5728686" y="3056924"/>
              <a:chExt cx="869903" cy="846131"/>
            </a:xfrm>
          </p:grpSpPr>
          <p:sp>
            <p:nvSpPr>
              <p:cNvPr id="18" name="폭발 2 17"/>
              <p:cNvSpPr/>
              <p:nvPr/>
            </p:nvSpPr>
            <p:spPr>
              <a:xfrm>
                <a:off x="5728686" y="3056924"/>
                <a:ext cx="687003" cy="687003"/>
              </a:xfrm>
              <a:prstGeom prst="irregularSeal2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화살표 9"/>
              <p:cNvSpPr/>
              <p:nvPr/>
            </p:nvSpPr>
            <p:spPr>
              <a:xfrm rot="2357430">
                <a:off x="5999987" y="3422064"/>
                <a:ext cx="598602" cy="480991"/>
              </a:xfrm>
              <a:prstGeom prst="left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9941476">
                <a:off x="5759625" y="3247425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Click!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자유형 20"/>
            <p:cNvSpPr/>
            <p:nvPr/>
          </p:nvSpPr>
          <p:spPr>
            <a:xfrm rot="7210632">
              <a:off x="5090291" y="2543638"/>
              <a:ext cx="416232" cy="1005911"/>
            </a:xfrm>
            <a:custGeom>
              <a:avLst/>
              <a:gdLst>
                <a:gd name="connsiteX0" fmla="*/ 19050 w 819150"/>
                <a:gd name="connsiteY0" fmla="*/ 47742 h 1565299"/>
                <a:gd name="connsiteX1" fmla="*/ 47625 w 819150"/>
                <a:gd name="connsiteY1" fmla="*/ 123942 h 1565299"/>
                <a:gd name="connsiteX2" fmla="*/ 57150 w 819150"/>
                <a:gd name="connsiteY2" fmla="*/ 171567 h 1565299"/>
                <a:gd name="connsiteX3" fmla="*/ 66675 w 819150"/>
                <a:gd name="connsiteY3" fmla="*/ 333492 h 1565299"/>
                <a:gd name="connsiteX4" fmla="*/ 85725 w 819150"/>
                <a:gd name="connsiteY4" fmla="*/ 419217 h 1565299"/>
                <a:gd name="connsiteX5" fmla="*/ 104775 w 819150"/>
                <a:gd name="connsiteY5" fmla="*/ 609717 h 1565299"/>
                <a:gd name="connsiteX6" fmla="*/ 114300 w 819150"/>
                <a:gd name="connsiteY6" fmla="*/ 666867 h 1565299"/>
                <a:gd name="connsiteX7" fmla="*/ 152400 w 819150"/>
                <a:gd name="connsiteY7" fmla="*/ 762117 h 1565299"/>
                <a:gd name="connsiteX8" fmla="*/ 161925 w 819150"/>
                <a:gd name="connsiteY8" fmla="*/ 809742 h 1565299"/>
                <a:gd name="connsiteX9" fmla="*/ 171450 w 819150"/>
                <a:gd name="connsiteY9" fmla="*/ 847842 h 1565299"/>
                <a:gd name="connsiteX10" fmla="*/ 180975 w 819150"/>
                <a:gd name="connsiteY10" fmla="*/ 924042 h 1565299"/>
                <a:gd name="connsiteX11" fmla="*/ 219075 w 819150"/>
                <a:gd name="connsiteY11" fmla="*/ 1047867 h 1565299"/>
                <a:gd name="connsiteX12" fmla="*/ 228600 w 819150"/>
                <a:gd name="connsiteY12" fmla="*/ 1095492 h 1565299"/>
                <a:gd name="connsiteX13" fmla="*/ 247650 w 819150"/>
                <a:gd name="connsiteY13" fmla="*/ 1124067 h 1565299"/>
                <a:gd name="connsiteX14" fmla="*/ 266700 w 819150"/>
                <a:gd name="connsiteY14" fmla="*/ 1162167 h 1565299"/>
                <a:gd name="connsiteX15" fmla="*/ 276225 w 819150"/>
                <a:gd name="connsiteY15" fmla="*/ 1190742 h 1565299"/>
                <a:gd name="connsiteX16" fmla="*/ 304800 w 819150"/>
                <a:gd name="connsiteY16" fmla="*/ 1209792 h 1565299"/>
                <a:gd name="connsiteX17" fmla="*/ 333375 w 819150"/>
                <a:gd name="connsiteY17" fmla="*/ 1238367 h 1565299"/>
                <a:gd name="connsiteX18" fmla="*/ 371475 w 819150"/>
                <a:gd name="connsiteY18" fmla="*/ 1266942 h 1565299"/>
                <a:gd name="connsiteX19" fmla="*/ 409575 w 819150"/>
                <a:gd name="connsiteY19" fmla="*/ 1305042 h 1565299"/>
                <a:gd name="connsiteX20" fmla="*/ 466725 w 819150"/>
                <a:gd name="connsiteY20" fmla="*/ 1343142 h 1565299"/>
                <a:gd name="connsiteX21" fmla="*/ 514350 w 819150"/>
                <a:gd name="connsiteY21" fmla="*/ 1381242 h 1565299"/>
                <a:gd name="connsiteX22" fmla="*/ 571500 w 819150"/>
                <a:gd name="connsiteY22" fmla="*/ 1419342 h 1565299"/>
                <a:gd name="connsiteX23" fmla="*/ 628650 w 819150"/>
                <a:gd name="connsiteY23" fmla="*/ 1447917 h 1565299"/>
                <a:gd name="connsiteX24" fmla="*/ 647700 w 819150"/>
                <a:gd name="connsiteY24" fmla="*/ 1476492 h 1565299"/>
                <a:gd name="connsiteX25" fmla="*/ 676275 w 819150"/>
                <a:gd name="connsiteY25" fmla="*/ 1486017 h 1565299"/>
                <a:gd name="connsiteX26" fmla="*/ 742950 w 819150"/>
                <a:gd name="connsiteY26" fmla="*/ 1514592 h 1565299"/>
                <a:gd name="connsiteX27" fmla="*/ 676275 w 819150"/>
                <a:gd name="connsiteY27" fmla="*/ 1552692 h 1565299"/>
                <a:gd name="connsiteX28" fmla="*/ 476250 w 819150"/>
                <a:gd name="connsiteY28" fmla="*/ 1543167 h 1565299"/>
                <a:gd name="connsiteX29" fmla="*/ 400050 w 819150"/>
                <a:gd name="connsiteY29" fmla="*/ 1533642 h 1565299"/>
                <a:gd name="connsiteX30" fmla="*/ 733425 w 819150"/>
                <a:gd name="connsiteY30" fmla="*/ 1552692 h 1565299"/>
                <a:gd name="connsiteX31" fmla="*/ 781050 w 819150"/>
                <a:gd name="connsiteY31" fmla="*/ 1562217 h 1565299"/>
                <a:gd name="connsiteX32" fmla="*/ 771525 w 819150"/>
                <a:gd name="connsiteY32" fmla="*/ 1524117 h 1565299"/>
                <a:gd name="connsiteX33" fmla="*/ 781050 w 819150"/>
                <a:gd name="connsiteY33" fmla="*/ 1352667 h 1565299"/>
                <a:gd name="connsiteX34" fmla="*/ 771525 w 819150"/>
                <a:gd name="connsiteY34" fmla="*/ 1257417 h 1565299"/>
                <a:gd name="connsiteX35" fmla="*/ 762000 w 819150"/>
                <a:gd name="connsiteY35" fmla="*/ 1285992 h 1565299"/>
                <a:gd name="connsiteX36" fmla="*/ 752475 w 819150"/>
                <a:gd name="connsiteY36" fmla="*/ 1447917 h 1565299"/>
                <a:gd name="connsiteX37" fmla="*/ 742950 w 819150"/>
                <a:gd name="connsiteY37" fmla="*/ 1552692 h 1565299"/>
                <a:gd name="connsiteX38" fmla="*/ 609600 w 819150"/>
                <a:gd name="connsiteY38" fmla="*/ 1543167 h 1565299"/>
                <a:gd name="connsiteX39" fmla="*/ 533400 w 819150"/>
                <a:gd name="connsiteY39" fmla="*/ 1524117 h 1565299"/>
                <a:gd name="connsiteX40" fmla="*/ 561975 w 819150"/>
                <a:gd name="connsiteY40" fmla="*/ 1533642 h 1565299"/>
                <a:gd name="connsiteX41" fmla="*/ 609600 w 819150"/>
                <a:gd name="connsiteY41" fmla="*/ 1543167 h 1565299"/>
                <a:gd name="connsiteX42" fmla="*/ 666750 w 819150"/>
                <a:gd name="connsiteY42" fmla="*/ 1552692 h 1565299"/>
                <a:gd name="connsiteX43" fmla="*/ 790575 w 819150"/>
                <a:gd name="connsiteY43" fmla="*/ 1276467 h 1565299"/>
                <a:gd name="connsiteX44" fmla="*/ 781050 w 819150"/>
                <a:gd name="connsiteY44" fmla="*/ 1247892 h 1565299"/>
                <a:gd name="connsiteX45" fmla="*/ 742950 w 819150"/>
                <a:gd name="connsiteY45" fmla="*/ 1362192 h 1565299"/>
                <a:gd name="connsiteX46" fmla="*/ 733425 w 819150"/>
                <a:gd name="connsiteY46" fmla="*/ 1390767 h 1565299"/>
                <a:gd name="connsiteX47" fmla="*/ 723900 w 819150"/>
                <a:gd name="connsiteY47" fmla="*/ 1419342 h 1565299"/>
                <a:gd name="connsiteX48" fmla="*/ 714375 w 819150"/>
                <a:gd name="connsiteY48" fmla="*/ 1457442 h 1565299"/>
                <a:gd name="connsiteX49" fmla="*/ 723900 w 819150"/>
                <a:gd name="connsiteY49" fmla="*/ 1524117 h 1565299"/>
                <a:gd name="connsiteX50" fmla="*/ 762000 w 819150"/>
                <a:gd name="connsiteY50" fmla="*/ 1562217 h 1565299"/>
                <a:gd name="connsiteX51" fmla="*/ 733425 w 819150"/>
                <a:gd name="connsiteY51" fmla="*/ 1552692 h 1565299"/>
                <a:gd name="connsiteX52" fmla="*/ 676275 w 819150"/>
                <a:gd name="connsiteY52" fmla="*/ 1514592 h 1565299"/>
                <a:gd name="connsiteX53" fmla="*/ 657225 w 819150"/>
                <a:gd name="connsiteY53" fmla="*/ 1486017 h 1565299"/>
                <a:gd name="connsiteX54" fmla="*/ 590550 w 819150"/>
                <a:gd name="connsiteY54" fmla="*/ 1428867 h 1565299"/>
                <a:gd name="connsiteX55" fmla="*/ 542925 w 819150"/>
                <a:gd name="connsiteY55" fmla="*/ 1390767 h 1565299"/>
                <a:gd name="connsiteX56" fmla="*/ 485775 w 819150"/>
                <a:gd name="connsiteY56" fmla="*/ 1352667 h 1565299"/>
                <a:gd name="connsiteX57" fmla="*/ 466725 w 819150"/>
                <a:gd name="connsiteY57" fmla="*/ 1324092 h 1565299"/>
                <a:gd name="connsiteX58" fmla="*/ 438150 w 819150"/>
                <a:gd name="connsiteY58" fmla="*/ 1314567 h 1565299"/>
                <a:gd name="connsiteX59" fmla="*/ 409575 w 819150"/>
                <a:gd name="connsiteY59" fmla="*/ 1295517 h 1565299"/>
                <a:gd name="connsiteX60" fmla="*/ 333375 w 819150"/>
                <a:gd name="connsiteY60" fmla="*/ 1228842 h 1565299"/>
                <a:gd name="connsiteX61" fmla="*/ 304800 w 819150"/>
                <a:gd name="connsiteY61" fmla="*/ 1209792 h 1565299"/>
                <a:gd name="connsiteX62" fmla="*/ 285750 w 819150"/>
                <a:gd name="connsiteY62" fmla="*/ 1181217 h 1565299"/>
                <a:gd name="connsiteX63" fmla="*/ 257175 w 819150"/>
                <a:gd name="connsiteY63" fmla="*/ 1162167 h 1565299"/>
                <a:gd name="connsiteX64" fmla="*/ 247650 w 819150"/>
                <a:gd name="connsiteY64" fmla="*/ 1133592 h 1565299"/>
                <a:gd name="connsiteX65" fmla="*/ 190500 w 819150"/>
                <a:gd name="connsiteY65" fmla="*/ 1095492 h 1565299"/>
                <a:gd name="connsiteX66" fmla="*/ 171450 w 819150"/>
                <a:gd name="connsiteY66" fmla="*/ 1028817 h 1565299"/>
                <a:gd name="connsiteX67" fmla="*/ 133350 w 819150"/>
                <a:gd name="connsiteY67" fmla="*/ 971667 h 1565299"/>
                <a:gd name="connsiteX68" fmla="*/ 123825 w 819150"/>
                <a:gd name="connsiteY68" fmla="*/ 943092 h 1565299"/>
                <a:gd name="connsiteX69" fmla="*/ 104775 w 819150"/>
                <a:gd name="connsiteY69" fmla="*/ 914517 h 1565299"/>
                <a:gd name="connsiteX70" fmla="*/ 76200 w 819150"/>
                <a:gd name="connsiteY70" fmla="*/ 819267 h 1565299"/>
                <a:gd name="connsiteX71" fmla="*/ 57150 w 819150"/>
                <a:gd name="connsiteY71" fmla="*/ 752592 h 1565299"/>
                <a:gd name="connsiteX72" fmla="*/ 47625 w 819150"/>
                <a:gd name="connsiteY72" fmla="*/ 676392 h 1565299"/>
                <a:gd name="connsiteX73" fmla="*/ 28575 w 819150"/>
                <a:gd name="connsiteY73" fmla="*/ 590667 h 1565299"/>
                <a:gd name="connsiteX74" fmla="*/ 9525 w 819150"/>
                <a:gd name="connsiteY74" fmla="*/ 447792 h 1565299"/>
                <a:gd name="connsiteX75" fmla="*/ 19050 w 819150"/>
                <a:gd name="connsiteY75" fmla="*/ 238242 h 1565299"/>
                <a:gd name="connsiteX76" fmla="*/ 38100 w 819150"/>
                <a:gd name="connsiteY76" fmla="*/ 181092 h 1565299"/>
                <a:gd name="connsiteX77" fmla="*/ 66675 w 819150"/>
                <a:gd name="connsiteY77" fmla="*/ 114417 h 1565299"/>
                <a:gd name="connsiteX78" fmla="*/ 85725 w 819150"/>
                <a:gd name="connsiteY78" fmla="*/ 57267 h 1565299"/>
                <a:gd name="connsiteX79" fmla="*/ 76200 w 819150"/>
                <a:gd name="connsiteY79" fmla="*/ 19167 h 1565299"/>
                <a:gd name="connsiteX80" fmla="*/ 0 w 819150"/>
                <a:gd name="connsiteY80" fmla="*/ 9642 h 1565299"/>
                <a:gd name="connsiteX81" fmla="*/ 9525 w 819150"/>
                <a:gd name="connsiteY81" fmla="*/ 181092 h 1565299"/>
                <a:gd name="connsiteX82" fmla="*/ 38100 w 819150"/>
                <a:gd name="connsiteY82" fmla="*/ 266817 h 1565299"/>
                <a:gd name="connsiteX83" fmla="*/ 57150 w 819150"/>
                <a:gd name="connsiteY83" fmla="*/ 343017 h 1565299"/>
                <a:gd name="connsiteX84" fmla="*/ 76200 w 819150"/>
                <a:gd name="connsiteY84" fmla="*/ 409692 h 1565299"/>
                <a:gd name="connsiteX85" fmla="*/ 85725 w 819150"/>
                <a:gd name="connsiteY85" fmla="*/ 438267 h 1565299"/>
                <a:gd name="connsiteX86" fmla="*/ 95250 w 819150"/>
                <a:gd name="connsiteY86" fmla="*/ 514467 h 1565299"/>
                <a:gd name="connsiteX87" fmla="*/ 114300 w 819150"/>
                <a:gd name="connsiteY87" fmla="*/ 571617 h 1565299"/>
                <a:gd name="connsiteX88" fmla="*/ 123825 w 819150"/>
                <a:gd name="connsiteY88" fmla="*/ 619242 h 1565299"/>
                <a:gd name="connsiteX89" fmla="*/ 133350 w 819150"/>
                <a:gd name="connsiteY89" fmla="*/ 752592 h 1565299"/>
                <a:gd name="connsiteX90" fmla="*/ 152400 w 819150"/>
                <a:gd name="connsiteY90" fmla="*/ 838317 h 1565299"/>
                <a:gd name="connsiteX91" fmla="*/ 161925 w 819150"/>
                <a:gd name="connsiteY91" fmla="*/ 885942 h 1565299"/>
                <a:gd name="connsiteX92" fmla="*/ 171450 w 819150"/>
                <a:gd name="connsiteY92" fmla="*/ 914517 h 1565299"/>
                <a:gd name="connsiteX93" fmla="*/ 190500 w 819150"/>
                <a:gd name="connsiteY93" fmla="*/ 1019292 h 1565299"/>
                <a:gd name="connsiteX94" fmla="*/ 228600 w 819150"/>
                <a:gd name="connsiteY94" fmla="*/ 1143117 h 1565299"/>
                <a:gd name="connsiteX95" fmla="*/ 238125 w 819150"/>
                <a:gd name="connsiteY95" fmla="*/ 1171692 h 1565299"/>
                <a:gd name="connsiteX96" fmla="*/ 266700 w 819150"/>
                <a:gd name="connsiteY96" fmla="*/ 1190742 h 1565299"/>
                <a:gd name="connsiteX97" fmla="*/ 304800 w 819150"/>
                <a:gd name="connsiteY97" fmla="*/ 1247892 h 1565299"/>
                <a:gd name="connsiteX98" fmla="*/ 361950 w 819150"/>
                <a:gd name="connsiteY98" fmla="*/ 1285992 h 1565299"/>
                <a:gd name="connsiteX99" fmla="*/ 409575 w 819150"/>
                <a:gd name="connsiteY99" fmla="*/ 1333617 h 1565299"/>
                <a:gd name="connsiteX100" fmla="*/ 438150 w 819150"/>
                <a:gd name="connsiteY100" fmla="*/ 1362192 h 1565299"/>
                <a:gd name="connsiteX101" fmla="*/ 495300 w 819150"/>
                <a:gd name="connsiteY101" fmla="*/ 1400292 h 1565299"/>
                <a:gd name="connsiteX102" fmla="*/ 523875 w 819150"/>
                <a:gd name="connsiteY102" fmla="*/ 1419342 h 1565299"/>
                <a:gd name="connsiteX103" fmla="*/ 609600 w 819150"/>
                <a:gd name="connsiteY103" fmla="*/ 1486017 h 1565299"/>
                <a:gd name="connsiteX104" fmla="*/ 647700 w 819150"/>
                <a:gd name="connsiteY104" fmla="*/ 1495542 h 1565299"/>
                <a:gd name="connsiteX105" fmla="*/ 704850 w 819150"/>
                <a:gd name="connsiteY105" fmla="*/ 1514592 h 1565299"/>
                <a:gd name="connsiteX106" fmla="*/ 771525 w 819150"/>
                <a:gd name="connsiteY106" fmla="*/ 1533642 h 1565299"/>
                <a:gd name="connsiteX107" fmla="*/ 742950 w 819150"/>
                <a:gd name="connsiteY107" fmla="*/ 1552692 h 1565299"/>
                <a:gd name="connsiteX108" fmla="*/ 752475 w 819150"/>
                <a:gd name="connsiteY108" fmla="*/ 1552692 h 1565299"/>
                <a:gd name="connsiteX109" fmla="*/ 800100 w 819150"/>
                <a:gd name="connsiteY109" fmla="*/ 1543167 h 1565299"/>
                <a:gd name="connsiteX110" fmla="*/ 819150 w 819150"/>
                <a:gd name="connsiteY110" fmla="*/ 1486017 h 1565299"/>
                <a:gd name="connsiteX111" fmla="*/ 809625 w 819150"/>
                <a:gd name="connsiteY111" fmla="*/ 1276467 h 1565299"/>
                <a:gd name="connsiteX112" fmla="*/ 790575 w 819150"/>
                <a:gd name="connsiteY112" fmla="*/ 1219317 h 1565299"/>
                <a:gd name="connsiteX113" fmla="*/ 762000 w 819150"/>
                <a:gd name="connsiteY113" fmla="*/ 1343142 h 1565299"/>
                <a:gd name="connsiteX114" fmla="*/ 752475 w 819150"/>
                <a:gd name="connsiteY114" fmla="*/ 1371717 h 1565299"/>
                <a:gd name="connsiteX115" fmla="*/ 733425 w 819150"/>
                <a:gd name="connsiteY115" fmla="*/ 1447917 h 1565299"/>
                <a:gd name="connsiteX116" fmla="*/ 723900 w 819150"/>
                <a:gd name="connsiteY116" fmla="*/ 1486017 h 1565299"/>
                <a:gd name="connsiteX117" fmla="*/ 714375 w 819150"/>
                <a:gd name="connsiteY117" fmla="*/ 1514592 h 1565299"/>
                <a:gd name="connsiteX118" fmla="*/ 657225 w 819150"/>
                <a:gd name="connsiteY118" fmla="*/ 1495542 h 1565299"/>
                <a:gd name="connsiteX119" fmla="*/ 600075 w 819150"/>
                <a:gd name="connsiteY119" fmla="*/ 1438392 h 1565299"/>
                <a:gd name="connsiteX120" fmla="*/ 571500 w 819150"/>
                <a:gd name="connsiteY120" fmla="*/ 1400292 h 1565299"/>
                <a:gd name="connsiteX121" fmla="*/ 542925 w 819150"/>
                <a:gd name="connsiteY121" fmla="*/ 1390767 h 1565299"/>
                <a:gd name="connsiteX122" fmla="*/ 514350 w 819150"/>
                <a:gd name="connsiteY122" fmla="*/ 1371717 h 1565299"/>
                <a:gd name="connsiteX123" fmla="*/ 466725 w 819150"/>
                <a:gd name="connsiteY123" fmla="*/ 1324092 h 1565299"/>
                <a:gd name="connsiteX124" fmla="*/ 419100 w 819150"/>
                <a:gd name="connsiteY124" fmla="*/ 1285992 h 1565299"/>
                <a:gd name="connsiteX125" fmla="*/ 361950 w 819150"/>
                <a:gd name="connsiteY125" fmla="*/ 1228842 h 1565299"/>
                <a:gd name="connsiteX126" fmla="*/ 342900 w 819150"/>
                <a:gd name="connsiteY126" fmla="*/ 1200267 h 1565299"/>
                <a:gd name="connsiteX127" fmla="*/ 285750 w 819150"/>
                <a:gd name="connsiteY127" fmla="*/ 1143117 h 1565299"/>
                <a:gd name="connsiteX128" fmla="*/ 228600 w 819150"/>
                <a:gd name="connsiteY128" fmla="*/ 1057392 h 1565299"/>
                <a:gd name="connsiteX129" fmla="*/ 209550 w 819150"/>
                <a:gd name="connsiteY129" fmla="*/ 1028817 h 1565299"/>
                <a:gd name="connsiteX130" fmla="*/ 180975 w 819150"/>
                <a:gd name="connsiteY130" fmla="*/ 943092 h 1565299"/>
                <a:gd name="connsiteX131" fmla="*/ 152400 w 819150"/>
                <a:gd name="connsiteY131" fmla="*/ 885942 h 1565299"/>
                <a:gd name="connsiteX132" fmla="*/ 123825 w 819150"/>
                <a:gd name="connsiteY132" fmla="*/ 800217 h 1565299"/>
                <a:gd name="connsiteX133" fmla="*/ 104775 w 819150"/>
                <a:gd name="connsiteY133" fmla="*/ 743067 h 1565299"/>
                <a:gd name="connsiteX134" fmla="*/ 95250 w 819150"/>
                <a:gd name="connsiteY134" fmla="*/ 714492 h 1565299"/>
                <a:gd name="connsiteX135" fmla="*/ 85725 w 819150"/>
                <a:gd name="connsiteY135" fmla="*/ 638292 h 1565299"/>
                <a:gd name="connsiteX136" fmla="*/ 76200 w 819150"/>
                <a:gd name="connsiteY136" fmla="*/ 609717 h 1565299"/>
                <a:gd name="connsiteX137" fmla="*/ 66675 w 819150"/>
                <a:gd name="connsiteY137" fmla="*/ 562092 h 1565299"/>
                <a:gd name="connsiteX138" fmla="*/ 57150 w 819150"/>
                <a:gd name="connsiteY138" fmla="*/ 523992 h 1565299"/>
                <a:gd name="connsiteX139" fmla="*/ 38100 w 819150"/>
                <a:gd name="connsiteY139" fmla="*/ 333492 h 1565299"/>
                <a:gd name="connsiteX140" fmla="*/ 28575 w 819150"/>
                <a:gd name="connsiteY140" fmla="*/ 257292 h 1565299"/>
                <a:gd name="connsiteX141" fmla="*/ 38100 w 819150"/>
                <a:gd name="connsiteY141" fmla="*/ 57267 h 1565299"/>
                <a:gd name="connsiteX142" fmla="*/ 95250 w 819150"/>
                <a:gd name="connsiteY142" fmla="*/ 95367 h 1565299"/>
                <a:gd name="connsiteX143" fmla="*/ 76200 w 819150"/>
                <a:gd name="connsiteY143" fmla="*/ 57267 h 156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819150" h="1565299">
                  <a:moveTo>
                    <a:pt x="19050" y="47742"/>
                  </a:moveTo>
                  <a:cubicBezTo>
                    <a:pt x="24877" y="62309"/>
                    <a:pt x="42648" y="104033"/>
                    <a:pt x="47625" y="123942"/>
                  </a:cubicBezTo>
                  <a:cubicBezTo>
                    <a:pt x="51552" y="139648"/>
                    <a:pt x="53975" y="155692"/>
                    <a:pt x="57150" y="171567"/>
                  </a:cubicBezTo>
                  <a:cubicBezTo>
                    <a:pt x="60325" y="225542"/>
                    <a:pt x="61780" y="279646"/>
                    <a:pt x="66675" y="333492"/>
                  </a:cubicBezTo>
                  <a:cubicBezTo>
                    <a:pt x="68402" y="352494"/>
                    <a:pt x="80655" y="398935"/>
                    <a:pt x="85725" y="419217"/>
                  </a:cubicBezTo>
                  <a:cubicBezTo>
                    <a:pt x="99257" y="622204"/>
                    <a:pt x="84895" y="500378"/>
                    <a:pt x="104775" y="609717"/>
                  </a:cubicBezTo>
                  <a:cubicBezTo>
                    <a:pt x="108230" y="628718"/>
                    <a:pt x="108539" y="648433"/>
                    <a:pt x="114300" y="666867"/>
                  </a:cubicBezTo>
                  <a:cubicBezTo>
                    <a:pt x="124500" y="699506"/>
                    <a:pt x="145694" y="728585"/>
                    <a:pt x="152400" y="762117"/>
                  </a:cubicBezTo>
                  <a:cubicBezTo>
                    <a:pt x="155575" y="777992"/>
                    <a:pt x="158413" y="793938"/>
                    <a:pt x="161925" y="809742"/>
                  </a:cubicBezTo>
                  <a:cubicBezTo>
                    <a:pt x="164765" y="822521"/>
                    <a:pt x="169298" y="834929"/>
                    <a:pt x="171450" y="847842"/>
                  </a:cubicBezTo>
                  <a:cubicBezTo>
                    <a:pt x="175658" y="873091"/>
                    <a:pt x="176258" y="898883"/>
                    <a:pt x="180975" y="924042"/>
                  </a:cubicBezTo>
                  <a:cubicBezTo>
                    <a:pt x="207066" y="1063193"/>
                    <a:pt x="188411" y="945655"/>
                    <a:pt x="219075" y="1047867"/>
                  </a:cubicBezTo>
                  <a:cubicBezTo>
                    <a:pt x="223727" y="1063374"/>
                    <a:pt x="222916" y="1080333"/>
                    <a:pt x="228600" y="1095492"/>
                  </a:cubicBezTo>
                  <a:cubicBezTo>
                    <a:pt x="232620" y="1106211"/>
                    <a:pt x="241970" y="1114128"/>
                    <a:pt x="247650" y="1124067"/>
                  </a:cubicBezTo>
                  <a:cubicBezTo>
                    <a:pt x="254695" y="1136395"/>
                    <a:pt x="261107" y="1149116"/>
                    <a:pt x="266700" y="1162167"/>
                  </a:cubicBezTo>
                  <a:cubicBezTo>
                    <a:pt x="270655" y="1171395"/>
                    <a:pt x="269953" y="1182902"/>
                    <a:pt x="276225" y="1190742"/>
                  </a:cubicBezTo>
                  <a:cubicBezTo>
                    <a:pt x="283376" y="1199681"/>
                    <a:pt x="296006" y="1202463"/>
                    <a:pt x="304800" y="1209792"/>
                  </a:cubicBezTo>
                  <a:cubicBezTo>
                    <a:pt x="315148" y="1218416"/>
                    <a:pt x="323148" y="1229601"/>
                    <a:pt x="333375" y="1238367"/>
                  </a:cubicBezTo>
                  <a:cubicBezTo>
                    <a:pt x="345428" y="1248698"/>
                    <a:pt x="359528" y="1256488"/>
                    <a:pt x="371475" y="1266942"/>
                  </a:cubicBezTo>
                  <a:cubicBezTo>
                    <a:pt x="384992" y="1278769"/>
                    <a:pt x="395550" y="1293822"/>
                    <a:pt x="409575" y="1305042"/>
                  </a:cubicBezTo>
                  <a:cubicBezTo>
                    <a:pt x="427453" y="1319345"/>
                    <a:pt x="466725" y="1343142"/>
                    <a:pt x="466725" y="1343142"/>
                  </a:cubicBezTo>
                  <a:cubicBezTo>
                    <a:pt x="501924" y="1395940"/>
                    <a:pt x="465636" y="1354179"/>
                    <a:pt x="514350" y="1381242"/>
                  </a:cubicBezTo>
                  <a:cubicBezTo>
                    <a:pt x="534364" y="1392361"/>
                    <a:pt x="549780" y="1412102"/>
                    <a:pt x="571500" y="1419342"/>
                  </a:cubicBezTo>
                  <a:cubicBezTo>
                    <a:pt x="610935" y="1432487"/>
                    <a:pt x="591721" y="1423298"/>
                    <a:pt x="628650" y="1447917"/>
                  </a:cubicBezTo>
                  <a:cubicBezTo>
                    <a:pt x="635000" y="1457442"/>
                    <a:pt x="638761" y="1469341"/>
                    <a:pt x="647700" y="1476492"/>
                  </a:cubicBezTo>
                  <a:cubicBezTo>
                    <a:pt x="655540" y="1482764"/>
                    <a:pt x="667047" y="1482062"/>
                    <a:pt x="676275" y="1486017"/>
                  </a:cubicBezTo>
                  <a:cubicBezTo>
                    <a:pt x="758665" y="1521327"/>
                    <a:pt x="675937" y="1492254"/>
                    <a:pt x="742950" y="1514592"/>
                  </a:cubicBezTo>
                  <a:cubicBezTo>
                    <a:pt x="775084" y="1562793"/>
                    <a:pt x="780570" y="1552692"/>
                    <a:pt x="676275" y="1552692"/>
                  </a:cubicBezTo>
                  <a:cubicBezTo>
                    <a:pt x="609524" y="1552692"/>
                    <a:pt x="542925" y="1546342"/>
                    <a:pt x="476250" y="1543167"/>
                  </a:cubicBezTo>
                  <a:cubicBezTo>
                    <a:pt x="450850" y="1539992"/>
                    <a:pt x="374452" y="1533642"/>
                    <a:pt x="400050" y="1533642"/>
                  </a:cubicBezTo>
                  <a:cubicBezTo>
                    <a:pt x="481563" y="1533642"/>
                    <a:pt x="642331" y="1546185"/>
                    <a:pt x="733425" y="1552692"/>
                  </a:cubicBezTo>
                  <a:cubicBezTo>
                    <a:pt x="749300" y="1555867"/>
                    <a:pt x="768098" y="1571931"/>
                    <a:pt x="781050" y="1562217"/>
                  </a:cubicBezTo>
                  <a:cubicBezTo>
                    <a:pt x="791523" y="1554362"/>
                    <a:pt x="771525" y="1537208"/>
                    <a:pt x="771525" y="1524117"/>
                  </a:cubicBezTo>
                  <a:cubicBezTo>
                    <a:pt x="771525" y="1466879"/>
                    <a:pt x="777875" y="1409817"/>
                    <a:pt x="781050" y="1352667"/>
                  </a:cubicBezTo>
                  <a:cubicBezTo>
                    <a:pt x="777875" y="1320917"/>
                    <a:pt x="780291" y="1288098"/>
                    <a:pt x="771525" y="1257417"/>
                  </a:cubicBezTo>
                  <a:cubicBezTo>
                    <a:pt x="768767" y="1247763"/>
                    <a:pt x="762999" y="1276002"/>
                    <a:pt x="762000" y="1285992"/>
                  </a:cubicBezTo>
                  <a:cubicBezTo>
                    <a:pt x="756620" y="1339792"/>
                    <a:pt x="756327" y="1393986"/>
                    <a:pt x="752475" y="1447917"/>
                  </a:cubicBezTo>
                  <a:cubicBezTo>
                    <a:pt x="749976" y="1482897"/>
                    <a:pt x="746125" y="1517767"/>
                    <a:pt x="742950" y="1552692"/>
                  </a:cubicBezTo>
                  <a:cubicBezTo>
                    <a:pt x="698500" y="1549517"/>
                    <a:pt x="653755" y="1549188"/>
                    <a:pt x="609600" y="1543167"/>
                  </a:cubicBezTo>
                  <a:cubicBezTo>
                    <a:pt x="583658" y="1539630"/>
                    <a:pt x="508562" y="1515838"/>
                    <a:pt x="533400" y="1524117"/>
                  </a:cubicBezTo>
                  <a:cubicBezTo>
                    <a:pt x="542925" y="1527292"/>
                    <a:pt x="552235" y="1531207"/>
                    <a:pt x="561975" y="1533642"/>
                  </a:cubicBezTo>
                  <a:cubicBezTo>
                    <a:pt x="577681" y="1537569"/>
                    <a:pt x="593672" y="1540271"/>
                    <a:pt x="609600" y="1543167"/>
                  </a:cubicBezTo>
                  <a:cubicBezTo>
                    <a:pt x="628601" y="1546622"/>
                    <a:pt x="647700" y="1549517"/>
                    <a:pt x="666750" y="1552692"/>
                  </a:cubicBezTo>
                  <a:cubicBezTo>
                    <a:pt x="884361" y="1537148"/>
                    <a:pt x="810614" y="1587064"/>
                    <a:pt x="790575" y="1276467"/>
                  </a:cubicBezTo>
                  <a:cubicBezTo>
                    <a:pt x="789929" y="1266448"/>
                    <a:pt x="784225" y="1257417"/>
                    <a:pt x="781050" y="1247892"/>
                  </a:cubicBezTo>
                  <a:lnTo>
                    <a:pt x="742950" y="1362192"/>
                  </a:lnTo>
                  <a:lnTo>
                    <a:pt x="733425" y="1390767"/>
                  </a:lnTo>
                  <a:cubicBezTo>
                    <a:pt x="730250" y="1400292"/>
                    <a:pt x="726335" y="1409602"/>
                    <a:pt x="723900" y="1419342"/>
                  </a:cubicBezTo>
                  <a:lnTo>
                    <a:pt x="714375" y="1457442"/>
                  </a:lnTo>
                  <a:cubicBezTo>
                    <a:pt x="717550" y="1479667"/>
                    <a:pt x="713860" y="1504037"/>
                    <a:pt x="723900" y="1524117"/>
                  </a:cubicBezTo>
                  <a:cubicBezTo>
                    <a:pt x="723900" y="1524117"/>
                    <a:pt x="787400" y="1536817"/>
                    <a:pt x="762000" y="1562217"/>
                  </a:cubicBezTo>
                  <a:cubicBezTo>
                    <a:pt x="754900" y="1569317"/>
                    <a:pt x="742202" y="1557568"/>
                    <a:pt x="733425" y="1552692"/>
                  </a:cubicBezTo>
                  <a:cubicBezTo>
                    <a:pt x="713411" y="1541573"/>
                    <a:pt x="676275" y="1514592"/>
                    <a:pt x="676275" y="1514592"/>
                  </a:cubicBezTo>
                  <a:cubicBezTo>
                    <a:pt x="669925" y="1505067"/>
                    <a:pt x="664675" y="1494709"/>
                    <a:pt x="657225" y="1486017"/>
                  </a:cubicBezTo>
                  <a:cubicBezTo>
                    <a:pt x="626429" y="1450088"/>
                    <a:pt x="624255" y="1451337"/>
                    <a:pt x="590550" y="1428867"/>
                  </a:cubicBezTo>
                  <a:cubicBezTo>
                    <a:pt x="555351" y="1376069"/>
                    <a:pt x="591639" y="1417830"/>
                    <a:pt x="542925" y="1390767"/>
                  </a:cubicBezTo>
                  <a:cubicBezTo>
                    <a:pt x="522911" y="1379648"/>
                    <a:pt x="485775" y="1352667"/>
                    <a:pt x="485775" y="1352667"/>
                  </a:cubicBezTo>
                  <a:cubicBezTo>
                    <a:pt x="479425" y="1343142"/>
                    <a:pt x="475664" y="1331243"/>
                    <a:pt x="466725" y="1324092"/>
                  </a:cubicBezTo>
                  <a:cubicBezTo>
                    <a:pt x="458885" y="1317820"/>
                    <a:pt x="447130" y="1319057"/>
                    <a:pt x="438150" y="1314567"/>
                  </a:cubicBezTo>
                  <a:cubicBezTo>
                    <a:pt x="427911" y="1309447"/>
                    <a:pt x="419100" y="1301867"/>
                    <a:pt x="409575" y="1295517"/>
                  </a:cubicBezTo>
                  <a:cubicBezTo>
                    <a:pt x="377825" y="1247892"/>
                    <a:pt x="400050" y="1273292"/>
                    <a:pt x="333375" y="1228842"/>
                  </a:cubicBezTo>
                  <a:lnTo>
                    <a:pt x="304800" y="1209792"/>
                  </a:lnTo>
                  <a:cubicBezTo>
                    <a:pt x="298450" y="1200267"/>
                    <a:pt x="293845" y="1189312"/>
                    <a:pt x="285750" y="1181217"/>
                  </a:cubicBezTo>
                  <a:cubicBezTo>
                    <a:pt x="277655" y="1173122"/>
                    <a:pt x="264326" y="1171106"/>
                    <a:pt x="257175" y="1162167"/>
                  </a:cubicBezTo>
                  <a:cubicBezTo>
                    <a:pt x="250903" y="1154327"/>
                    <a:pt x="254750" y="1140692"/>
                    <a:pt x="247650" y="1133592"/>
                  </a:cubicBezTo>
                  <a:cubicBezTo>
                    <a:pt x="231461" y="1117403"/>
                    <a:pt x="190500" y="1095492"/>
                    <a:pt x="190500" y="1095492"/>
                  </a:cubicBezTo>
                  <a:cubicBezTo>
                    <a:pt x="188258" y="1086524"/>
                    <a:pt x="177661" y="1039997"/>
                    <a:pt x="171450" y="1028817"/>
                  </a:cubicBezTo>
                  <a:cubicBezTo>
                    <a:pt x="160331" y="1008803"/>
                    <a:pt x="140590" y="993387"/>
                    <a:pt x="133350" y="971667"/>
                  </a:cubicBezTo>
                  <a:cubicBezTo>
                    <a:pt x="130175" y="962142"/>
                    <a:pt x="128315" y="952072"/>
                    <a:pt x="123825" y="943092"/>
                  </a:cubicBezTo>
                  <a:cubicBezTo>
                    <a:pt x="118705" y="932853"/>
                    <a:pt x="109424" y="924978"/>
                    <a:pt x="104775" y="914517"/>
                  </a:cubicBezTo>
                  <a:cubicBezTo>
                    <a:pt x="86667" y="873773"/>
                    <a:pt x="87283" y="858056"/>
                    <a:pt x="76200" y="819267"/>
                  </a:cubicBezTo>
                  <a:cubicBezTo>
                    <a:pt x="67141" y="787560"/>
                    <a:pt x="63105" y="788324"/>
                    <a:pt x="57150" y="752592"/>
                  </a:cubicBezTo>
                  <a:cubicBezTo>
                    <a:pt x="52942" y="727343"/>
                    <a:pt x="51517" y="701692"/>
                    <a:pt x="47625" y="676392"/>
                  </a:cubicBezTo>
                  <a:cubicBezTo>
                    <a:pt x="28718" y="553497"/>
                    <a:pt x="47537" y="694957"/>
                    <a:pt x="28575" y="590667"/>
                  </a:cubicBezTo>
                  <a:cubicBezTo>
                    <a:pt x="23317" y="561748"/>
                    <a:pt x="12842" y="474328"/>
                    <a:pt x="9525" y="447792"/>
                  </a:cubicBezTo>
                  <a:cubicBezTo>
                    <a:pt x="12700" y="377942"/>
                    <a:pt x="11601" y="307766"/>
                    <a:pt x="19050" y="238242"/>
                  </a:cubicBezTo>
                  <a:cubicBezTo>
                    <a:pt x="21189" y="218276"/>
                    <a:pt x="33230" y="200573"/>
                    <a:pt x="38100" y="181092"/>
                  </a:cubicBezTo>
                  <a:cubicBezTo>
                    <a:pt x="63296" y="80306"/>
                    <a:pt x="29087" y="198990"/>
                    <a:pt x="66675" y="114417"/>
                  </a:cubicBezTo>
                  <a:cubicBezTo>
                    <a:pt x="74830" y="96067"/>
                    <a:pt x="85725" y="57267"/>
                    <a:pt x="85725" y="57267"/>
                  </a:cubicBezTo>
                  <a:cubicBezTo>
                    <a:pt x="82550" y="44567"/>
                    <a:pt x="83462" y="30059"/>
                    <a:pt x="76200" y="19167"/>
                  </a:cubicBezTo>
                  <a:cubicBezTo>
                    <a:pt x="54765" y="-12985"/>
                    <a:pt x="29703" y="3701"/>
                    <a:pt x="0" y="9642"/>
                  </a:cubicBezTo>
                  <a:cubicBezTo>
                    <a:pt x="3175" y="66792"/>
                    <a:pt x="4343" y="124089"/>
                    <a:pt x="9525" y="181092"/>
                  </a:cubicBezTo>
                  <a:cubicBezTo>
                    <a:pt x="12620" y="215135"/>
                    <a:pt x="28003" y="234001"/>
                    <a:pt x="38100" y="266817"/>
                  </a:cubicBezTo>
                  <a:cubicBezTo>
                    <a:pt x="45800" y="291841"/>
                    <a:pt x="48871" y="318179"/>
                    <a:pt x="57150" y="343017"/>
                  </a:cubicBezTo>
                  <a:cubicBezTo>
                    <a:pt x="79988" y="411530"/>
                    <a:pt x="52280" y="325971"/>
                    <a:pt x="76200" y="409692"/>
                  </a:cubicBezTo>
                  <a:cubicBezTo>
                    <a:pt x="78958" y="419346"/>
                    <a:pt x="82550" y="428742"/>
                    <a:pt x="85725" y="438267"/>
                  </a:cubicBezTo>
                  <a:cubicBezTo>
                    <a:pt x="88900" y="463667"/>
                    <a:pt x="89887" y="489438"/>
                    <a:pt x="95250" y="514467"/>
                  </a:cubicBezTo>
                  <a:cubicBezTo>
                    <a:pt x="99457" y="534102"/>
                    <a:pt x="110362" y="551926"/>
                    <a:pt x="114300" y="571617"/>
                  </a:cubicBezTo>
                  <a:lnTo>
                    <a:pt x="123825" y="619242"/>
                  </a:lnTo>
                  <a:cubicBezTo>
                    <a:pt x="127000" y="663692"/>
                    <a:pt x="128685" y="708274"/>
                    <a:pt x="133350" y="752592"/>
                  </a:cubicBezTo>
                  <a:cubicBezTo>
                    <a:pt x="136223" y="779883"/>
                    <a:pt x="146404" y="811333"/>
                    <a:pt x="152400" y="838317"/>
                  </a:cubicBezTo>
                  <a:cubicBezTo>
                    <a:pt x="155912" y="854121"/>
                    <a:pt x="157998" y="870236"/>
                    <a:pt x="161925" y="885942"/>
                  </a:cubicBezTo>
                  <a:cubicBezTo>
                    <a:pt x="164360" y="895682"/>
                    <a:pt x="169015" y="904777"/>
                    <a:pt x="171450" y="914517"/>
                  </a:cubicBezTo>
                  <a:cubicBezTo>
                    <a:pt x="185225" y="969617"/>
                    <a:pt x="177762" y="959847"/>
                    <a:pt x="190500" y="1019292"/>
                  </a:cubicBezTo>
                  <a:cubicBezTo>
                    <a:pt x="209636" y="1108595"/>
                    <a:pt x="202478" y="1073459"/>
                    <a:pt x="228600" y="1143117"/>
                  </a:cubicBezTo>
                  <a:cubicBezTo>
                    <a:pt x="232125" y="1152518"/>
                    <a:pt x="231853" y="1163852"/>
                    <a:pt x="238125" y="1171692"/>
                  </a:cubicBezTo>
                  <a:cubicBezTo>
                    <a:pt x="245276" y="1180631"/>
                    <a:pt x="257175" y="1184392"/>
                    <a:pt x="266700" y="1190742"/>
                  </a:cubicBezTo>
                  <a:cubicBezTo>
                    <a:pt x="277826" y="1224119"/>
                    <a:pt x="272693" y="1222920"/>
                    <a:pt x="304800" y="1247892"/>
                  </a:cubicBezTo>
                  <a:cubicBezTo>
                    <a:pt x="322872" y="1261948"/>
                    <a:pt x="361950" y="1285992"/>
                    <a:pt x="361950" y="1285992"/>
                  </a:cubicBezTo>
                  <a:cubicBezTo>
                    <a:pt x="396875" y="1338380"/>
                    <a:pt x="361950" y="1293930"/>
                    <a:pt x="409575" y="1333617"/>
                  </a:cubicBezTo>
                  <a:cubicBezTo>
                    <a:pt x="419923" y="1342241"/>
                    <a:pt x="427517" y="1353922"/>
                    <a:pt x="438150" y="1362192"/>
                  </a:cubicBezTo>
                  <a:cubicBezTo>
                    <a:pt x="456222" y="1376248"/>
                    <a:pt x="476250" y="1387592"/>
                    <a:pt x="495300" y="1400292"/>
                  </a:cubicBezTo>
                  <a:cubicBezTo>
                    <a:pt x="504825" y="1406642"/>
                    <a:pt x="515780" y="1411247"/>
                    <a:pt x="523875" y="1419342"/>
                  </a:cubicBezTo>
                  <a:cubicBezTo>
                    <a:pt x="546296" y="1441763"/>
                    <a:pt x="579219" y="1478422"/>
                    <a:pt x="609600" y="1486017"/>
                  </a:cubicBezTo>
                  <a:cubicBezTo>
                    <a:pt x="622300" y="1489192"/>
                    <a:pt x="635161" y="1491780"/>
                    <a:pt x="647700" y="1495542"/>
                  </a:cubicBezTo>
                  <a:cubicBezTo>
                    <a:pt x="666934" y="1501312"/>
                    <a:pt x="685369" y="1509722"/>
                    <a:pt x="704850" y="1514592"/>
                  </a:cubicBezTo>
                  <a:cubicBezTo>
                    <a:pt x="752690" y="1526552"/>
                    <a:pt x="730531" y="1519977"/>
                    <a:pt x="771525" y="1533642"/>
                  </a:cubicBezTo>
                  <a:cubicBezTo>
                    <a:pt x="762000" y="1539992"/>
                    <a:pt x="751045" y="1544597"/>
                    <a:pt x="742950" y="1552692"/>
                  </a:cubicBezTo>
                  <a:cubicBezTo>
                    <a:pt x="740705" y="1554937"/>
                    <a:pt x="752475" y="1552692"/>
                    <a:pt x="752475" y="1552692"/>
                  </a:cubicBezTo>
                  <a:cubicBezTo>
                    <a:pt x="768350" y="1549517"/>
                    <a:pt x="788652" y="1554615"/>
                    <a:pt x="800100" y="1543167"/>
                  </a:cubicBezTo>
                  <a:cubicBezTo>
                    <a:pt x="814299" y="1528968"/>
                    <a:pt x="819150" y="1486017"/>
                    <a:pt x="819150" y="1486017"/>
                  </a:cubicBezTo>
                  <a:cubicBezTo>
                    <a:pt x="815975" y="1416167"/>
                    <a:pt x="817074" y="1345991"/>
                    <a:pt x="809625" y="1276467"/>
                  </a:cubicBezTo>
                  <a:cubicBezTo>
                    <a:pt x="807486" y="1256501"/>
                    <a:pt x="790575" y="1219317"/>
                    <a:pt x="790575" y="1219317"/>
                  </a:cubicBezTo>
                  <a:cubicBezTo>
                    <a:pt x="753366" y="1330944"/>
                    <a:pt x="786730" y="1219494"/>
                    <a:pt x="762000" y="1343142"/>
                  </a:cubicBezTo>
                  <a:cubicBezTo>
                    <a:pt x="760031" y="1352987"/>
                    <a:pt x="755117" y="1362031"/>
                    <a:pt x="752475" y="1371717"/>
                  </a:cubicBezTo>
                  <a:cubicBezTo>
                    <a:pt x="745586" y="1396976"/>
                    <a:pt x="739775" y="1422517"/>
                    <a:pt x="733425" y="1447917"/>
                  </a:cubicBezTo>
                  <a:cubicBezTo>
                    <a:pt x="730250" y="1460617"/>
                    <a:pt x="728040" y="1473598"/>
                    <a:pt x="723900" y="1486017"/>
                  </a:cubicBezTo>
                  <a:lnTo>
                    <a:pt x="714375" y="1514592"/>
                  </a:lnTo>
                  <a:cubicBezTo>
                    <a:pt x="695325" y="1508242"/>
                    <a:pt x="671424" y="1509741"/>
                    <a:pt x="657225" y="1495542"/>
                  </a:cubicBezTo>
                  <a:cubicBezTo>
                    <a:pt x="638175" y="1476492"/>
                    <a:pt x="616239" y="1459945"/>
                    <a:pt x="600075" y="1438392"/>
                  </a:cubicBezTo>
                  <a:cubicBezTo>
                    <a:pt x="590550" y="1425692"/>
                    <a:pt x="583696" y="1410455"/>
                    <a:pt x="571500" y="1400292"/>
                  </a:cubicBezTo>
                  <a:cubicBezTo>
                    <a:pt x="563787" y="1393864"/>
                    <a:pt x="551905" y="1395257"/>
                    <a:pt x="542925" y="1390767"/>
                  </a:cubicBezTo>
                  <a:cubicBezTo>
                    <a:pt x="532686" y="1385647"/>
                    <a:pt x="523875" y="1378067"/>
                    <a:pt x="514350" y="1371717"/>
                  </a:cubicBezTo>
                  <a:cubicBezTo>
                    <a:pt x="463550" y="1295517"/>
                    <a:pt x="530225" y="1387592"/>
                    <a:pt x="466725" y="1324092"/>
                  </a:cubicBezTo>
                  <a:cubicBezTo>
                    <a:pt x="423641" y="1281008"/>
                    <a:pt x="474730" y="1304535"/>
                    <a:pt x="419100" y="1285992"/>
                  </a:cubicBezTo>
                  <a:cubicBezTo>
                    <a:pt x="374205" y="1218649"/>
                    <a:pt x="432837" y="1299729"/>
                    <a:pt x="361950" y="1228842"/>
                  </a:cubicBezTo>
                  <a:cubicBezTo>
                    <a:pt x="353855" y="1220747"/>
                    <a:pt x="350505" y="1208823"/>
                    <a:pt x="342900" y="1200267"/>
                  </a:cubicBezTo>
                  <a:cubicBezTo>
                    <a:pt x="325002" y="1180131"/>
                    <a:pt x="300694" y="1165533"/>
                    <a:pt x="285750" y="1143117"/>
                  </a:cubicBezTo>
                  <a:lnTo>
                    <a:pt x="228600" y="1057392"/>
                  </a:lnTo>
                  <a:cubicBezTo>
                    <a:pt x="222250" y="1047867"/>
                    <a:pt x="213170" y="1039677"/>
                    <a:pt x="209550" y="1028817"/>
                  </a:cubicBezTo>
                  <a:lnTo>
                    <a:pt x="180975" y="943092"/>
                  </a:lnTo>
                  <a:cubicBezTo>
                    <a:pt x="146237" y="838879"/>
                    <a:pt x="201639" y="996729"/>
                    <a:pt x="152400" y="885942"/>
                  </a:cubicBezTo>
                  <a:lnTo>
                    <a:pt x="123825" y="800217"/>
                  </a:lnTo>
                  <a:lnTo>
                    <a:pt x="104775" y="743067"/>
                  </a:lnTo>
                  <a:lnTo>
                    <a:pt x="95250" y="714492"/>
                  </a:lnTo>
                  <a:cubicBezTo>
                    <a:pt x="92075" y="689092"/>
                    <a:pt x="90304" y="663477"/>
                    <a:pt x="85725" y="638292"/>
                  </a:cubicBezTo>
                  <a:cubicBezTo>
                    <a:pt x="83929" y="628414"/>
                    <a:pt x="78635" y="619457"/>
                    <a:pt x="76200" y="609717"/>
                  </a:cubicBezTo>
                  <a:cubicBezTo>
                    <a:pt x="72273" y="594011"/>
                    <a:pt x="70187" y="577896"/>
                    <a:pt x="66675" y="562092"/>
                  </a:cubicBezTo>
                  <a:cubicBezTo>
                    <a:pt x="63835" y="549313"/>
                    <a:pt x="59492" y="536872"/>
                    <a:pt x="57150" y="523992"/>
                  </a:cubicBezTo>
                  <a:cubicBezTo>
                    <a:pt x="43335" y="448008"/>
                    <a:pt x="46463" y="421302"/>
                    <a:pt x="38100" y="333492"/>
                  </a:cubicBezTo>
                  <a:cubicBezTo>
                    <a:pt x="35673" y="308010"/>
                    <a:pt x="31750" y="282692"/>
                    <a:pt x="28575" y="257292"/>
                  </a:cubicBezTo>
                  <a:cubicBezTo>
                    <a:pt x="31750" y="190617"/>
                    <a:pt x="21911" y="122025"/>
                    <a:pt x="38100" y="57267"/>
                  </a:cubicBezTo>
                  <a:cubicBezTo>
                    <a:pt x="51763" y="2617"/>
                    <a:pt x="100020" y="114448"/>
                    <a:pt x="95250" y="95367"/>
                  </a:cubicBezTo>
                  <a:cubicBezTo>
                    <a:pt x="84955" y="54187"/>
                    <a:pt x="98816" y="57267"/>
                    <a:pt x="76200" y="5726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502209" y="4724399"/>
              <a:ext cx="2727016" cy="1038225"/>
            </a:xfrm>
            <a:custGeom>
              <a:avLst/>
              <a:gdLst>
                <a:gd name="connsiteX0" fmla="*/ 2517466 w 2993716"/>
                <a:gd name="connsiteY0" fmla="*/ 2085975 h 2209800"/>
                <a:gd name="connsiteX1" fmla="*/ 2565091 w 2993716"/>
                <a:gd name="connsiteY1" fmla="*/ 2076450 h 2209800"/>
                <a:gd name="connsiteX2" fmla="*/ 2593666 w 2993716"/>
                <a:gd name="connsiteY2" fmla="*/ 2066925 h 2209800"/>
                <a:gd name="connsiteX3" fmla="*/ 2755591 w 2993716"/>
                <a:gd name="connsiteY3" fmla="*/ 2057400 h 2209800"/>
                <a:gd name="connsiteX4" fmla="*/ 2841316 w 2993716"/>
                <a:gd name="connsiteY4" fmla="*/ 2038350 h 2209800"/>
                <a:gd name="connsiteX5" fmla="*/ 2860366 w 2993716"/>
                <a:gd name="connsiteY5" fmla="*/ 2009775 h 2209800"/>
                <a:gd name="connsiteX6" fmla="*/ 2888941 w 2993716"/>
                <a:gd name="connsiteY6" fmla="*/ 1876425 h 2209800"/>
                <a:gd name="connsiteX7" fmla="*/ 2907991 w 2993716"/>
                <a:gd name="connsiteY7" fmla="*/ 1752600 h 2209800"/>
                <a:gd name="connsiteX8" fmla="*/ 2898466 w 2993716"/>
                <a:gd name="connsiteY8" fmla="*/ 1581150 h 2209800"/>
                <a:gd name="connsiteX9" fmla="*/ 2879416 w 2993716"/>
                <a:gd name="connsiteY9" fmla="*/ 1457325 h 2209800"/>
                <a:gd name="connsiteX10" fmla="*/ 2869891 w 2993716"/>
                <a:gd name="connsiteY10" fmla="*/ 1381125 h 2209800"/>
                <a:gd name="connsiteX11" fmla="*/ 2860366 w 2993716"/>
                <a:gd name="connsiteY11" fmla="*/ 1276350 h 2209800"/>
                <a:gd name="connsiteX12" fmla="*/ 2841316 w 2993716"/>
                <a:gd name="connsiteY12" fmla="*/ 1200150 h 2209800"/>
                <a:gd name="connsiteX13" fmla="*/ 2812741 w 2993716"/>
                <a:gd name="connsiteY13" fmla="*/ 1095375 h 2209800"/>
                <a:gd name="connsiteX14" fmla="*/ 2803216 w 2993716"/>
                <a:gd name="connsiteY14" fmla="*/ 1038225 h 2209800"/>
                <a:gd name="connsiteX15" fmla="*/ 2784166 w 2993716"/>
                <a:gd name="connsiteY15" fmla="*/ 942975 h 2209800"/>
                <a:gd name="connsiteX16" fmla="*/ 2774641 w 2993716"/>
                <a:gd name="connsiteY16" fmla="*/ 847725 h 2209800"/>
                <a:gd name="connsiteX17" fmla="*/ 2765116 w 2993716"/>
                <a:gd name="connsiteY17" fmla="*/ 800100 h 2209800"/>
                <a:gd name="connsiteX18" fmla="*/ 2736541 w 2993716"/>
                <a:gd name="connsiteY18" fmla="*/ 628650 h 2209800"/>
                <a:gd name="connsiteX19" fmla="*/ 2707966 w 2993716"/>
                <a:gd name="connsiteY19" fmla="*/ 561975 h 2209800"/>
                <a:gd name="connsiteX20" fmla="*/ 2669866 w 2993716"/>
                <a:gd name="connsiteY20" fmla="*/ 476250 h 2209800"/>
                <a:gd name="connsiteX21" fmla="*/ 2641291 w 2993716"/>
                <a:gd name="connsiteY21" fmla="*/ 428625 h 2209800"/>
                <a:gd name="connsiteX22" fmla="*/ 2612716 w 2993716"/>
                <a:gd name="connsiteY22" fmla="*/ 409575 h 2209800"/>
                <a:gd name="connsiteX23" fmla="*/ 2546041 w 2993716"/>
                <a:gd name="connsiteY23" fmla="*/ 323850 h 2209800"/>
                <a:gd name="connsiteX24" fmla="*/ 2507941 w 2993716"/>
                <a:gd name="connsiteY24" fmla="*/ 304800 h 2209800"/>
                <a:gd name="connsiteX25" fmla="*/ 2479366 w 2993716"/>
                <a:gd name="connsiteY25" fmla="*/ 276225 h 2209800"/>
                <a:gd name="connsiteX26" fmla="*/ 2431741 w 2993716"/>
                <a:gd name="connsiteY26" fmla="*/ 247650 h 2209800"/>
                <a:gd name="connsiteX27" fmla="*/ 2403166 w 2993716"/>
                <a:gd name="connsiteY27" fmla="*/ 228600 h 2209800"/>
                <a:gd name="connsiteX28" fmla="*/ 2326966 w 2993716"/>
                <a:gd name="connsiteY28" fmla="*/ 219075 h 2209800"/>
                <a:gd name="connsiteX29" fmla="*/ 2117416 w 2993716"/>
                <a:gd name="connsiteY29" fmla="*/ 200025 h 2209800"/>
                <a:gd name="connsiteX30" fmla="*/ 1841191 w 2993716"/>
                <a:gd name="connsiteY30" fmla="*/ 180975 h 2209800"/>
                <a:gd name="connsiteX31" fmla="*/ 1507816 w 2993716"/>
                <a:gd name="connsiteY31" fmla="*/ 171450 h 2209800"/>
                <a:gd name="connsiteX32" fmla="*/ 1345891 w 2993716"/>
                <a:gd name="connsiteY32" fmla="*/ 152400 h 2209800"/>
                <a:gd name="connsiteX33" fmla="*/ 1269691 w 2993716"/>
                <a:gd name="connsiteY33" fmla="*/ 142875 h 2209800"/>
                <a:gd name="connsiteX34" fmla="*/ 1174441 w 2993716"/>
                <a:gd name="connsiteY34" fmla="*/ 133350 h 2209800"/>
                <a:gd name="connsiteX35" fmla="*/ 1098241 w 2993716"/>
                <a:gd name="connsiteY35" fmla="*/ 123825 h 2209800"/>
                <a:gd name="connsiteX36" fmla="*/ 936316 w 2993716"/>
                <a:gd name="connsiteY36" fmla="*/ 114300 h 2209800"/>
                <a:gd name="connsiteX37" fmla="*/ 660091 w 2993716"/>
                <a:gd name="connsiteY37" fmla="*/ 123825 h 2209800"/>
                <a:gd name="connsiteX38" fmla="*/ 574366 w 2993716"/>
                <a:gd name="connsiteY38" fmla="*/ 142875 h 2209800"/>
                <a:gd name="connsiteX39" fmla="*/ 498166 w 2993716"/>
                <a:gd name="connsiteY39" fmla="*/ 180975 h 2209800"/>
                <a:gd name="connsiteX40" fmla="*/ 441016 w 2993716"/>
                <a:gd name="connsiteY40" fmla="*/ 209550 h 2209800"/>
                <a:gd name="connsiteX41" fmla="*/ 402916 w 2993716"/>
                <a:gd name="connsiteY41" fmla="*/ 238125 h 2209800"/>
                <a:gd name="connsiteX42" fmla="*/ 374341 w 2993716"/>
                <a:gd name="connsiteY42" fmla="*/ 266700 h 2209800"/>
                <a:gd name="connsiteX43" fmla="*/ 298141 w 2993716"/>
                <a:gd name="connsiteY43" fmla="*/ 323850 h 2209800"/>
                <a:gd name="connsiteX44" fmla="*/ 240991 w 2993716"/>
                <a:gd name="connsiteY44" fmla="*/ 381000 h 2209800"/>
                <a:gd name="connsiteX45" fmla="*/ 174316 w 2993716"/>
                <a:gd name="connsiteY45" fmla="*/ 428625 h 2209800"/>
                <a:gd name="connsiteX46" fmla="*/ 126691 w 2993716"/>
                <a:gd name="connsiteY46" fmla="*/ 514350 h 2209800"/>
                <a:gd name="connsiteX47" fmla="*/ 98116 w 2993716"/>
                <a:gd name="connsiteY47" fmla="*/ 581025 h 2209800"/>
                <a:gd name="connsiteX48" fmla="*/ 69541 w 2993716"/>
                <a:gd name="connsiteY48" fmla="*/ 695325 h 2209800"/>
                <a:gd name="connsiteX49" fmla="*/ 50491 w 2993716"/>
                <a:gd name="connsiteY49" fmla="*/ 771525 h 2209800"/>
                <a:gd name="connsiteX50" fmla="*/ 21916 w 2993716"/>
                <a:gd name="connsiteY50" fmla="*/ 904875 h 2209800"/>
                <a:gd name="connsiteX51" fmla="*/ 31441 w 2993716"/>
                <a:gd name="connsiteY51" fmla="*/ 1371600 h 2209800"/>
                <a:gd name="connsiteX52" fmla="*/ 50491 w 2993716"/>
                <a:gd name="connsiteY52" fmla="*/ 1657350 h 2209800"/>
                <a:gd name="connsiteX53" fmla="*/ 60016 w 2993716"/>
                <a:gd name="connsiteY53" fmla="*/ 1695450 h 2209800"/>
                <a:gd name="connsiteX54" fmla="*/ 69541 w 2993716"/>
                <a:gd name="connsiteY54" fmla="*/ 1781175 h 2209800"/>
                <a:gd name="connsiteX55" fmla="*/ 79066 w 2993716"/>
                <a:gd name="connsiteY55" fmla="*/ 1828800 h 2209800"/>
                <a:gd name="connsiteX56" fmla="*/ 117166 w 2993716"/>
                <a:gd name="connsiteY56" fmla="*/ 1876425 h 2209800"/>
                <a:gd name="connsiteX57" fmla="*/ 164791 w 2993716"/>
                <a:gd name="connsiteY57" fmla="*/ 1914525 h 2209800"/>
                <a:gd name="connsiteX58" fmla="*/ 269566 w 2993716"/>
                <a:gd name="connsiteY58" fmla="*/ 1952625 h 2209800"/>
                <a:gd name="connsiteX59" fmla="*/ 402916 w 2993716"/>
                <a:gd name="connsiteY59" fmla="*/ 1971675 h 2209800"/>
                <a:gd name="connsiteX60" fmla="*/ 498166 w 2993716"/>
                <a:gd name="connsiteY60" fmla="*/ 1981200 h 2209800"/>
                <a:gd name="connsiteX61" fmla="*/ 717241 w 2993716"/>
                <a:gd name="connsiteY61" fmla="*/ 2000250 h 2209800"/>
                <a:gd name="connsiteX62" fmla="*/ 822016 w 2993716"/>
                <a:gd name="connsiteY62" fmla="*/ 2019300 h 2209800"/>
                <a:gd name="connsiteX63" fmla="*/ 917266 w 2993716"/>
                <a:gd name="connsiteY63" fmla="*/ 2038350 h 2209800"/>
                <a:gd name="connsiteX64" fmla="*/ 1079191 w 2993716"/>
                <a:gd name="connsiteY64" fmla="*/ 2057400 h 2209800"/>
                <a:gd name="connsiteX65" fmla="*/ 1183966 w 2993716"/>
                <a:gd name="connsiteY65" fmla="*/ 2066925 h 2209800"/>
                <a:gd name="connsiteX66" fmla="*/ 1269691 w 2993716"/>
                <a:gd name="connsiteY66" fmla="*/ 2076450 h 2209800"/>
                <a:gd name="connsiteX67" fmla="*/ 1784041 w 2993716"/>
                <a:gd name="connsiteY67" fmla="*/ 2095500 h 2209800"/>
                <a:gd name="connsiteX68" fmla="*/ 1945966 w 2993716"/>
                <a:gd name="connsiteY68" fmla="*/ 2105025 h 2209800"/>
                <a:gd name="connsiteX69" fmla="*/ 2241241 w 2993716"/>
                <a:gd name="connsiteY69" fmla="*/ 2124075 h 2209800"/>
                <a:gd name="connsiteX70" fmla="*/ 2346016 w 2993716"/>
                <a:gd name="connsiteY70" fmla="*/ 2143125 h 2209800"/>
                <a:gd name="connsiteX71" fmla="*/ 2641291 w 2993716"/>
                <a:gd name="connsiteY71" fmla="*/ 2133600 h 2209800"/>
                <a:gd name="connsiteX72" fmla="*/ 2717491 w 2993716"/>
                <a:gd name="connsiteY72" fmla="*/ 2114550 h 2209800"/>
                <a:gd name="connsiteX73" fmla="*/ 2774641 w 2993716"/>
                <a:gd name="connsiteY73" fmla="*/ 2105025 h 2209800"/>
                <a:gd name="connsiteX74" fmla="*/ 2841316 w 2993716"/>
                <a:gd name="connsiteY74" fmla="*/ 2028825 h 2209800"/>
                <a:gd name="connsiteX75" fmla="*/ 2917516 w 2993716"/>
                <a:gd name="connsiteY75" fmla="*/ 1924050 h 2209800"/>
                <a:gd name="connsiteX76" fmla="*/ 2936566 w 2993716"/>
                <a:gd name="connsiteY76" fmla="*/ 1847850 h 2209800"/>
                <a:gd name="connsiteX77" fmla="*/ 2965141 w 2993716"/>
                <a:gd name="connsiteY77" fmla="*/ 1790700 h 2209800"/>
                <a:gd name="connsiteX78" fmla="*/ 2974666 w 2993716"/>
                <a:gd name="connsiteY78" fmla="*/ 1733550 h 2209800"/>
                <a:gd name="connsiteX79" fmla="*/ 2993716 w 2993716"/>
                <a:gd name="connsiteY79" fmla="*/ 1590675 h 2209800"/>
                <a:gd name="connsiteX80" fmla="*/ 2984191 w 2993716"/>
                <a:gd name="connsiteY80" fmla="*/ 942975 h 2209800"/>
                <a:gd name="connsiteX81" fmla="*/ 2965141 w 2993716"/>
                <a:gd name="connsiteY81" fmla="*/ 847725 h 2209800"/>
                <a:gd name="connsiteX82" fmla="*/ 2955616 w 2993716"/>
                <a:gd name="connsiteY82" fmla="*/ 800100 h 2209800"/>
                <a:gd name="connsiteX83" fmla="*/ 2936566 w 2993716"/>
                <a:gd name="connsiteY83" fmla="*/ 647700 h 2209800"/>
                <a:gd name="connsiteX84" fmla="*/ 2917516 w 2993716"/>
                <a:gd name="connsiteY84" fmla="*/ 542925 h 2209800"/>
                <a:gd name="connsiteX85" fmla="*/ 2907991 w 2993716"/>
                <a:gd name="connsiteY85" fmla="*/ 504825 h 2209800"/>
                <a:gd name="connsiteX86" fmla="*/ 2888941 w 2993716"/>
                <a:gd name="connsiteY86" fmla="*/ 466725 h 2209800"/>
                <a:gd name="connsiteX87" fmla="*/ 2879416 w 2993716"/>
                <a:gd name="connsiteY87" fmla="*/ 419100 h 2209800"/>
                <a:gd name="connsiteX88" fmla="*/ 2860366 w 2993716"/>
                <a:gd name="connsiteY88" fmla="*/ 381000 h 2209800"/>
                <a:gd name="connsiteX89" fmla="*/ 2841316 w 2993716"/>
                <a:gd name="connsiteY89" fmla="*/ 323850 h 2209800"/>
                <a:gd name="connsiteX90" fmla="*/ 2831791 w 2993716"/>
                <a:gd name="connsiteY90" fmla="*/ 295275 h 2209800"/>
                <a:gd name="connsiteX91" fmla="*/ 2803216 w 2993716"/>
                <a:gd name="connsiteY91" fmla="*/ 276225 h 2209800"/>
                <a:gd name="connsiteX92" fmla="*/ 2774641 w 2993716"/>
                <a:gd name="connsiteY92" fmla="*/ 238125 h 2209800"/>
                <a:gd name="connsiteX93" fmla="*/ 2755591 w 2993716"/>
                <a:gd name="connsiteY93" fmla="*/ 209550 h 2209800"/>
                <a:gd name="connsiteX94" fmla="*/ 2727016 w 2993716"/>
                <a:gd name="connsiteY94" fmla="*/ 190500 h 2209800"/>
                <a:gd name="connsiteX95" fmla="*/ 2688916 w 2993716"/>
                <a:gd name="connsiteY95" fmla="*/ 161925 h 2209800"/>
                <a:gd name="connsiteX96" fmla="*/ 2650816 w 2993716"/>
                <a:gd name="connsiteY96" fmla="*/ 142875 h 2209800"/>
                <a:gd name="connsiteX97" fmla="*/ 2546041 w 2993716"/>
                <a:gd name="connsiteY97" fmla="*/ 114300 h 2209800"/>
                <a:gd name="connsiteX98" fmla="*/ 2117416 w 2993716"/>
                <a:gd name="connsiteY98" fmla="*/ 76200 h 2209800"/>
                <a:gd name="connsiteX99" fmla="*/ 1869766 w 2993716"/>
                <a:gd name="connsiteY99" fmla="*/ 57150 h 2209800"/>
                <a:gd name="connsiteX100" fmla="*/ 1812616 w 2993716"/>
                <a:gd name="connsiteY100" fmla="*/ 47625 h 2209800"/>
                <a:gd name="connsiteX101" fmla="*/ 1431616 w 2993716"/>
                <a:gd name="connsiteY101" fmla="*/ 28575 h 2209800"/>
                <a:gd name="connsiteX102" fmla="*/ 1041091 w 2993716"/>
                <a:gd name="connsiteY102" fmla="*/ 38100 h 2209800"/>
                <a:gd name="connsiteX103" fmla="*/ 964891 w 2993716"/>
                <a:gd name="connsiteY103" fmla="*/ 47625 h 2209800"/>
                <a:gd name="connsiteX104" fmla="*/ 850591 w 2993716"/>
                <a:gd name="connsiteY104" fmla="*/ 57150 h 2209800"/>
                <a:gd name="connsiteX105" fmla="*/ 736291 w 2993716"/>
                <a:gd name="connsiteY105" fmla="*/ 76200 h 2209800"/>
                <a:gd name="connsiteX106" fmla="*/ 621991 w 2993716"/>
                <a:gd name="connsiteY106" fmla="*/ 95250 h 2209800"/>
                <a:gd name="connsiteX107" fmla="*/ 593416 w 2993716"/>
                <a:gd name="connsiteY107" fmla="*/ 114300 h 2209800"/>
                <a:gd name="connsiteX108" fmla="*/ 564841 w 2993716"/>
                <a:gd name="connsiteY108" fmla="*/ 142875 h 2209800"/>
                <a:gd name="connsiteX109" fmla="*/ 517216 w 2993716"/>
                <a:gd name="connsiteY109" fmla="*/ 171450 h 2209800"/>
                <a:gd name="connsiteX110" fmla="*/ 431491 w 2993716"/>
                <a:gd name="connsiteY110" fmla="*/ 238125 h 2209800"/>
                <a:gd name="connsiteX111" fmla="*/ 355291 w 2993716"/>
                <a:gd name="connsiteY111" fmla="*/ 285750 h 2209800"/>
                <a:gd name="connsiteX112" fmla="*/ 298141 w 2993716"/>
                <a:gd name="connsiteY112" fmla="*/ 333375 h 2209800"/>
                <a:gd name="connsiteX113" fmla="*/ 288616 w 2993716"/>
                <a:gd name="connsiteY113" fmla="*/ 361950 h 2209800"/>
                <a:gd name="connsiteX114" fmla="*/ 221941 w 2993716"/>
                <a:gd name="connsiteY114" fmla="*/ 428625 h 2209800"/>
                <a:gd name="connsiteX115" fmla="*/ 193366 w 2993716"/>
                <a:gd name="connsiteY115" fmla="*/ 457200 h 2209800"/>
                <a:gd name="connsiteX116" fmla="*/ 155266 w 2993716"/>
                <a:gd name="connsiteY116" fmla="*/ 523875 h 2209800"/>
                <a:gd name="connsiteX117" fmla="*/ 145741 w 2993716"/>
                <a:gd name="connsiteY117" fmla="*/ 552450 h 2209800"/>
                <a:gd name="connsiteX118" fmla="*/ 126691 w 2993716"/>
                <a:gd name="connsiteY118" fmla="*/ 619125 h 2209800"/>
                <a:gd name="connsiteX119" fmla="*/ 107641 w 2993716"/>
                <a:gd name="connsiteY119" fmla="*/ 657225 h 2209800"/>
                <a:gd name="connsiteX120" fmla="*/ 79066 w 2993716"/>
                <a:gd name="connsiteY120" fmla="*/ 809625 h 2209800"/>
                <a:gd name="connsiteX121" fmla="*/ 69541 w 2993716"/>
                <a:gd name="connsiteY121" fmla="*/ 847725 h 2209800"/>
                <a:gd name="connsiteX122" fmla="*/ 60016 w 2993716"/>
                <a:gd name="connsiteY122" fmla="*/ 942975 h 2209800"/>
                <a:gd name="connsiteX123" fmla="*/ 40966 w 2993716"/>
                <a:gd name="connsiteY123" fmla="*/ 1162050 h 2209800"/>
                <a:gd name="connsiteX124" fmla="*/ 31441 w 2993716"/>
                <a:gd name="connsiteY124" fmla="*/ 1266825 h 2209800"/>
                <a:gd name="connsiteX125" fmla="*/ 79066 w 2993716"/>
                <a:gd name="connsiteY125" fmla="*/ 1724025 h 2209800"/>
                <a:gd name="connsiteX126" fmla="*/ 117166 w 2993716"/>
                <a:gd name="connsiteY126" fmla="*/ 1790700 h 2209800"/>
                <a:gd name="connsiteX127" fmla="*/ 164791 w 2993716"/>
                <a:gd name="connsiteY127" fmla="*/ 1819275 h 2209800"/>
                <a:gd name="connsiteX128" fmla="*/ 193366 w 2993716"/>
                <a:gd name="connsiteY128" fmla="*/ 1857375 h 2209800"/>
                <a:gd name="connsiteX129" fmla="*/ 288616 w 2993716"/>
                <a:gd name="connsiteY129" fmla="*/ 1914525 h 2209800"/>
                <a:gd name="connsiteX130" fmla="*/ 355291 w 2993716"/>
                <a:gd name="connsiteY130" fmla="*/ 1943100 h 2209800"/>
                <a:gd name="connsiteX131" fmla="*/ 412441 w 2993716"/>
                <a:gd name="connsiteY131" fmla="*/ 1971675 h 2209800"/>
                <a:gd name="connsiteX132" fmla="*/ 517216 w 2993716"/>
                <a:gd name="connsiteY132" fmla="*/ 2009775 h 2209800"/>
                <a:gd name="connsiteX133" fmla="*/ 593416 w 2993716"/>
                <a:gd name="connsiteY133" fmla="*/ 2047875 h 2209800"/>
                <a:gd name="connsiteX134" fmla="*/ 631516 w 2993716"/>
                <a:gd name="connsiteY134" fmla="*/ 2066925 h 2209800"/>
                <a:gd name="connsiteX135" fmla="*/ 679141 w 2993716"/>
                <a:gd name="connsiteY135" fmla="*/ 2095500 h 2209800"/>
                <a:gd name="connsiteX136" fmla="*/ 812491 w 2993716"/>
                <a:gd name="connsiteY136" fmla="*/ 2114550 h 2209800"/>
                <a:gd name="connsiteX137" fmla="*/ 955366 w 2993716"/>
                <a:gd name="connsiteY137" fmla="*/ 2133600 h 2209800"/>
                <a:gd name="connsiteX138" fmla="*/ 1069666 w 2993716"/>
                <a:gd name="connsiteY138" fmla="*/ 2171700 h 2209800"/>
                <a:gd name="connsiteX139" fmla="*/ 1126816 w 2993716"/>
                <a:gd name="connsiteY139" fmla="*/ 2181225 h 2209800"/>
                <a:gd name="connsiteX140" fmla="*/ 1203016 w 2993716"/>
                <a:gd name="connsiteY140" fmla="*/ 2200275 h 2209800"/>
                <a:gd name="connsiteX141" fmla="*/ 1498291 w 2993716"/>
                <a:gd name="connsiteY141" fmla="*/ 2209800 h 2209800"/>
                <a:gd name="connsiteX142" fmla="*/ 1907866 w 2993716"/>
                <a:gd name="connsiteY142" fmla="*/ 2200275 h 2209800"/>
                <a:gd name="connsiteX143" fmla="*/ 1984066 w 2993716"/>
                <a:gd name="connsiteY143" fmla="*/ 2171700 h 2209800"/>
                <a:gd name="connsiteX144" fmla="*/ 2126941 w 2993716"/>
                <a:gd name="connsiteY144" fmla="*/ 2152650 h 2209800"/>
                <a:gd name="connsiteX145" fmla="*/ 2165041 w 2993716"/>
                <a:gd name="connsiteY145" fmla="*/ 2143125 h 2209800"/>
                <a:gd name="connsiteX146" fmla="*/ 2479366 w 2993716"/>
                <a:gd name="connsiteY146" fmla="*/ 2124075 h 2209800"/>
                <a:gd name="connsiteX147" fmla="*/ 2517466 w 2993716"/>
                <a:gd name="connsiteY147" fmla="*/ 2114550 h 2209800"/>
                <a:gd name="connsiteX148" fmla="*/ 2555566 w 2993716"/>
                <a:gd name="connsiteY148" fmla="*/ 2057400 h 2209800"/>
                <a:gd name="connsiteX149" fmla="*/ 2574616 w 2993716"/>
                <a:gd name="connsiteY149" fmla="*/ 2028825 h 2209800"/>
                <a:gd name="connsiteX150" fmla="*/ 2593666 w 2993716"/>
                <a:gd name="connsiteY150" fmla="*/ 1990725 h 2209800"/>
                <a:gd name="connsiteX151" fmla="*/ 2650816 w 2993716"/>
                <a:gd name="connsiteY151" fmla="*/ 1885950 h 2209800"/>
                <a:gd name="connsiteX152" fmla="*/ 2669866 w 2993716"/>
                <a:gd name="connsiteY152" fmla="*/ 1828800 h 2209800"/>
                <a:gd name="connsiteX153" fmla="*/ 2698441 w 2993716"/>
                <a:gd name="connsiteY153" fmla="*/ 1733550 h 2209800"/>
                <a:gd name="connsiteX154" fmla="*/ 2717491 w 2993716"/>
                <a:gd name="connsiteY154" fmla="*/ 1704975 h 2209800"/>
                <a:gd name="connsiteX155" fmla="*/ 2736541 w 2993716"/>
                <a:gd name="connsiteY155" fmla="*/ 1609725 h 2209800"/>
                <a:gd name="connsiteX156" fmla="*/ 2746066 w 2993716"/>
                <a:gd name="connsiteY156" fmla="*/ 1562100 h 2209800"/>
                <a:gd name="connsiteX157" fmla="*/ 2755591 w 2993716"/>
                <a:gd name="connsiteY157" fmla="*/ 1533525 h 2209800"/>
                <a:gd name="connsiteX158" fmla="*/ 2765116 w 2993716"/>
                <a:gd name="connsiteY158" fmla="*/ 1447800 h 2209800"/>
                <a:gd name="connsiteX159" fmla="*/ 2774641 w 2993716"/>
                <a:gd name="connsiteY159" fmla="*/ 1381125 h 2209800"/>
                <a:gd name="connsiteX160" fmla="*/ 2784166 w 2993716"/>
                <a:gd name="connsiteY160" fmla="*/ 1247775 h 2209800"/>
                <a:gd name="connsiteX161" fmla="*/ 2803216 w 2993716"/>
                <a:gd name="connsiteY161" fmla="*/ 1143000 h 2209800"/>
                <a:gd name="connsiteX162" fmla="*/ 2793691 w 2993716"/>
                <a:gd name="connsiteY162" fmla="*/ 361950 h 2209800"/>
                <a:gd name="connsiteX163" fmla="*/ 2784166 w 2993716"/>
                <a:gd name="connsiteY163" fmla="*/ 333375 h 2209800"/>
                <a:gd name="connsiteX164" fmla="*/ 2746066 w 2993716"/>
                <a:gd name="connsiteY164" fmla="*/ 266700 h 2209800"/>
                <a:gd name="connsiteX165" fmla="*/ 2717491 w 2993716"/>
                <a:gd name="connsiteY165" fmla="*/ 200025 h 2209800"/>
                <a:gd name="connsiteX166" fmla="*/ 2679391 w 2993716"/>
                <a:gd name="connsiteY166" fmla="*/ 180975 h 2209800"/>
                <a:gd name="connsiteX167" fmla="*/ 2622241 w 2993716"/>
                <a:gd name="connsiteY167" fmla="*/ 142875 h 2209800"/>
                <a:gd name="connsiteX168" fmla="*/ 2555566 w 2993716"/>
                <a:gd name="connsiteY168" fmla="*/ 123825 h 2209800"/>
                <a:gd name="connsiteX169" fmla="*/ 2507941 w 2993716"/>
                <a:gd name="connsiteY169" fmla="*/ 114300 h 2209800"/>
                <a:gd name="connsiteX170" fmla="*/ 2450791 w 2993716"/>
                <a:gd name="connsiteY170" fmla="*/ 95250 h 2209800"/>
                <a:gd name="connsiteX171" fmla="*/ 2393641 w 2993716"/>
                <a:gd name="connsiteY171" fmla="*/ 85725 h 2209800"/>
                <a:gd name="connsiteX172" fmla="*/ 2346016 w 2993716"/>
                <a:gd name="connsiteY172" fmla="*/ 76200 h 2209800"/>
                <a:gd name="connsiteX173" fmla="*/ 2269816 w 2993716"/>
                <a:gd name="connsiteY173" fmla="*/ 57150 h 2209800"/>
                <a:gd name="connsiteX174" fmla="*/ 2003116 w 2993716"/>
                <a:gd name="connsiteY174" fmla="*/ 28575 h 2209800"/>
                <a:gd name="connsiteX175" fmla="*/ 1831666 w 2993716"/>
                <a:gd name="connsiteY175" fmla="*/ 9525 h 2209800"/>
                <a:gd name="connsiteX176" fmla="*/ 1717366 w 2993716"/>
                <a:gd name="connsiteY176" fmla="*/ 0 h 2209800"/>
                <a:gd name="connsiteX177" fmla="*/ 1279216 w 2993716"/>
                <a:gd name="connsiteY177" fmla="*/ 9525 h 2209800"/>
                <a:gd name="connsiteX178" fmla="*/ 1126816 w 2993716"/>
                <a:gd name="connsiteY178" fmla="*/ 19050 h 2209800"/>
                <a:gd name="connsiteX179" fmla="*/ 774391 w 2993716"/>
                <a:gd name="connsiteY179" fmla="*/ 38100 h 2209800"/>
                <a:gd name="connsiteX180" fmla="*/ 717241 w 2993716"/>
                <a:gd name="connsiteY180" fmla="*/ 47625 h 2209800"/>
                <a:gd name="connsiteX181" fmla="*/ 679141 w 2993716"/>
                <a:gd name="connsiteY181" fmla="*/ 66675 h 2209800"/>
                <a:gd name="connsiteX182" fmla="*/ 621991 w 2993716"/>
                <a:gd name="connsiteY182" fmla="*/ 76200 h 2209800"/>
                <a:gd name="connsiteX183" fmla="*/ 593416 w 2993716"/>
                <a:gd name="connsiteY183" fmla="*/ 95250 h 2209800"/>
                <a:gd name="connsiteX184" fmla="*/ 555316 w 2993716"/>
                <a:gd name="connsiteY184" fmla="*/ 114300 h 2209800"/>
                <a:gd name="connsiteX185" fmla="*/ 507691 w 2993716"/>
                <a:gd name="connsiteY185" fmla="*/ 152400 h 2209800"/>
                <a:gd name="connsiteX186" fmla="*/ 479116 w 2993716"/>
                <a:gd name="connsiteY186" fmla="*/ 171450 h 2209800"/>
                <a:gd name="connsiteX187" fmla="*/ 412441 w 2993716"/>
                <a:gd name="connsiteY187" fmla="*/ 219075 h 2209800"/>
                <a:gd name="connsiteX188" fmla="*/ 364816 w 2993716"/>
                <a:gd name="connsiteY188" fmla="*/ 266700 h 2209800"/>
                <a:gd name="connsiteX189" fmla="*/ 307666 w 2993716"/>
                <a:gd name="connsiteY189" fmla="*/ 323850 h 2209800"/>
                <a:gd name="connsiteX190" fmla="*/ 269566 w 2993716"/>
                <a:gd name="connsiteY190" fmla="*/ 361950 h 2209800"/>
                <a:gd name="connsiteX191" fmla="*/ 250516 w 2993716"/>
                <a:gd name="connsiteY191" fmla="*/ 390525 h 2209800"/>
                <a:gd name="connsiteX192" fmla="*/ 221941 w 2993716"/>
                <a:gd name="connsiteY192" fmla="*/ 419100 h 2209800"/>
                <a:gd name="connsiteX193" fmla="*/ 212416 w 2993716"/>
                <a:gd name="connsiteY193" fmla="*/ 447675 h 2209800"/>
                <a:gd name="connsiteX194" fmla="*/ 174316 w 2993716"/>
                <a:gd name="connsiteY194" fmla="*/ 514350 h 2209800"/>
                <a:gd name="connsiteX195" fmla="*/ 155266 w 2993716"/>
                <a:gd name="connsiteY195" fmla="*/ 571500 h 2209800"/>
                <a:gd name="connsiteX196" fmla="*/ 145741 w 2993716"/>
                <a:gd name="connsiteY196" fmla="*/ 600075 h 2209800"/>
                <a:gd name="connsiteX197" fmla="*/ 117166 w 2993716"/>
                <a:gd name="connsiteY197" fmla="*/ 666750 h 2209800"/>
                <a:gd name="connsiteX198" fmla="*/ 98116 w 2993716"/>
                <a:gd name="connsiteY198" fmla="*/ 714375 h 2209800"/>
                <a:gd name="connsiteX199" fmla="*/ 88591 w 2993716"/>
                <a:gd name="connsiteY199" fmla="*/ 752475 h 2209800"/>
                <a:gd name="connsiteX200" fmla="*/ 69541 w 2993716"/>
                <a:gd name="connsiteY200" fmla="*/ 781050 h 2209800"/>
                <a:gd name="connsiteX201" fmla="*/ 60016 w 2993716"/>
                <a:gd name="connsiteY201" fmla="*/ 809625 h 2209800"/>
                <a:gd name="connsiteX202" fmla="*/ 50491 w 2993716"/>
                <a:gd name="connsiteY202" fmla="*/ 876300 h 2209800"/>
                <a:gd name="connsiteX203" fmla="*/ 40966 w 2993716"/>
                <a:gd name="connsiteY203" fmla="*/ 1190625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2993716" h="2209800">
                  <a:moveTo>
                    <a:pt x="2517466" y="2085975"/>
                  </a:moveTo>
                  <a:cubicBezTo>
                    <a:pt x="2533341" y="2082800"/>
                    <a:pt x="2549385" y="2080377"/>
                    <a:pt x="2565091" y="2076450"/>
                  </a:cubicBezTo>
                  <a:cubicBezTo>
                    <a:pt x="2574831" y="2074015"/>
                    <a:pt x="2583676" y="2067924"/>
                    <a:pt x="2593666" y="2066925"/>
                  </a:cubicBezTo>
                  <a:cubicBezTo>
                    <a:pt x="2647466" y="2061545"/>
                    <a:pt x="2701616" y="2060575"/>
                    <a:pt x="2755591" y="2057400"/>
                  </a:cubicBezTo>
                  <a:cubicBezTo>
                    <a:pt x="2756176" y="2057303"/>
                    <a:pt x="2828975" y="2048223"/>
                    <a:pt x="2841316" y="2038350"/>
                  </a:cubicBezTo>
                  <a:cubicBezTo>
                    <a:pt x="2850255" y="2031199"/>
                    <a:pt x="2854016" y="2019300"/>
                    <a:pt x="2860366" y="2009775"/>
                  </a:cubicBezTo>
                  <a:cubicBezTo>
                    <a:pt x="2871917" y="1963570"/>
                    <a:pt x="2881735" y="1926865"/>
                    <a:pt x="2888941" y="1876425"/>
                  </a:cubicBezTo>
                  <a:cubicBezTo>
                    <a:pt x="2901197" y="1790631"/>
                    <a:pt x="2894775" y="1831895"/>
                    <a:pt x="2907991" y="1752600"/>
                  </a:cubicBezTo>
                  <a:cubicBezTo>
                    <a:pt x="2904816" y="1695450"/>
                    <a:pt x="2903030" y="1638206"/>
                    <a:pt x="2898466" y="1581150"/>
                  </a:cubicBezTo>
                  <a:cubicBezTo>
                    <a:pt x="2895673" y="1546234"/>
                    <a:pt x="2884492" y="1492854"/>
                    <a:pt x="2879416" y="1457325"/>
                  </a:cubicBezTo>
                  <a:cubicBezTo>
                    <a:pt x="2875796" y="1431985"/>
                    <a:pt x="2872571" y="1406582"/>
                    <a:pt x="2869891" y="1381125"/>
                  </a:cubicBezTo>
                  <a:cubicBezTo>
                    <a:pt x="2866220" y="1346249"/>
                    <a:pt x="2865835" y="1310990"/>
                    <a:pt x="2860366" y="1276350"/>
                  </a:cubicBezTo>
                  <a:cubicBezTo>
                    <a:pt x="2856283" y="1250489"/>
                    <a:pt x="2846802" y="1225751"/>
                    <a:pt x="2841316" y="1200150"/>
                  </a:cubicBezTo>
                  <a:cubicBezTo>
                    <a:pt x="2821389" y="1107156"/>
                    <a:pt x="2845684" y="1177733"/>
                    <a:pt x="2812741" y="1095375"/>
                  </a:cubicBezTo>
                  <a:cubicBezTo>
                    <a:pt x="2809566" y="1076325"/>
                    <a:pt x="2806775" y="1057207"/>
                    <a:pt x="2803216" y="1038225"/>
                  </a:cubicBezTo>
                  <a:cubicBezTo>
                    <a:pt x="2797249" y="1006401"/>
                    <a:pt x="2787388" y="975193"/>
                    <a:pt x="2784166" y="942975"/>
                  </a:cubicBezTo>
                  <a:cubicBezTo>
                    <a:pt x="2780991" y="911225"/>
                    <a:pt x="2778858" y="879353"/>
                    <a:pt x="2774641" y="847725"/>
                  </a:cubicBezTo>
                  <a:cubicBezTo>
                    <a:pt x="2772501" y="831678"/>
                    <a:pt x="2767256" y="816147"/>
                    <a:pt x="2765116" y="800100"/>
                  </a:cubicBezTo>
                  <a:cubicBezTo>
                    <a:pt x="2753502" y="712995"/>
                    <a:pt x="2762906" y="707746"/>
                    <a:pt x="2736541" y="628650"/>
                  </a:cubicBezTo>
                  <a:cubicBezTo>
                    <a:pt x="2705880" y="536668"/>
                    <a:pt x="2755046" y="679676"/>
                    <a:pt x="2707966" y="561975"/>
                  </a:cubicBezTo>
                  <a:cubicBezTo>
                    <a:pt x="2666818" y="459104"/>
                    <a:pt x="2710589" y="541407"/>
                    <a:pt x="2669866" y="476250"/>
                  </a:cubicBezTo>
                  <a:cubicBezTo>
                    <a:pt x="2660054" y="460551"/>
                    <a:pt x="2653339" y="442681"/>
                    <a:pt x="2641291" y="428625"/>
                  </a:cubicBezTo>
                  <a:cubicBezTo>
                    <a:pt x="2633841" y="419933"/>
                    <a:pt x="2622241" y="415925"/>
                    <a:pt x="2612716" y="409575"/>
                  </a:cubicBezTo>
                  <a:cubicBezTo>
                    <a:pt x="2590257" y="364657"/>
                    <a:pt x="2593222" y="360546"/>
                    <a:pt x="2546041" y="323850"/>
                  </a:cubicBezTo>
                  <a:cubicBezTo>
                    <a:pt x="2534833" y="315133"/>
                    <a:pt x="2519495" y="313053"/>
                    <a:pt x="2507941" y="304800"/>
                  </a:cubicBezTo>
                  <a:cubicBezTo>
                    <a:pt x="2496980" y="296970"/>
                    <a:pt x="2490142" y="284307"/>
                    <a:pt x="2479366" y="276225"/>
                  </a:cubicBezTo>
                  <a:cubicBezTo>
                    <a:pt x="2464555" y="265117"/>
                    <a:pt x="2447440" y="257462"/>
                    <a:pt x="2431741" y="247650"/>
                  </a:cubicBezTo>
                  <a:cubicBezTo>
                    <a:pt x="2422033" y="241583"/>
                    <a:pt x="2414210" y="231612"/>
                    <a:pt x="2403166" y="228600"/>
                  </a:cubicBezTo>
                  <a:cubicBezTo>
                    <a:pt x="2378470" y="221865"/>
                    <a:pt x="2352306" y="222695"/>
                    <a:pt x="2326966" y="219075"/>
                  </a:cubicBezTo>
                  <a:cubicBezTo>
                    <a:pt x="2179317" y="197982"/>
                    <a:pt x="2395282" y="219188"/>
                    <a:pt x="2117416" y="200025"/>
                  </a:cubicBezTo>
                  <a:cubicBezTo>
                    <a:pt x="2019458" y="193269"/>
                    <a:pt x="1940705" y="184878"/>
                    <a:pt x="1841191" y="180975"/>
                  </a:cubicBezTo>
                  <a:cubicBezTo>
                    <a:pt x="1730106" y="176619"/>
                    <a:pt x="1618941" y="174625"/>
                    <a:pt x="1507816" y="171450"/>
                  </a:cubicBezTo>
                  <a:lnTo>
                    <a:pt x="1345891" y="152400"/>
                  </a:lnTo>
                  <a:lnTo>
                    <a:pt x="1269691" y="142875"/>
                  </a:lnTo>
                  <a:cubicBezTo>
                    <a:pt x="1237978" y="139351"/>
                    <a:pt x="1206154" y="136874"/>
                    <a:pt x="1174441" y="133350"/>
                  </a:cubicBezTo>
                  <a:cubicBezTo>
                    <a:pt x="1149000" y="130523"/>
                    <a:pt x="1123757" y="125866"/>
                    <a:pt x="1098241" y="123825"/>
                  </a:cubicBezTo>
                  <a:cubicBezTo>
                    <a:pt x="1044345" y="119513"/>
                    <a:pt x="990291" y="117475"/>
                    <a:pt x="936316" y="114300"/>
                  </a:cubicBezTo>
                  <a:cubicBezTo>
                    <a:pt x="844241" y="117475"/>
                    <a:pt x="752062" y="118415"/>
                    <a:pt x="660091" y="123825"/>
                  </a:cubicBezTo>
                  <a:cubicBezTo>
                    <a:pt x="644278" y="124755"/>
                    <a:pt x="592069" y="138449"/>
                    <a:pt x="574366" y="142875"/>
                  </a:cubicBezTo>
                  <a:cubicBezTo>
                    <a:pt x="508163" y="187010"/>
                    <a:pt x="591372" y="134372"/>
                    <a:pt x="498166" y="180975"/>
                  </a:cubicBezTo>
                  <a:cubicBezTo>
                    <a:pt x="424308" y="217904"/>
                    <a:pt x="512840" y="185609"/>
                    <a:pt x="441016" y="209550"/>
                  </a:cubicBezTo>
                  <a:cubicBezTo>
                    <a:pt x="428316" y="219075"/>
                    <a:pt x="414969" y="227794"/>
                    <a:pt x="402916" y="238125"/>
                  </a:cubicBezTo>
                  <a:cubicBezTo>
                    <a:pt x="392689" y="246891"/>
                    <a:pt x="384767" y="258170"/>
                    <a:pt x="374341" y="266700"/>
                  </a:cubicBezTo>
                  <a:cubicBezTo>
                    <a:pt x="349768" y="286805"/>
                    <a:pt x="315753" y="297432"/>
                    <a:pt x="298141" y="323850"/>
                  </a:cubicBezTo>
                  <a:cubicBezTo>
                    <a:pt x="264605" y="374153"/>
                    <a:pt x="296125" y="333742"/>
                    <a:pt x="240991" y="381000"/>
                  </a:cubicBezTo>
                  <a:cubicBezTo>
                    <a:pt x="186930" y="427338"/>
                    <a:pt x="240746" y="395410"/>
                    <a:pt x="174316" y="428625"/>
                  </a:cubicBezTo>
                  <a:cubicBezTo>
                    <a:pt x="118001" y="569412"/>
                    <a:pt x="194650" y="389758"/>
                    <a:pt x="126691" y="514350"/>
                  </a:cubicBezTo>
                  <a:cubicBezTo>
                    <a:pt x="115112" y="535578"/>
                    <a:pt x="106796" y="558457"/>
                    <a:pt x="98116" y="581025"/>
                  </a:cubicBezTo>
                  <a:cubicBezTo>
                    <a:pt x="69224" y="656144"/>
                    <a:pt x="85959" y="618707"/>
                    <a:pt x="69541" y="695325"/>
                  </a:cubicBezTo>
                  <a:cubicBezTo>
                    <a:pt x="64055" y="720926"/>
                    <a:pt x="55977" y="745924"/>
                    <a:pt x="50491" y="771525"/>
                  </a:cubicBezTo>
                  <a:cubicBezTo>
                    <a:pt x="9003" y="965134"/>
                    <a:pt x="83146" y="659956"/>
                    <a:pt x="21916" y="904875"/>
                  </a:cubicBezTo>
                  <a:cubicBezTo>
                    <a:pt x="25091" y="1060450"/>
                    <a:pt x="27120" y="1216053"/>
                    <a:pt x="31441" y="1371600"/>
                  </a:cubicBezTo>
                  <a:cubicBezTo>
                    <a:pt x="34285" y="1473998"/>
                    <a:pt x="32980" y="1561042"/>
                    <a:pt x="50491" y="1657350"/>
                  </a:cubicBezTo>
                  <a:cubicBezTo>
                    <a:pt x="52833" y="1670230"/>
                    <a:pt x="56841" y="1682750"/>
                    <a:pt x="60016" y="1695450"/>
                  </a:cubicBezTo>
                  <a:cubicBezTo>
                    <a:pt x="63191" y="1724025"/>
                    <a:pt x="65475" y="1752713"/>
                    <a:pt x="69541" y="1781175"/>
                  </a:cubicBezTo>
                  <a:cubicBezTo>
                    <a:pt x="71831" y="1797202"/>
                    <a:pt x="71826" y="1814320"/>
                    <a:pt x="79066" y="1828800"/>
                  </a:cubicBezTo>
                  <a:cubicBezTo>
                    <a:pt x="88158" y="1846984"/>
                    <a:pt x="102791" y="1862050"/>
                    <a:pt x="117166" y="1876425"/>
                  </a:cubicBezTo>
                  <a:cubicBezTo>
                    <a:pt x="131541" y="1890800"/>
                    <a:pt x="147875" y="1903248"/>
                    <a:pt x="164791" y="1914525"/>
                  </a:cubicBezTo>
                  <a:cubicBezTo>
                    <a:pt x="193125" y="1933414"/>
                    <a:pt x="238791" y="1946763"/>
                    <a:pt x="269566" y="1952625"/>
                  </a:cubicBezTo>
                  <a:cubicBezTo>
                    <a:pt x="313674" y="1961027"/>
                    <a:pt x="358238" y="1967207"/>
                    <a:pt x="402916" y="1971675"/>
                  </a:cubicBezTo>
                  <a:lnTo>
                    <a:pt x="498166" y="1981200"/>
                  </a:lnTo>
                  <a:cubicBezTo>
                    <a:pt x="571166" y="1987836"/>
                    <a:pt x="645123" y="1987138"/>
                    <a:pt x="717241" y="2000250"/>
                  </a:cubicBezTo>
                  <a:lnTo>
                    <a:pt x="822016" y="2019300"/>
                  </a:lnTo>
                  <a:cubicBezTo>
                    <a:pt x="853823" y="2025358"/>
                    <a:pt x="885328" y="2033027"/>
                    <a:pt x="917266" y="2038350"/>
                  </a:cubicBezTo>
                  <a:cubicBezTo>
                    <a:pt x="940044" y="2042146"/>
                    <a:pt x="1060071" y="2055488"/>
                    <a:pt x="1079191" y="2057400"/>
                  </a:cubicBezTo>
                  <a:lnTo>
                    <a:pt x="1183966" y="2066925"/>
                  </a:lnTo>
                  <a:cubicBezTo>
                    <a:pt x="1212574" y="2069786"/>
                    <a:pt x="1241019" y="2074326"/>
                    <a:pt x="1269691" y="2076450"/>
                  </a:cubicBezTo>
                  <a:cubicBezTo>
                    <a:pt x="1441062" y="2089144"/>
                    <a:pt x="1612156" y="2090725"/>
                    <a:pt x="1784041" y="2095500"/>
                  </a:cubicBezTo>
                  <a:lnTo>
                    <a:pt x="1945966" y="2105025"/>
                  </a:lnTo>
                  <a:cubicBezTo>
                    <a:pt x="2038796" y="2110182"/>
                    <a:pt x="2146691" y="2113569"/>
                    <a:pt x="2241241" y="2124075"/>
                  </a:cubicBezTo>
                  <a:cubicBezTo>
                    <a:pt x="2268661" y="2127122"/>
                    <a:pt x="2317762" y="2137474"/>
                    <a:pt x="2346016" y="2143125"/>
                  </a:cubicBezTo>
                  <a:cubicBezTo>
                    <a:pt x="2444441" y="2139950"/>
                    <a:pt x="2542966" y="2139062"/>
                    <a:pt x="2641291" y="2133600"/>
                  </a:cubicBezTo>
                  <a:cubicBezTo>
                    <a:pt x="2696181" y="2130551"/>
                    <a:pt x="2675158" y="2123957"/>
                    <a:pt x="2717491" y="2114550"/>
                  </a:cubicBezTo>
                  <a:cubicBezTo>
                    <a:pt x="2736344" y="2110360"/>
                    <a:pt x="2755591" y="2108200"/>
                    <a:pt x="2774641" y="2105025"/>
                  </a:cubicBezTo>
                  <a:cubicBezTo>
                    <a:pt x="2842255" y="2054315"/>
                    <a:pt x="2787427" y="2102923"/>
                    <a:pt x="2841316" y="2028825"/>
                  </a:cubicBezTo>
                  <a:cubicBezTo>
                    <a:pt x="2936479" y="1897976"/>
                    <a:pt x="2849540" y="2037343"/>
                    <a:pt x="2917516" y="1924050"/>
                  </a:cubicBezTo>
                  <a:cubicBezTo>
                    <a:pt x="2923866" y="1898650"/>
                    <a:pt x="2927760" y="1872506"/>
                    <a:pt x="2936566" y="1847850"/>
                  </a:cubicBezTo>
                  <a:cubicBezTo>
                    <a:pt x="2943729" y="1827792"/>
                    <a:pt x="2958406" y="1810906"/>
                    <a:pt x="2965141" y="1790700"/>
                  </a:cubicBezTo>
                  <a:cubicBezTo>
                    <a:pt x="2971248" y="1772378"/>
                    <a:pt x="2971729" y="1752638"/>
                    <a:pt x="2974666" y="1733550"/>
                  </a:cubicBezTo>
                  <a:cubicBezTo>
                    <a:pt x="2983429" y="1676588"/>
                    <a:pt x="2986402" y="1649185"/>
                    <a:pt x="2993716" y="1590675"/>
                  </a:cubicBezTo>
                  <a:cubicBezTo>
                    <a:pt x="2990541" y="1374775"/>
                    <a:pt x="2992490" y="1158739"/>
                    <a:pt x="2984191" y="942975"/>
                  </a:cubicBezTo>
                  <a:cubicBezTo>
                    <a:pt x="2982947" y="910620"/>
                    <a:pt x="2971491" y="879475"/>
                    <a:pt x="2965141" y="847725"/>
                  </a:cubicBezTo>
                  <a:lnTo>
                    <a:pt x="2955616" y="800100"/>
                  </a:lnTo>
                  <a:cubicBezTo>
                    <a:pt x="2941395" y="643671"/>
                    <a:pt x="2954460" y="746116"/>
                    <a:pt x="2936566" y="647700"/>
                  </a:cubicBezTo>
                  <a:cubicBezTo>
                    <a:pt x="2926227" y="590834"/>
                    <a:pt x="2929280" y="595863"/>
                    <a:pt x="2917516" y="542925"/>
                  </a:cubicBezTo>
                  <a:cubicBezTo>
                    <a:pt x="2914676" y="530146"/>
                    <a:pt x="2912588" y="517082"/>
                    <a:pt x="2907991" y="504825"/>
                  </a:cubicBezTo>
                  <a:cubicBezTo>
                    <a:pt x="2903005" y="491530"/>
                    <a:pt x="2895291" y="479425"/>
                    <a:pt x="2888941" y="466725"/>
                  </a:cubicBezTo>
                  <a:cubicBezTo>
                    <a:pt x="2885766" y="450850"/>
                    <a:pt x="2884536" y="434459"/>
                    <a:pt x="2879416" y="419100"/>
                  </a:cubicBezTo>
                  <a:cubicBezTo>
                    <a:pt x="2874926" y="405630"/>
                    <a:pt x="2865639" y="394183"/>
                    <a:pt x="2860366" y="381000"/>
                  </a:cubicBezTo>
                  <a:cubicBezTo>
                    <a:pt x="2852908" y="362356"/>
                    <a:pt x="2847666" y="342900"/>
                    <a:pt x="2841316" y="323850"/>
                  </a:cubicBezTo>
                  <a:cubicBezTo>
                    <a:pt x="2838141" y="314325"/>
                    <a:pt x="2840145" y="300844"/>
                    <a:pt x="2831791" y="295275"/>
                  </a:cubicBezTo>
                  <a:cubicBezTo>
                    <a:pt x="2822266" y="288925"/>
                    <a:pt x="2811311" y="284320"/>
                    <a:pt x="2803216" y="276225"/>
                  </a:cubicBezTo>
                  <a:cubicBezTo>
                    <a:pt x="2791991" y="265000"/>
                    <a:pt x="2783868" y="251043"/>
                    <a:pt x="2774641" y="238125"/>
                  </a:cubicBezTo>
                  <a:cubicBezTo>
                    <a:pt x="2767987" y="228810"/>
                    <a:pt x="2763686" y="217645"/>
                    <a:pt x="2755591" y="209550"/>
                  </a:cubicBezTo>
                  <a:cubicBezTo>
                    <a:pt x="2747496" y="201455"/>
                    <a:pt x="2736331" y="197154"/>
                    <a:pt x="2727016" y="190500"/>
                  </a:cubicBezTo>
                  <a:cubicBezTo>
                    <a:pt x="2714098" y="181273"/>
                    <a:pt x="2702378" y="170339"/>
                    <a:pt x="2688916" y="161925"/>
                  </a:cubicBezTo>
                  <a:cubicBezTo>
                    <a:pt x="2676875" y="154400"/>
                    <a:pt x="2663999" y="148148"/>
                    <a:pt x="2650816" y="142875"/>
                  </a:cubicBezTo>
                  <a:cubicBezTo>
                    <a:pt x="2608722" y="126037"/>
                    <a:pt x="2588836" y="121852"/>
                    <a:pt x="2546041" y="114300"/>
                  </a:cubicBezTo>
                  <a:cubicBezTo>
                    <a:pt x="2328372" y="75888"/>
                    <a:pt x="2469835" y="103309"/>
                    <a:pt x="2117416" y="76200"/>
                  </a:cubicBezTo>
                  <a:lnTo>
                    <a:pt x="1869766" y="57150"/>
                  </a:lnTo>
                  <a:cubicBezTo>
                    <a:pt x="1850716" y="53975"/>
                    <a:pt x="1831833" y="49547"/>
                    <a:pt x="1812616" y="47625"/>
                  </a:cubicBezTo>
                  <a:cubicBezTo>
                    <a:pt x="1697035" y="36067"/>
                    <a:pt x="1538102" y="32671"/>
                    <a:pt x="1431616" y="28575"/>
                  </a:cubicBezTo>
                  <a:lnTo>
                    <a:pt x="1041091" y="38100"/>
                  </a:lnTo>
                  <a:cubicBezTo>
                    <a:pt x="1015515" y="39144"/>
                    <a:pt x="990362" y="45078"/>
                    <a:pt x="964891" y="47625"/>
                  </a:cubicBezTo>
                  <a:cubicBezTo>
                    <a:pt x="926849" y="51429"/>
                    <a:pt x="888613" y="53148"/>
                    <a:pt x="850591" y="57150"/>
                  </a:cubicBezTo>
                  <a:cubicBezTo>
                    <a:pt x="740140" y="68776"/>
                    <a:pt x="825941" y="62408"/>
                    <a:pt x="736291" y="76200"/>
                  </a:cubicBezTo>
                  <a:cubicBezTo>
                    <a:pt x="620344" y="94038"/>
                    <a:pt x="698608" y="76096"/>
                    <a:pt x="621991" y="95250"/>
                  </a:cubicBezTo>
                  <a:cubicBezTo>
                    <a:pt x="612466" y="101600"/>
                    <a:pt x="602210" y="106971"/>
                    <a:pt x="593416" y="114300"/>
                  </a:cubicBezTo>
                  <a:cubicBezTo>
                    <a:pt x="583068" y="122924"/>
                    <a:pt x="575617" y="134793"/>
                    <a:pt x="564841" y="142875"/>
                  </a:cubicBezTo>
                  <a:cubicBezTo>
                    <a:pt x="550030" y="153983"/>
                    <a:pt x="532281" y="160689"/>
                    <a:pt x="517216" y="171450"/>
                  </a:cubicBezTo>
                  <a:cubicBezTo>
                    <a:pt x="487758" y="192491"/>
                    <a:pt x="462533" y="219500"/>
                    <a:pt x="431491" y="238125"/>
                  </a:cubicBezTo>
                  <a:cubicBezTo>
                    <a:pt x="424852" y="242108"/>
                    <a:pt x="367856" y="275279"/>
                    <a:pt x="355291" y="285750"/>
                  </a:cubicBezTo>
                  <a:cubicBezTo>
                    <a:pt x="281952" y="346866"/>
                    <a:pt x="369087" y="286077"/>
                    <a:pt x="298141" y="333375"/>
                  </a:cubicBezTo>
                  <a:cubicBezTo>
                    <a:pt x="294966" y="342900"/>
                    <a:pt x="294888" y="354110"/>
                    <a:pt x="288616" y="361950"/>
                  </a:cubicBezTo>
                  <a:cubicBezTo>
                    <a:pt x="268981" y="386493"/>
                    <a:pt x="244166" y="406400"/>
                    <a:pt x="221941" y="428625"/>
                  </a:cubicBezTo>
                  <a:cubicBezTo>
                    <a:pt x="212416" y="438150"/>
                    <a:pt x="200838" y="445992"/>
                    <a:pt x="193366" y="457200"/>
                  </a:cubicBezTo>
                  <a:cubicBezTo>
                    <a:pt x="174234" y="485898"/>
                    <a:pt x="169768" y="490038"/>
                    <a:pt x="155266" y="523875"/>
                  </a:cubicBezTo>
                  <a:cubicBezTo>
                    <a:pt x="151311" y="533103"/>
                    <a:pt x="148626" y="542833"/>
                    <a:pt x="145741" y="552450"/>
                  </a:cubicBezTo>
                  <a:cubicBezTo>
                    <a:pt x="139099" y="574590"/>
                    <a:pt x="134590" y="597402"/>
                    <a:pt x="126691" y="619125"/>
                  </a:cubicBezTo>
                  <a:cubicBezTo>
                    <a:pt x="121839" y="632469"/>
                    <a:pt x="113991" y="644525"/>
                    <a:pt x="107641" y="657225"/>
                  </a:cubicBezTo>
                  <a:cubicBezTo>
                    <a:pt x="99604" y="705448"/>
                    <a:pt x="90485" y="763950"/>
                    <a:pt x="79066" y="809625"/>
                  </a:cubicBezTo>
                  <a:lnTo>
                    <a:pt x="69541" y="847725"/>
                  </a:lnTo>
                  <a:cubicBezTo>
                    <a:pt x="66366" y="879475"/>
                    <a:pt x="62211" y="911142"/>
                    <a:pt x="60016" y="942975"/>
                  </a:cubicBezTo>
                  <a:cubicBezTo>
                    <a:pt x="45426" y="1154531"/>
                    <a:pt x="66091" y="1061551"/>
                    <a:pt x="40966" y="1162050"/>
                  </a:cubicBezTo>
                  <a:cubicBezTo>
                    <a:pt x="37791" y="1196975"/>
                    <a:pt x="30826" y="1231761"/>
                    <a:pt x="31441" y="1266825"/>
                  </a:cubicBezTo>
                  <a:cubicBezTo>
                    <a:pt x="39191" y="1708547"/>
                    <a:pt x="-70221" y="1624500"/>
                    <a:pt x="79066" y="1724025"/>
                  </a:cubicBezTo>
                  <a:cubicBezTo>
                    <a:pt x="88891" y="1753501"/>
                    <a:pt x="90029" y="1766955"/>
                    <a:pt x="117166" y="1790700"/>
                  </a:cubicBezTo>
                  <a:cubicBezTo>
                    <a:pt x="131099" y="1802891"/>
                    <a:pt x="148916" y="1809750"/>
                    <a:pt x="164791" y="1819275"/>
                  </a:cubicBezTo>
                  <a:cubicBezTo>
                    <a:pt x="174316" y="1831975"/>
                    <a:pt x="181501" y="1846828"/>
                    <a:pt x="193366" y="1857375"/>
                  </a:cubicBezTo>
                  <a:cubicBezTo>
                    <a:pt x="217161" y="1878527"/>
                    <a:pt x="258050" y="1900632"/>
                    <a:pt x="288616" y="1914525"/>
                  </a:cubicBezTo>
                  <a:cubicBezTo>
                    <a:pt x="310629" y="1924531"/>
                    <a:pt x="333336" y="1932967"/>
                    <a:pt x="355291" y="1943100"/>
                  </a:cubicBezTo>
                  <a:cubicBezTo>
                    <a:pt x="374629" y="1952025"/>
                    <a:pt x="392781" y="1963483"/>
                    <a:pt x="412441" y="1971675"/>
                  </a:cubicBezTo>
                  <a:cubicBezTo>
                    <a:pt x="515334" y="2014547"/>
                    <a:pt x="425810" y="1967587"/>
                    <a:pt x="517216" y="2009775"/>
                  </a:cubicBezTo>
                  <a:cubicBezTo>
                    <a:pt x="543000" y="2021675"/>
                    <a:pt x="568016" y="2035175"/>
                    <a:pt x="593416" y="2047875"/>
                  </a:cubicBezTo>
                  <a:cubicBezTo>
                    <a:pt x="606116" y="2054225"/>
                    <a:pt x="619340" y="2059620"/>
                    <a:pt x="631516" y="2066925"/>
                  </a:cubicBezTo>
                  <a:cubicBezTo>
                    <a:pt x="647391" y="2076450"/>
                    <a:pt x="661237" y="2090788"/>
                    <a:pt x="679141" y="2095500"/>
                  </a:cubicBezTo>
                  <a:cubicBezTo>
                    <a:pt x="722564" y="2106927"/>
                    <a:pt x="768001" y="2108483"/>
                    <a:pt x="812491" y="2114550"/>
                  </a:cubicBezTo>
                  <a:cubicBezTo>
                    <a:pt x="829159" y="2116823"/>
                    <a:pt x="935102" y="2129258"/>
                    <a:pt x="955366" y="2133600"/>
                  </a:cubicBezTo>
                  <a:cubicBezTo>
                    <a:pt x="1140292" y="2173227"/>
                    <a:pt x="925269" y="2132319"/>
                    <a:pt x="1069666" y="2171700"/>
                  </a:cubicBezTo>
                  <a:cubicBezTo>
                    <a:pt x="1088298" y="2176782"/>
                    <a:pt x="1107932" y="2177178"/>
                    <a:pt x="1126816" y="2181225"/>
                  </a:cubicBezTo>
                  <a:cubicBezTo>
                    <a:pt x="1152417" y="2186711"/>
                    <a:pt x="1176911" y="2198267"/>
                    <a:pt x="1203016" y="2200275"/>
                  </a:cubicBezTo>
                  <a:cubicBezTo>
                    <a:pt x="1301202" y="2207828"/>
                    <a:pt x="1399866" y="2206625"/>
                    <a:pt x="1498291" y="2209800"/>
                  </a:cubicBezTo>
                  <a:cubicBezTo>
                    <a:pt x="1634816" y="2206625"/>
                    <a:pt x="1771722" y="2210953"/>
                    <a:pt x="1907866" y="2200275"/>
                  </a:cubicBezTo>
                  <a:cubicBezTo>
                    <a:pt x="1934910" y="2198154"/>
                    <a:pt x="1957558" y="2177463"/>
                    <a:pt x="1984066" y="2171700"/>
                  </a:cubicBezTo>
                  <a:cubicBezTo>
                    <a:pt x="2031016" y="2161494"/>
                    <a:pt x="2079482" y="2160143"/>
                    <a:pt x="2126941" y="2152650"/>
                  </a:cubicBezTo>
                  <a:cubicBezTo>
                    <a:pt x="2139872" y="2150608"/>
                    <a:pt x="2152102" y="2145116"/>
                    <a:pt x="2165041" y="2143125"/>
                  </a:cubicBezTo>
                  <a:cubicBezTo>
                    <a:pt x="2265032" y="2127742"/>
                    <a:pt x="2385267" y="2127996"/>
                    <a:pt x="2479366" y="2124075"/>
                  </a:cubicBezTo>
                  <a:cubicBezTo>
                    <a:pt x="2492066" y="2120900"/>
                    <a:pt x="2506100" y="2121045"/>
                    <a:pt x="2517466" y="2114550"/>
                  </a:cubicBezTo>
                  <a:cubicBezTo>
                    <a:pt x="2555384" y="2092883"/>
                    <a:pt x="2540109" y="2088314"/>
                    <a:pt x="2555566" y="2057400"/>
                  </a:cubicBezTo>
                  <a:cubicBezTo>
                    <a:pt x="2560686" y="2047161"/>
                    <a:pt x="2568936" y="2038764"/>
                    <a:pt x="2574616" y="2028825"/>
                  </a:cubicBezTo>
                  <a:cubicBezTo>
                    <a:pt x="2581661" y="2016497"/>
                    <a:pt x="2586770" y="2003137"/>
                    <a:pt x="2593666" y="1990725"/>
                  </a:cubicBezTo>
                  <a:cubicBezTo>
                    <a:pt x="2620628" y="1942194"/>
                    <a:pt x="2628424" y="1939690"/>
                    <a:pt x="2650816" y="1885950"/>
                  </a:cubicBezTo>
                  <a:cubicBezTo>
                    <a:pt x="2658539" y="1867414"/>
                    <a:pt x="2664096" y="1848034"/>
                    <a:pt x="2669866" y="1828800"/>
                  </a:cubicBezTo>
                  <a:cubicBezTo>
                    <a:pt x="2682654" y="1786175"/>
                    <a:pt x="2677717" y="1780178"/>
                    <a:pt x="2698441" y="1733550"/>
                  </a:cubicBezTo>
                  <a:cubicBezTo>
                    <a:pt x="2703090" y="1723089"/>
                    <a:pt x="2711141" y="1714500"/>
                    <a:pt x="2717491" y="1704975"/>
                  </a:cubicBezTo>
                  <a:lnTo>
                    <a:pt x="2736541" y="1609725"/>
                  </a:lnTo>
                  <a:cubicBezTo>
                    <a:pt x="2739716" y="1593850"/>
                    <a:pt x="2740946" y="1577459"/>
                    <a:pt x="2746066" y="1562100"/>
                  </a:cubicBezTo>
                  <a:lnTo>
                    <a:pt x="2755591" y="1533525"/>
                  </a:lnTo>
                  <a:cubicBezTo>
                    <a:pt x="2758766" y="1504950"/>
                    <a:pt x="2761550" y="1476329"/>
                    <a:pt x="2765116" y="1447800"/>
                  </a:cubicBezTo>
                  <a:cubicBezTo>
                    <a:pt x="2767901" y="1425523"/>
                    <a:pt x="2772512" y="1403475"/>
                    <a:pt x="2774641" y="1381125"/>
                  </a:cubicBezTo>
                  <a:cubicBezTo>
                    <a:pt x="2778866" y="1336762"/>
                    <a:pt x="2779941" y="1292138"/>
                    <a:pt x="2784166" y="1247775"/>
                  </a:cubicBezTo>
                  <a:cubicBezTo>
                    <a:pt x="2789417" y="1192644"/>
                    <a:pt x="2791818" y="1188593"/>
                    <a:pt x="2803216" y="1143000"/>
                  </a:cubicBezTo>
                  <a:cubicBezTo>
                    <a:pt x="2800041" y="882650"/>
                    <a:pt x="2799816" y="622247"/>
                    <a:pt x="2793691" y="361950"/>
                  </a:cubicBezTo>
                  <a:cubicBezTo>
                    <a:pt x="2793455" y="351913"/>
                    <a:pt x="2786924" y="343029"/>
                    <a:pt x="2784166" y="333375"/>
                  </a:cubicBezTo>
                  <a:cubicBezTo>
                    <a:pt x="2768816" y="279648"/>
                    <a:pt x="2786530" y="307164"/>
                    <a:pt x="2746066" y="266700"/>
                  </a:cubicBezTo>
                  <a:cubicBezTo>
                    <a:pt x="2740099" y="242832"/>
                    <a:pt x="2738263" y="217335"/>
                    <a:pt x="2717491" y="200025"/>
                  </a:cubicBezTo>
                  <a:cubicBezTo>
                    <a:pt x="2706583" y="190935"/>
                    <a:pt x="2691567" y="188280"/>
                    <a:pt x="2679391" y="180975"/>
                  </a:cubicBezTo>
                  <a:cubicBezTo>
                    <a:pt x="2659758" y="169195"/>
                    <a:pt x="2643961" y="150115"/>
                    <a:pt x="2622241" y="142875"/>
                  </a:cubicBezTo>
                  <a:cubicBezTo>
                    <a:pt x="2590420" y="132268"/>
                    <a:pt x="2591446" y="131798"/>
                    <a:pt x="2555566" y="123825"/>
                  </a:cubicBezTo>
                  <a:cubicBezTo>
                    <a:pt x="2539762" y="120313"/>
                    <a:pt x="2523560" y="118560"/>
                    <a:pt x="2507941" y="114300"/>
                  </a:cubicBezTo>
                  <a:cubicBezTo>
                    <a:pt x="2488568" y="109016"/>
                    <a:pt x="2470272" y="100120"/>
                    <a:pt x="2450791" y="95250"/>
                  </a:cubicBezTo>
                  <a:cubicBezTo>
                    <a:pt x="2432055" y="90566"/>
                    <a:pt x="2412642" y="89180"/>
                    <a:pt x="2393641" y="85725"/>
                  </a:cubicBezTo>
                  <a:cubicBezTo>
                    <a:pt x="2377713" y="82829"/>
                    <a:pt x="2361791" y="79840"/>
                    <a:pt x="2346016" y="76200"/>
                  </a:cubicBezTo>
                  <a:cubicBezTo>
                    <a:pt x="2320505" y="70313"/>
                    <a:pt x="2295611" y="61636"/>
                    <a:pt x="2269816" y="57150"/>
                  </a:cubicBezTo>
                  <a:cubicBezTo>
                    <a:pt x="2148733" y="36092"/>
                    <a:pt x="2120715" y="38801"/>
                    <a:pt x="2003116" y="28575"/>
                  </a:cubicBezTo>
                  <a:cubicBezTo>
                    <a:pt x="1745413" y="6166"/>
                    <a:pt x="2049418" y="31300"/>
                    <a:pt x="1831666" y="9525"/>
                  </a:cubicBezTo>
                  <a:cubicBezTo>
                    <a:pt x="1793624" y="5721"/>
                    <a:pt x="1755466" y="3175"/>
                    <a:pt x="1717366" y="0"/>
                  </a:cubicBezTo>
                  <a:lnTo>
                    <a:pt x="1279216" y="9525"/>
                  </a:lnTo>
                  <a:cubicBezTo>
                    <a:pt x="1228343" y="11166"/>
                    <a:pt x="1177637" y="16227"/>
                    <a:pt x="1126816" y="19050"/>
                  </a:cubicBezTo>
                  <a:cubicBezTo>
                    <a:pt x="466664" y="55725"/>
                    <a:pt x="1353258" y="4049"/>
                    <a:pt x="774391" y="38100"/>
                  </a:cubicBezTo>
                  <a:cubicBezTo>
                    <a:pt x="755341" y="41275"/>
                    <a:pt x="735739" y="42076"/>
                    <a:pt x="717241" y="47625"/>
                  </a:cubicBezTo>
                  <a:cubicBezTo>
                    <a:pt x="703641" y="51705"/>
                    <a:pt x="692741" y="62595"/>
                    <a:pt x="679141" y="66675"/>
                  </a:cubicBezTo>
                  <a:cubicBezTo>
                    <a:pt x="660643" y="72224"/>
                    <a:pt x="641041" y="73025"/>
                    <a:pt x="621991" y="76200"/>
                  </a:cubicBezTo>
                  <a:cubicBezTo>
                    <a:pt x="612466" y="82550"/>
                    <a:pt x="603355" y="89570"/>
                    <a:pt x="593416" y="95250"/>
                  </a:cubicBezTo>
                  <a:cubicBezTo>
                    <a:pt x="581088" y="102295"/>
                    <a:pt x="567130" y="106424"/>
                    <a:pt x="555316" y="114300"/>
                  </a:cubicBezTo>
                  <a:cubicBezTo>
                    <a:pt x="538400" y="125577"/>
                    <a:pt x="523955" y="140202"/>
                    <a:pt x="507691" y="152400"/>
                  </a:cubicBezTo>
                  <a:cubicBezTo>
                    <a:pt x="498533" y="159269"/>
                    <a:pt x="488431" y="164796"/>
                    <a:pt x="479116" y="171450"/>
                  </a:cubicBezTo>
                  <a:cubicBezTo>
                    <a:pt x="396414" y="230523"/>
                    <a:pt x="479784" y="174180"/>
                    <a:pt x="412441" y="219075"/>
                  </a:cubicBezTo>
                  <a:cubicBezTo>
                    <a:pt x="373186" y="277957"/>
                    <a:pt x="416771" y="220518"/>
                    <a:pt x="364816" y="266700"/>
                  </a:cubicBezTo>
                  <a:cubicBezTo>
                    <a:pt x="344680" y="284598"/>
                    <a:pt x="307666" y="323850"/>
                    <a:pt x="307666" y="323850"/>
                  </a:cubicBezTo>
                  <a:cubicBezTo>
                    <a:pt x="286884" y="386195"/>
                    <a:pt x="315748" y="325005"/>
                    <a:pt x="269566" y="361950"/>
                  </a:cubicBezTo>
                  <a:cubicBezTo>
                    <a:pt x="260627" y="369101"/>
                    <a:pt x="257845" y="381731"/>
                    <a:pt x="250516" y="390525"/>
                  </a:cubicBezTo>
                  <a:cubicBezTo>
                    <a:pt x="241892" y="400873"/>
                    <a:pt x="231466" y="409575"/>
                    <a:pt x="221941" y="419100"/>
                  </a:cubicBezTo>
                  <a:cubicBezTo>
                    <a:pt x="218766" y="428625"/>
                    <a:pt x="216906" y="438695"/>
                    <a:pt x="212416" y="447675"/>
                  </a:cubicBezTo>
                  <a:cubicBezTo>
                    <a:pt x="178050" y="516408"/>
                    <a:pt x="207714" y="430855"/>
                    <a:pt x="174316" y="514350"/>
                  </a:cubicBezTo>
                  <a:cubicBezTo>
                    <a:pt x="166858" y="532994"/>
                    <a:pt x="161616" y="552450"/>
                    <a:pt x="155266" y="571500"/>
                  </a:cubicBezTo>
                  <a:cubicBezTo>
                    <a:pt x="152091" y="581025"/>
                    <a:pt x="150231" y="591095"/>
                    <a:pt x="145741" y="600075"/>
                  </a:cubicBezTo>
                  <a:cubicBezTo>
                    <a:pt x="112291" y="666976"/>
                    <a:pt x="138189" y="610689"/>
                    <a:pt x="117166" y="666750"/>
                  </a:cubicBezTo>
                  <a:cubicBezTo>
                    <a:pt x="111163" y="682759"/>
                    <a:pt x="103523" y="698155"/>
                    <a:pt x="98116" y="714375"/>
                  </a:cubicBezTo>
                  <a:cubicBezTo>
                    <a:pt x="93976" y="726794"/>
                    <a:pt x="93748" y="740443"/>
                    <a:pt x="88591" y="752475"/>
                  </a:cubicBezTo>
                  <a:cubicBezTo>
                    <a:pt x="84082" y="762997"/>
                    <a:pt x="74661" y="770811"/>
                    <a:pt x="69541" y="781050"/>
                  </a:cubicBezTo>
                  <a:cubicBezTo>
                    <a:pt x="65051" y="790030"/>
                    <a:pt x="63191" y="800100"/>
                    <a:pt x="60016" y="809625"/>
                  </a:cubicBezTo>
                  <a:cubicBezTo>
                    <a:pt x="56841" y="831850"/>
                    <a:pt x="52281" y="853921"/>
                    <a:pt x="50491" y="876300"/>
                  </a:cubicBezTo>
                  <a:cubicBezTo>
                    <a:pt x="38324" y="1028384"/>
                    <a:pt x="40966" y="1046190"/>
                    <a:pt x="40966" y="119062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2512" y="4116096"/>
              <a:ext cx="2095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rgbClr val="FFFF00"/>
                  </a:solidFill>
                </a:rPr>
                <a:t>조합 재료에 대한 설명 표시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34194" y="5068672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FF0000"/>
                  </a:solidFill>
                </a:rPr>
                <a:t>아래엔 조합 결과물에 대한 설명이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/>
              </a:r>
              <a:br>
                <a:rPr lang="en-US" altLang="ko-KR" sz="1200" dirty="0" smtClean="0">
                  <a:solidFill>
                    <a:srgbClr val="FF0000"/>
                  </a:solidFill>
                </a:rPr>
              </a:br>
              <a:r>
                <a:rPr lang="ko-KR" altLang="en-US" sz="1200" smtClean="0">
                  <a:solidFill>
                    <a:srgbClr val="FF0000"/>
                  </a:solidFill>
                </a:rPr>
                <a:t>표시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2314575" y="3695700"/>
              <a:ext cx="3146576" cy="2247900"/>
            </a:xfrm>
            <a:custGeom>
              <a:avLst/>
              <a:gdLst>
                <a:gd name="connsiteX0" fmla="*/ 2076450 w 4352925"/>
                <a:gd name="connsiteY0" fmla="*/ 104775 h 5457825"/>
                <a:gd name="connsiteX1" fmla="*/ 1419225 w 4352925"/>
                <a:gd name="connsiteY1" fmla="*/ 85725 h 5457825"/>
                <a:gd name="connsiteX2" fmla="*/ 1019175 w 4352925"/>
                <a:gd name="connsiteY2" fmla="*/ 95250 h 5457825"/>
                <a:gd name="connsiteX3" fmla="*/ 962025 w 4352925"/>
                <a:gd name="connsiteY3" fmla="*/ 104775 h 5457825"/>
                <a:gd name="connsiteX4" fmla="*/ 914400 w 4352925"/>
                <a:gd name="connsiteY4" fmla="*/ 114300 h 5457825"/>
                <a:gd name="connsiteX5" fmla="*/ 809625 w 4352925"/>
                <a:gd name="connsiteY5" fmla="*/ 123825 h 5457825"/>
                <a:gd name="connsiteX6" fmla="*/ 714375 w 4352925"/>
                <a:gd name="connsiteY6" fmla="*/ 142875 h 5457825"/>
                <a:gd name="connsiteX7" fmla="*/ 666750 w 4352925"/>
                <a:gd name="connsiteY7" fmla="*/ 152400 h 5457825"/>
                <a:gd name="connsiteX8" fmla="*/ 561975 w 4352925"/>
                <a:gd name="connsiteY8" fmla="*/ 180975 h 5457825"/>
                <a:gd name="connsiteX9" fmla="*/ 504825 w 4352925"/>
                <a:gd name="connsiteY9" fmla="*/ 200025 h 5457825"/>
                <a:gd name="connsiteX10" fmla="*/ 447675 w 4352925"/>
                <a:gd name="connsiteY10" fmla="*/ 209550 h 5457825"/>
                <a:gd name="connsiteX11" fmla="*/ 371475 w 4352925"/>
                <a:gd name="connsiteY11" fmla="*/ 228600 h 5457825"/>
                <a:gd name="connsiteX12" fmla="*/ 333375 w 4352925"/>
                <a:gd name="connsiteY12" fmla="*/ 257175 h 5457825"/>
                <a:gd name="connsiteX13" fmla="*/ 304800 w 4352925"/>
                <a:gd name="connsiteY13" fmla="*/ 276225 h 5457825"/>
                <a:gd name="connsiteX14" fmla="*/ 247650 w 4352925"/>
                <a:gd name="connsiteY14" fmla="*/ 314325 h 5457825"/>
                <a:gd name="connsiteX15" fmla="*/ 152400 w 4352925"/>
                <a:gd name="connsiteY15" fmla="*/ 428625 h 5457825"/>
                <a:gd name="connsiteX16" fmla="*/ 123825 w 4352925"/>
                <a:gd name="connsiteY16" fmla="*/ 533400 h 5457825"/>
                <a:gd name="connsiteX17" fmla="*/ 104775 w 4352925"/>
                <a:gd name="connsiteY17" fmla="*/ 590550 h 5457825"/>
                <a:gd name="connsiteX18" fmla="*/ 95250 w 4352925"/>
                <a:gd name="connsiteY18" fmla="*/ 647700 h 5457825"/>
                <a:gd name="connsiteX19" fmla="*/ 76200 w 4352925"/>
                <a:gd name="connsiteY19" fmla="*/ 752475 h 5457825"/>
                <a:gd name="connsiteX20" fmla="*/ 57150 w 4352925"/>
                <a:gd name="connsiteY20" fmla="*/ 990600 h 5457825"/>
                <a:gd name="connsiteX21" fmla="*/ 38100 w 4352925"/>
                <a:gd name="connsiteY21" fmla="*/ 1181100 h 5457825"/>
                <a:gd name="connsiteX22" fmla="*/ 57150 w 4352925"/>
                <a:gd name="connsiteY22" fmla="*/ 2076450 h 5457825"/>
                <a:gd name="connsiteX23" fmla="*/ 66675 w 4352925"/>
                <a:gd name="connsiteY23" fmla="*/ 2133600 h 5457825"/>
                <a:gd name="connsiteX24" fmla="*/ 76200 w 4352925"/>
                <a:gd name="connsiteY24" fmla="*/ 2200275 h 5457825"/>
                <a:gd name="connsiteX25" fmla="*/ 95250 w 4352925"/>
                <a:gd name="connsiteY25" fmla="*/ 2466975 h 5457825"/>
                <a:gd name="connsiteX26" fmla="*/ 104775 w 4352925"/>
                <a:gd name="connsiteY26" fmla="*/ 3000375 h 5457825"/>
                <a:gd name="connsiteX27" fmla="*/ 114300 w 4352925"/>
                <a:gd name="connsiteY27" fmla="*/ 3067050 h 5457825"/>
                <a:gd name="connsiteX28" fmla="*/ 123825 w 4352925"/>
                <a:gd name="connsiteY28" fmla="*/ 3228975 h 5457825"/>
                <a:gd name="connsiteX29" fmla="*/ 142875 w 4352925"/>
                <a:gd name="connsiteY29" fmla="*/ 3409950 h 5457825"/>
                <a:gd name="connsiteX30" fmla="*/ 152400 w 4352925"/>
                <a:gd name="connsiteY30" fmla="*/ 3524250 h 5457825"/>
                <a:gd name="connsiteX31" fmla="*/ 171450 w 4352925"/>
                <a:gd name="connsiteY31" fmla="*/ 3886200 h 5457825"/>
                <a:gd name="connsiteX32" fmla="*/ 200025 w 4352925"/>
                <a:gd name="connsiteY32" fmla="*/ 4029075 h 5457825"/>
                <a:gd name="connsiteX33" fmla="*/ 209550 w 4352925"/>
                <a:gd name="connsiteY33" fmla="*/ 4095750 h 5457825"/>
                <a:gd name="connsiteX34" fmla="*/ 219075 w 4352925"/>
                <a:gd name="connsiteY34" fmla="*/ 4152900 h 5457825"/>
                <a:gd name="connsiteX35" fmla="*/ 238125 w 4352925"/>
                <a:gd name="connsiteY35" fmla="*/ 4733925 h 5457825"/>
                <a:gd name="connsiteX36" fmla="*/ 257175 w 4352925"/>
                <a:gd name="connsiteY36" fmla="*/ 4905375 h 5457825"/>
                <a:gd name="connsiteX37" fmla="*/ 266700 w 4352925"/>
                <a:gd name="connsiteY37" fmla="*/ 5019675 h 5457825"/>
                <a:gd name="connsiteX38" fmla="*/ 285750 w 4352925"/>
                <a:gd name="connsiteY38" fmla="*/ 5076825 h 5457825"/>
                <a:gd name="connsiteX39" fmla="*/ 323850 w 4352925"/>
                <a:gd name="connsiteY39" fmla="*/ 5162550 h 5457825"/>
                <a:gd name="connsiteX40" fmla="*/ 352425 w 4352925"/>
                <a:gd name="connsiteY40" fmla="*/ 5210175 h 5457825"/>
                <a:gd name="connsiteX41" fmla="*/ 381000 w 4352925"/>
                <a:gd name="connsiteY41" fmla="*/ 5238750 h 5457825"/>
                <a:gd name="connsiteX42" fmla="*/ 419100 w 4352925"/>
                <a:gd name="connsiteY42" fmla="*/ 5267325 h 5457825"/>
                <a:gd name="connsiteX43" fmla="*/ 457200 w 4352925"/>
                <a:gd name="connsiteY43" fmla="*/ 5276850 h 5457825"/>
                <a:gd name="connsiteX44" fmla="*/ 523875 w 4352925"/>
                <a:gd name="connsiteY44" fmla="*/ 5295900 h 5457825"/>
                <a:gd name="connsiteX45" fmla="*/ 685800 w 4352925"/>
                <a:gd name="connsiteY45" fmla="*/ 5314950 h 5457825"/>
                <a:gd name="connsiteX46" fmla="*/ 2143125 w 4352925"/>
                <a:gd name="connsiteY46" fmla="*/ 5314950 h 5457825"/>
                <a:gd name="connsiteX47" fmla="*/ 3305175 w 4352925"/>
                <a:gd name="connsiteY47" fmla="*/ 5305425 h 5457825"/>
                <a:gd name="connsiteX48" fmla="*/ 3676650 w 4352925"/>
                <a:gd name="connsiteY48" fmla="*/ 5276850 h 5457825"/>
                <a:gd name="connsiteX49" fmla="*/ 3705225 w 4352925"/>
                <a:gd name="connsiteY49" fmla="*/ 5267325 h 5457825"/>
                <a:gd name="connsiteX50" fmla="*/ 3752850 w 4352925"/>
                <a:gd name="connsiteY50" fmla="*/ 5248275 h 5457825"/>
                <a:gd name="connsiteX51" fmla="*/ 3810000 w 4352925"/>
                <a:gd name="connsiteY51" fmla="*/ 5238750 h 5457825"/>
                <a:gd name="connsiteX52" fmla="*/ 3952875 w 4352925"/>
                <a:gd name="connsiteY52" fmla="*/ 5200650 h 5457825"/>
                <a:gd name="connsiteX53" fmla="*/ 4010025 w 4352925"/>
                <a:gd name="connsiteY53" fmla="*/ 5019675 h 5457825"/>
                <a:gd name="connsiteX54" fmla="*/ 4038600 w 4352925"/>
                <a:gd name="connsiteY54" fmla="*/ 4895850 h 5457825"/>
                <a:gd name="connsiteX55" fmla="*/ 4057650 w 4352925"/>
                <a:gd name="connsiteY55" fmla="*/ 4152900 h 5457825"/>
                <a:gd name="connsiteX56" fmla="*/ 4067175 w 4352925"/>
                <a:gd name="connsiteY56" fmla="*/ 4057650 h 5457825"/>
                <a:gd name="connsiteX57" fmla="*/ 4076700 w 4352925"/>
                <a:gd name="connsiteY57" fmla="*/ 3838575 h 5457825"/>
                <a:gd name="connsiteX58" fmla="*/ 4086225 w 4352925"/>
                <a:gd name="connsiteY58" fmla="*/ 3733800 h 5457825"/>
                <a:gd name="connsiteX59" fmla="*/ 4095750 w 4352925"/>
                <a:gd name="connsiteY59" fmla="*/ 3609975 h 5457825"/>
                <a:gd name="connsiteX60" fmla="*/ 4105275 w 4352925"/>
                <a:gd name="connsiteY60" fmla="*/ 3543300 h 5457825"/>
                <a:gd name="connsiteX61" fmla="*/ 4114800 w 4352925"/>
                <a:gd name="connsiteY61" fmla="*/ 3448050 h 5457825"/>
                <a:gd name="connsiteX62" fmla="*/ 4105275 w 4352925"/>
                <a:gd name="connsiteY62" fmla="*/ 2962275 h 5457825"/>
                <a:gd name="connsiteX63" fmla="*/ 4095750 w 4352925"/>
                <a:gd name="connsiteY63" fmla="*/ 2895600 h 5457825"/>
                <a:gd name="connsiteX64" fmla="*/ 4086225 w 4352925"/>
                <a:gd name="connsiteY64" fmla="*/ 2752725 h 5457825"/>
                <a:gd name="connsiteX65" fmla="*/ 4067175 w 4352925"/>
                <a:gd name="connsiteY65" fmla="*/ 2581275 h 5457825"/>
                <a:gd name="connsiteX66" fmla="*/ 4048125 w 4352925"/>
                <a:gd name="connsiteY66" fmla="*/ 714375 h 5457825"/>
                <a:gd name="connsiteX67" fmla="*/ 4038600 w 4352925"/>
                <a:gd name="connsiteY67" fmla="*/ 657225 h 5457825"/>
                <a:gd name="connsiteX68" fmla="*/ 4029075 w 4352925"/>
                <a:gd name="connsiteY68" fmla="*/ 552450 h 5457825"/>
                <a:gd name="connsiteX69" fmla="*/ 4019550 w 4352925"/>
                <a:gd name="connsiteY69" fmla="*/ 485775 h 5457825"/>
                <a:gd name="connsiteX70" fmla="*/ 3971925 w 4352925"/>
                <a:gd name="connsiteY70" fmla="*/ 428625 h 5457825"/>
                <a:gd name="connsiteX71" fmla="*/ 3771900 w 4352925"/>
                <a:gd name="connsiteY71" fmla="*/ 257175 h 5457825"/>
                <a:gd name="connsiteX72" fmla="*/ 3619500 w 4352925"/>
                <a:gd name="connsiteY72" fmla="*/ 190500 h 5457825"/>
                <a:gd name="connsiteX73" fmla="*/ 3514725 w 4352925"/>
                <a:gd name="connsiteY73" fmla="*/ 200025 h 5457825"/>
                <a:gd name="connsiteX74" fmla="*/ 3448050 w 4352925"/>
                <a:gd name="connsiteY74" fmla="*/ 238125 h 5457825"/>
                <a:gd name="connsiteX75" fmla="*/ 3286125 w 4352925"/>
                <a:gd name="connsiteY75" fmla="*/ 304800 h 5457825"/>
                <a:gd name="connsiteX76" fmla="*/ 3028950 w 4352925"/>
                <a:gd name="connsiteY76" fmla="*/ 285750 h 5457825"/>
                <a:gd name="connsiteX77" fmla="*/ 2962275 w 4352925"/>
                <a:gd name="connsiteY77" fmla="*/ 276225 h 5457825"/>
                <a:gd name="connsiteX78" fmla="*/ 2886075 w 4352925"/>
                <a:gd name="connsiteY78" fmla="*/ 238125 h 5457825"/>
                <a:gd name="connsiteX79" fmla="*/ 2800350 w 4352925"/>
                <a:gd name="connsiteY79" fmla="*/ 200025 h 5457825"/>
                <a:gd name="connsiteX80" fmla="*/ 2724150 w 4352925"/>
                <a:gd name="connsiteY80" fmla="*/ 180975 h 5457825"/>
                <a:gd name="connsiteX81" fmla="*/ 2667000 w 4352925"/>
                <a:gd name="connsiteY81" fmla="*/ 152400 h 5457825"/>
                <a:gd name="connsiteX82" fmla="*/ 2628900 w 4352925"/>
                <a:gd name="connsiteY82" fmla="*/ 142875 h 5457825"/>
                <a:gd name="connsiteX83" fmla="*/ 2495550 w 4352925"/>
                <a:gd name="connsiteY83" fmla="*/ 114300 h 5457825"/>
                <a:gd name="connsiteX84" fmla="*/ 1828800 w 4352925"/>
                <a:gd name="connsiteY84" fmla="*/ 123825 h 5457825"/>
                <a:gd name="connsiteX85" fmla="*/ 1714500 w 4352925"/>
                <a:gd name="connsiteY85" fmla="*/ 152400 h 5457825"/>
                <a:gd name="connsiteX86" fmla="*/ 1685925 w 4352925"/>
                <a:gd name="connsiteY86" fmla="*/ 161925 h 5457825"/>
                <a:gd name="connsiteX87" fmla="*/ 1552575 w 4352925"/>
                <a:gd name="connsiteY87" fmla="*/ 180975 h 5457825"/>
                <a:gd name="connsiteX88" fmla="*/ 1495425 w 4352925"/>
                <a:gd name="connsiteY88" fmla="*/ 200025 h 5457825"/>
                <a:gd name="connsiteX89" fmla="*/ 1285875 w 4352925"/>
                <a:gd name="connsiteY89" fmla="*/ 219075 h 5457825"/>
                <a:gd name="connsiteX90" fmla="*/ 1143000 w 4352925"/>
                <a:gd name="connsiteY90" fmla="*/ 238125 h 5457825"/>
                <a:gd name="connsiteX91" fmla="*/ 409575 w 4352925"/>
                <a:gd name="connsiteY91" fmla="*/ 257175 h 5457825"/>
                <a:gd name="connsiteX92" fmla="*/ 371475 w 4352925"/>
                <a:gd name="connsiteY92" fmla="*/ 266700 h 5457825"/>
                <a:gd name="connsiteX93" fmla="*/ 333375 w 4352925"/>
                <a:gd name="connsiteY93" fmla="*/ 295275 h 5457825"/>
                <a:gd name="connsiteX94" fmla="*/ 285750 w 4352925"/>
                <a:gd name="connsiteY94" fmla="*/ 352425 h 5457825"/>
                <a:gd name="connsiteX95" fmla="*/ 276225 w 4352925"/>
                <a:gd name="connsiteY95" fmla="*/ 381000 h 5457825"/>
                <a:gd name="connsiteX96" fmla="*/ 257175 w 4352925"/>
                <a:gd name="connsiteY96" fmla="*/ 419100 h 5457825"/>
                <a:gd name="connsiteX97" fmla="*/ 228600 w 4352925"/>
                <a:gd name="connsiteY97" fmla="*/ 495300 h 5457825"/>
                <a:gd name="connsiteX98" fmla="*/ 219075 w 4352925"/>
                <a:gd name="connsiteY98" fmla="*/ 552450 h 5457825"/>
                <a:gd name="connsiteX99" fmla="*/ 209550 w 4352925"/>
                <a:gd name="connsiteY99" fmla="*/ 600075 h 5457825"/>
                <a:gd name="connsiteX100" fmla="*/ 180975 w 4352925"/>
                <a:gd name="connsiteY100" fmla="*/ 762000 h 5457825"/>
                <a:gd name="connsiteX101" fmla="*/ 171450 w 4352925"/>
                <a:gd name="connsiteY101" fmla="*/ 923925 h 5457825"/>
                <a:gd name="connsiteX102" fmla="*/ 152400 w 4352925"/>
                <a:gd name="connsiteY102" fmla="*/ 962025 h 5457825"/>
                <a:gd name="connsiteX103" fmla="*/ 142875 w 4352925"/>
                <a:gd name="connsiteY103" fmla="*/ 1028700 h 5457825"/>
                <a:gd name="connsiteX104" fmla="*/ 133350 w 4352925"/>
                <a:gd name="connsiteY104" fmla="*/ 1066800 h 5457825"/>
                <a:gd name="connsiteX105" fmla="*/ 123825 w 4352925"/>
                <a:gd name="connsiteY105" fmla="*/ 1133475 h 5457825"/>
                <a:gd name="connsiteX106" fmla="*/ 95250 w 4352925"/>
                <a:gd name="connsiteY106" fmla="*/ 1295400 h 5457825"/>
                <a:gd name="connsiteX107" fmla="*/ 85725 w 4352925"/>
                <a:gd name="connsiteY107" fmla="*/ 1343025 h 5457825"/>
                <a:gd name="connsiteX108" fmla="*/ 66675 w 4352925"/>
                <a:gd name="connsiteY108" fmla="*/ 1457325 h 5457825"/>
                <a:gd name="connsiteX109" fmla="*/ 57150 w 4352925"/>
                <a:gd name="connsiteY109" fmla="*/ 1600200 h 5457825"/>
                <a:gd name="connsiteX110" fmla="*/ 47625 w 4352925"/>
                <a:gd name="connsiteY110" fmla="*/ 1657350 h 5457825"/>
                <a:gd name="connsiteX111" fmla="*/ 28575 w 4352925"/>
                <a:gd name="connsiteY111" fmla="*/ 1828800 h 5457825"/>
                <a:gd name="connsiteX112" fmla="*/ 19050 w 4352925"/>
                <a:gd name="connsiteY112" fmla="*/ 2009775 h 5457825"/>
                <a:gd name="connsiteX113" fmla="*/ 0 w 4352925"/>
                <a:gd name="connsiteY113" fmla="*/ 2190750 h 5457825"/>
                <a:gd name="connsiteX114" fmla="*/ 9525 w 4352925"/>
                <a:gd name="connsiteY114" fmla="*/ 2571750 h 5457825"/>
                <a:gd name="connsiteX115" fmla="*/ 19050 w 4352925"/>
                <a:gd name="connsiteY115" fmla="*/ 2600325 h 5457825"/>
                <a:gd name="connsiteX116" fmla="*/ 28575 w 4352925"/>
                <a:gd name="connsiteY116" fmla="*/ 2638425 h 5457825"/>
                <a:gd name="connsiteX117" fmla="*/ 57150 w 4352925"/>
                <a:gd name="connsiteY117" fmla="*/ 2724150 h 5457825"/>
                <a:gd name="connsiteX118" fmla="*/ 76200 w 4352925"/>
                <a:gd name="connsiteY118" fmla="*/ 2847975 h 5457825"/>
                <a:gd name="connsiteX119" fmla="*/ 85725 w 4352925"/>
                <a:gd name="connsiteY119" fmla="*/ 2886075 h 5457825"/>
                <a:gd name="connsiteX120" fmla="*/ 95250 w 4352925"/>
                <a:gd name="connsiteY120" fmla="*/ 2952750 h 5457825"/>
                <a:gd name="connsiteX121" fmla="*/ 114300 w 4352925"/>
                <a:gd name="connsiteY121" fmla="*/ 3000375 h 5457825"/>
                <a:gd name="connsiteX122" fmla="*/ 123825 w 4352925"/>
                <a:gd name="connsiteY122" fmla="*/ 3076575 h 5457825"/>
                <a:gd name="connsiteX123" fmla="*/ 142875 w 4352925"/>
                <a:gd name="connsiteY123" fmla="*/ 3143250 h 5457825"/>
                <a:gd name="connsiteX124" fmla="*/ 180975 w 4352925"/>
                <a:gd name="connsiteY124" fmla="*/ 3343275 h 5457825"/>
                <a:gd name="connsiteX125" fmla="*/ 200025 w 4352925"/>
                <a:gd name="connsiteY125" fmla="*/ 3495675 h 5457825"/>
                <a:gd name="connsiteX126" fmla="*/ 219075 w 4352925"/>
                <a:gd name="connsiteY126" fmla="*/ 3609975 h 5457825"/>
                <a:gd name="connsiteX127" fmla="*/ 238125 w 4352925"/>
                <a:gd name="connsiteY127" fmla="*/ 3743325 h 5457825"/>
                <a:gd name="connsiteX128" fmla="*/ 247650 w 4352925"/>
                <a:gd name="connsiteY128" fmla="*/ 4743450 h 5457825"/>
                <a:gd name="connsiteX129" fmla="*/ 266700 w 4352925"/>
                <a:gd name="connsiteY129" fmla="*/ 4972050 h 5457825"/>
                <a:gd name="connsiteX130" fmla="*/ 285750 w 4352925"/>
                <a:gd name="connsiteY130" fmla="*/ 5086350 h 5457825"/>
                <a:gd name="connsiteX131" fmla="*/ 304800 w 4352925"/>
                <a:gd name="connsiteY131" fmla="*/ 5238750 h 5457825"/>
                <a:gd name="connsiteX132" fmla="*/ 323850 w 4352925"/>
                <a:gd name="connsiteY132" fmla="*/ 5324475 h 5457825"/>
                <a:gd name="connsiteX133" fmla="*/ 352425 w 4352925"/>
                <a:gd name="connsiteY133" fmla="*/ 5353050 h 5457825"/>
                <a:gd name="connsiteX134" fmla="*/ 381000 w 4352925"/>
                <a:gd name="connsiteY134" fmla="*/ 5400675 h 5457825"/>
                <a:gd name="connsiteX135" fmla="*/ 428625 w 4352925"/>
                <a:gd name="connsiteY135" fmla="*/ 5419725 h 5457825"/>
                <a:gd name="connsiteX136" fmla="*/ 695325 w 4352925"/>
                <a:gd name="connsiteY136" fmla="*/ 5457825 h 5457825"/>
                <a:gd name="connsiteX137" fmla="*/ 1323975 w 4352925"/>
                <a:gd name="connsiteY137" fmla="*/ 5438775 h 5457825"/>
                <a:gd name="connsiteX138" fmla="*/ 1600200 w 4352925"/>
                <a:gd name="connsiteY138" fmla="*/ 5419725 h 5457825"/>
                <a:gd name="connsiteX139" fmla="*/ 1838325 w 4352925"/>
                <a:gd name="connsiteY139" fmla="*/ 5400675 h 5457825"/>
                <a:gd name="connsiteX140" fmla="*/ 2695575 w 4352925"/>
                <a:gd name="connsiteY140" fmla="*/ 5391150 h 5457825"/>
                <a:gd name="connsiteX141" fmla="*/ 2809875 w 4352925"/>
                <a:gd name="connsiteY141" fmla="*/ 5381625 h 5457825"/>
                <a:gd name="connsiteX142" fmla="*/ 3086100 w 4352925"/>
                <a:gd name="connsiteY142" fmla="*/ 5343525 h 5457825"/>
                <a:gd name="connsiteX143" fmla="*/ 3228975 w 4352925"/>
                <a:gd name="connsiteY143" fmla="*/ 5334000 h 5457825"/>
                <a:gd name="connsiteX144" fmla="*/ 3333750 w 4352925"/>
                <a:gd name="connsiteY144" fmla="*/ 5314950 h 5457825"/>
                <a:gd name="connsiteX145" fmla="*/ 4029075 w 4352925"/>
                <a:gd name="connsiteY145" fmla="*/ 5267325 h 5457825"/>
                <a:gd name="connsiteX146" fmla="*/ 4067175 w 4352925"/>
                <a:gd name="connsiteY146" fmla="*/ 5172075 h 5457825"/>
                <a:gd name="connsiteX147" fmla="*/ 4086225 w 4352925"/>
                <a:gd name="connsiteY147" fmla="*/ 5114925 h 5457825"/>
                <a:gd name="connsiteX148" fmla="*/ 4162425 w 4352925"/>
                <a:gd name="connsiteY148" fmla="*/ 4953000 h 5457825"/>
                <a:gd name="connsiteX149" fmla="*/ 4200525 w 4352925"/>
                <a:gd name="connsiteY149" fmla="*/ 4819650 h 5457825"/>
                <a:gd name="connsiteX150" fmla="*/ 4248150 w 4352925"/>
                <a:gd name="connsiteY150" fmla="*/ 4600575 h 5457825"/>
                <a:gd name="connsiteX151" fmla="*/ 4257675 w 4352925"/>
                <a:gd name="connsiteY151" fmla="*/ 4505325 h 5457825"/>
                <a:gd name="connsiteX152" fmla="*/ 4276725 w 4352925"/>
                <a:gd name="connsiteY152" fmla="*/ 4429125 h 5457825"/>
                <a:gd name="connsiteX153" fmla="*/ 4314825 w 4352925"/>
                <a:gd name="connsiteY153" fmla="*/ 4257675 h 5457825"/>
                <a:gd name="connsiteX154" fmla="*/ 4333875 w 4352925"/>
                <a:gd name="connsiteY154" fmla="*/ 4171950 h 5457825"/>
                <a:gd name="connsiteX155" fmla="*/ 4352925 w 4352925"/>
                <a:gd name="connsiteY155" fmla="*/ 3981450 h 5457825"/>
                <a:gd name="connsiteX156" fmla="*/ 4324350 w 4352925"/>
                <a:gd name="connsiteY156" fmla="*/ 3438525 h 5457825"/>
                <a:gd name="connsiteX157" fmla="*/ 4286250 w 4352925"/>
                <a:gd name="connsiteY157" fmla="*/ 3286125 h 5457825"/>
                <a:gd name="connsiteX158" fmla="*/ 4257675 w 4352925"/>
                <a:gd name="connsiteY158" fmla="*/ 3228975 h 5457825"/>
                <a:gd name="connsiteX159" fmla="*/ 4248150 w 4352925"/>
                <a:gd name="connsiteY159" fmla="*/ 3152775 h 5457825"/>
                <a:gd name="connsiteX160" fmla="*/ 4191000 w 4352925"/>
                <a:gd name="connsiteY160" fmla="*/ 2990850 h 5457825"/>
                <a:gd name="connsiteX161" fmla="*/ 4152900 w 4352925"/>
                <a:gd name="connsiteY161" fmla="*/ 2838450 h 5457825"/>
                <a:gd name="connsiteX162" fmla="*/ 4114800 w 4352925"/>
                <a:gd name="connsiteY162" fmla="*/ 2695575 h 5457825"/>
                <a:gd name="connsiteX163" fmla="*/ 4095750 w 4352925"/>
                <a:gd name="connsiteY163" fmla="*/ 2543175 h 5457825"/>
                <a:gd name="connsiteX164" fmla="*/ 4048125 w 4352925"/>
                <a:gd name="connsiteY164" fmla="*/ 2276475 h 5457825"/>
                <a:gd name="connsiteX165" fmla="*/ 4029075 w 4352925"/>
                <a:gd name="connsiteY165" fmla="*/ 2085975 h 5457825"/>
                <a:gd name="connsiteX166" fmla="*/ 4010025 w 4352925"/>
                <a:gd name="connsiteY166" fmla="*/ 1971675 h 5457825"/>
                <a:gd name="connsiteX167" fmla="*/ 4000500 w 4352925"/>
                <a:gd name="connsiteY167" fmla="*/ 1857375 h 5457825"/>
                <a:gd name="connsiteX168" fmla="*/ 3962400 w 4352925"/>
                <a:gd name="connsiteY168" fmla="*/ 1724025 h 5457825"/>
                <a:gd name="connsiteX169" fmla="*/ 3952875 w 4352925"/>
                <a:gd name="connsiteY169" fmla="*/ 1666875 h 5457825"/>
                <a:gd name="connsiteX170" fmla="*/ 3905250 w 4352925"/>
                <a:gd name="connsiteY170" fmla="*/ 1533525 h 5457825"/>
                <a:gd name="connsiteX171" fmla="*/ 3895725 w 4352925"/>
                <a:gd name="connsiteY171" fmla="*/ 1476375 h 5457825"/>
                <a:gd name="connsiteX172" fmla="*/ 3857625 w 4352925"/>
                <a:gd name="connsiteY172" fmla="*/ 1352550 h 5457825"/>
                <a:gd name="connsiteX173" fmla="*/ 3848100 w 4352925"/>
                <a:gd name="connsiteY173" fmla="*/ 1295400 h 5457825"/>
                <a:gd name="connsiteX174" fmla="*/ 3829050 w 4352925"/>
                <a:gd name="connsiteY174" fmla="*/ 1238250 h 5457825"/>
                <a:gd name="connsiteX175" fmla="*/ 3790950 w 4352925"/>
                <a:gd name="connsiteY175" fmla="*/ 1066800 h 5457825"/>
                <a:gd name="connsiteX176" fmla="*/ 3781425 w 4352925"/>
                <a:gd name="connsiteY176" fmla="*/ 876300 h 5457825"/>
                <a:gd name="connsiteX177" fmla="*/ 3762375 w 4352925"/>
                <a:gd name="connsiteY177" fmla="*/ 276225 h 5457825"/>
                <a:gd name="connsiteX178" fmla="*/ 3752850 w 4352925"/>
                <a:gd name="connsiteY178" fmla="*/ 171450 h 5457825"/>
                <a:gd name="connsiteX179" fmla="*/ 3743325 w 4352925"/>
                <a:gd name="connsiteY179" fmla="*/ 133350 h 5457825"/>
                <a:gd name="connsiteX180" fmla="*/ 3714750 w 4352925"/>
                <a:gd name="connsiteY180" fmla="*/ 123825 h 5457825"/>
                <a:gd name="connsiteX181" fmla="*/ 3609975 w 4352925"/>
                <a:gd name="connsiteY181" fmla="*/ 114300 h 5457825"/>
                <a:gd name="connsiteX182" fmla="*/ 3400425 w 4352925"/>
                <a:gd name="connsiteY182" fmla="*/ 76200 h 5457825"/>
                <a:gd name="connsiteX183" fmla="*/ 3209925 w 4352925"/>
                <a:gd name="connsiteY183" fmla="*/ 57150 h 5457825"/>
                <a:gd name="connsiteX184" fmla="*/ 3143250 w 4352925"/>
                <a:gd name="connsiteY184" fmla="*/ 47625 h 5457825"/>
                <a:gd name="connsiteX185" fmla="*/ 3105150 w 4352925"/>
                <a:gd name="connsiteY185" fmla="*/ 38100 h 5457825"/>
                <a:gd name="connsiteX186" fmla="*/ 3009900 w 4352925"/>
                <a:gd name="connsiteY186" fmla="*/ 28575 h 5457825"/>
                <a:gd name="connsiteX187" fmla="*/ 2943225 w 4352925"/>
                <a:gd name="connsiteY187" fmla="*/ 19050 h 5457825"/>
                <a:gd name="connsiteX188" fmla="*/ 2857500 w 4352925"/>
                <a:gd name="connsiteY188" fmla="*/ 9525 h 5457825"/>
                <a:gd name="connsiteX189" fmla="*/ 2390775 w 4352925"/>
                <a:gd name="connsiteY189" fmla="*/ 19050 h 5457825"/>
                <a:gd name="connsiteX190" fmla="*/ 1514475 w 4352925"/>
                <a:gd name="connsiteY190" fmla="*/ 0 h 5457825"/>
                <a:gd name="connsiteX191" fmla="*/ 1028700 w 4352925"/>
                <a:gd name="connsiteY191" fmla="*/ 9525 h 5457825"/>
                <a:gd name="connsiteX192" fmla="*/ 981075 w 4352925"/>
                <a:gd name="connsiteY192" fmla="*/ 19050 h 5457825"/>
                <a:gd name="connsiteX193" fmla="*/ 857250 w 4352925"/>
                <a:gd name="connsiteY193" fmla="*/ 38100 h 5457825"/>
                <a:gd name="connsiteX194" fmla="*/ 828675 w 4352925"/>
                <a:gd name="connsiteY194" fmla="*/ 47625 h 5457825"/>
                <a:gd name="connsiteX195" fmla="*/ 790575 w 4352925"/>
                <a:gd name="connsiteY195" fmla="*/ 57150 h 5457825"/>
                <a:gd name="connsiteX196" fmla="*/ 752475 w 4352925"/>
                <a:gd name="connsiteY196" fmla="*/ 76200 h 5457825"/>
                <a:gd name="connsiteX197" fmla="*/ 685800 w 4352925"/>
                <a:gd name="connsiteY197" fmla="*/ 95250 h 5457825"/>
                <a:gd name="connsiteX198" fmla="*/ 571500 w 4352925"/>
                <a:gd name="connsiteY198" fmla="*/ 171450 h 5457825"/>
                <a:gd name="connsiteX199" fmla="*/ 523875 w 4352925"/>
                <a:gd name="connsiteY199" fmla="*/ 209550 h 5457825"/>
                <a:gd name="connsiteX200" fmla="*/ 352425 w 4352925"/>
                <a:gd name="connsiteY200" fmla="*/ 333375 h 5457825"/>
                <a:gd name="connsiteX201" fmla="*/ 276225 w 4352925"/>
                <a:gd name="connsiteY201" fmla="*/ 400050 h 5457825"/>
                <a:gd name="connsiteX202" fmla="*/ 238125 w 4352925"/>
                <a:gd name="connsiteY202" fmla="*/ 457200 h 5457825"/>
                <a:gd name="connsiteX203" fmla="*/ 200025 w 4352925"/>
                <a:gd name="connsiteY203" fmla="*/ 504825 h 5457825"/>
                <a:gd name="connsiteX204" fmla="*/ 180975 w 4352925"/>
                <a:gd name="connsiteY204" fmla="*/ 552450 h 5457825"/>
                <a:gd name="connsiteX205" fmla="*/ 161925 w 4352925"/>
                <a:gd name="connsiteY205" fmla="*/ 581025 h 5457825"/>
                <a:gd name="connsiteX206" fmla="*/ 152400 w 4352925"/>
                <a:gd name="connsiteY206" fmla="*/ 638175 h 5457825"/>
                <a:gd name="connsiteX207" fmla="*/ 133350 w 4352925"/>
                <a:gd name="connsiteY207" fmla="*/ 923925 h 5457825"/>
                <a:gd name="connsiteX208" fmla="*/ 123825 w 4352925"/>
                <a:gd name="connsiteY208" fmla="*/ 990600 h 5457825"/>
                <a:gd name="connsiteX209" fmla="*/ 104775 w 4352925"/>
                <a:gd name="connsiteY209" fmla="*/ 2524125 h 5457825"/>
                <a:gd name="connsiteX210" fmla="*/ 85725 w 4352925"/>
                <a:gd name="connsiteY210" fmla="*/ 2828925 h 5457825"/>
                <a:gd name="connsiteX211" fmla="*/ 66675 w 4352925"/>
                <a:gd name="connsiteY211" fmla="*/ 2933700 h 5457825"/>
                <a:gd name="connsiteX212" fmla="*/ 57150 w 4352925"/>
                <a:gd name="connsiteY212" fmla="*/ 2990850 h 5457825"/>
                <a:gd name="connsiteX213" fmla="*/ 66675 w 4352925"/>
                <a:gd name="connsiteY213" fmla="*/ 3524250 h 5457825"/>
                <a:gd name="connsiteX214" fmla="*/ 76200 w 4352925"/>
                <a:gd name="connsiteY214" fmla="*/ 3600450 h 5457825"/>
                <a:gd name="connsiteX215" fmla="*/ 85725 w 4352925"/>
                <a:gd name="connsiteY215" fmla="*/ 3695700 h 5457825"/>
                <a:gd name="connsiteX216" fmla="*/ 104775 w 4352925"/>
                <a:gd name="connsiteY216" fmla="*/ 3857625 h 5457825"/>
                <a:gd name="connsiteX217" fmla="*/ 123825 w 4352925"/>
                <a:gd name="connsiteY217" fmla="*/ 4038600 h 5457825"/>
                <a:gd name="connsiteX218" fmla="*/ 133350 w 4352925"/>
                <a:gd name="connsiteY218" fmla="*/ 4267200 h 5457825"/>
                <a:gd name="connsiteX219" fmla="*/ 142875 w 4352925"/>
                <a:gd name="connsiteY219" fmla="*/ 4572000 h 5457825"/>
                <a:gd name="connsiteX220" fmla="*/ 152400 w 4352925"/>
                <a:gd name="connsiteY220" fmla="*/ 4714875 h 5457825"/>
                <a:gd name="connsiteX221" fmla="*/ 161925 w 4352925"/>
                <a:gd name="connsiteY221" fmla="*/ 4829175 h 5457825"/>
                <a:gd name="connsiteX222" fmla="*/ 257175 w 4352925"/>
                <a:gd name="connsiteY222" fmla="*/ 5010150 h 5457825"/>
                <a:gd name="connsiteX223" fmla="*/ 295275 w 4352925"/>
                <a:gd name="connsiteY223" fmla="*/ 5057775 h 5457825"/>
                <a:gd name="connsiteX224" fmla="*/ 333375 w 4352925"/>
                <a:gd name="connsiteY224" fmla="*/ 5095875 h 5457825"/>
                <a:gd name="connsiteX225" fmla="*/ 381000 w 4352925"/>
                <a:gd name="connsiteY225" fmla="*/ 5153025 h 5457825"/>
                <a:gd name="connsiteX226" fmla="*/ 447675 w 4352925"/>
                <a:gd name="connsiteY226" fmla="*/ 5181600 h 5457825"/>
                <a:gd name="connsiteX227" fmla="*/ 504825 w 4352925"/>
                <a:gd name="connsiteY227" fmla="*/ 5210175 h 5457825"/>
                <a:gd name="connsiteX228" fmla="*/ 552450 w 4352925"/>
                <a:gd name="connsiteY228" fmla="*/ 5238750 h 5457825"/>
                <a:gd name="connsiteX229" fmla="*/ 685800 w 4352925"/>
                <a:gd name="connsiteY229" fmla="*/ 5267325 h 5457825"/>
                <a:gd name="connsiteX230" fmla="*/ 771525 w 4352925"/>
                <a:gd name="connsiteY230" fmla="*/ 5276850 h 5457825"/>
                <a:gd name="connsiteX231" fmla="*/ 1476375 w 4352925"/>
                <a:gd name="connsiteY231" fmla="*/ 5286375 h 5457825"/>
                <a:gd name="connsiteX232" fmla="*/ 1562100 w 4352925"/>
                <a:gd name="connsiteY232" fmla="*/ 5295900 h 5457825"/>
                <a:gd name="connsiteX233" fmla="*/ 1952625 w 4352925"/>
                <a:gd name="connsiteY233" fmla="*/ 5314950 h 5457825"/>
                <a:gd name="connsiteX234" fmla="*/ 2828925 w 4352925"/>
                <a:gd name="connsiteY234" fmla="*/ 5305425 h 5457825"/>
                <a:gd name="connsiteX235" fmla="*/ 2905125 w 4352925"/>
                <a:gd name="connsiteY235" fmla="*/ 5286375 h 5457825"/>
                <a:gd name="connsiteX236" fmla="*/ 2962275 w 4352925"/>
                <a:gd name="connsiteY236" fmla="*/ 5286375 h 545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</a:cxnLst>
              <a:rect l="l" t="t" r="r" b="b"/>
              <a:pathLst>
                <a:path w="4352925" h="5457825">
                  <a:moveTo>
                    <a:pt x="2076450" y="104775"/>
                  </a:moveTo>
                  <a:cubicBezTo>
                    <a:pt x="1831291" y="93631"/>
                    <a:pt x="1694534" y="85725"/>
                    <a:pt x="1419225" y="85725"/>
                  </a:cubicBezTo>
                  <a:cubicBezTo>
                    <a:pt x="1285837" y="85725"/>
                    <a:pt x="1152525" y="92075"/>
                    <a:pt x="1019175" y="95250"/>
                  </a:cubicBezTo>
                  <a:lnTo>
                    <a:pt x="962025" y="104775"/>
                  </a:lnTo>
                  <a:cubicBezTo>
                    <a:pt x="946097" y="107671"/>
                    <a:pt x="930464" y="112292"/>
                    <a:pt x="914400" y="114300"/>
                  </a:cubicBezTo>
                  <a:cubicBezTo>
                    <a:pt x="879602" y="118650"/>
                    <a:pt x="844550" y="120650"/>
                    <a:pt x="809625" y="123825"/>
                  </a:cubicBezTo>
                  <a:lnTo>
                    <a:pt x="714375" y="142875"/>
                  </a:lnTo>
                  <a:cubicBezTo>
                    <a:pt x="698500" y="146050"/>
                    <a:pt x="681781" y="146387"/>
                    <a:pt x="666750" y="152400"/>
                  </a:cubicBezTo>
                  <a:cubicBezTo>
                    <a:pt x="564790" y="193184"/>
                    <a:pt x="677110" y="152191"/>
                    <a:pt x="561975" y="180975"/>
                  </a:cubicBezTo>
                  <a:cubicBezTo>
                    <a:pt x="542494" y="185845"/>
                    <a:pt x="524306" y="195155"/>
                    <a:pt x="504825" y="200025"/>
                  </a:cubicBezTo>
                  <a:cubicBezTo>
                    <a:pt x="486089" y="204709"/>
                    <a:pt x="466676" y="206095"/>
                    <a:pt x="447675" y="209550"/>
                  </a:cubicBezTo>
                  <a:cubicBezTo>
                    <a:pt x="397101" y="218745"/>
                    <a:pt x="411132" y="215381"/>
                    <a:pt x="371475" y="228600"/>
                  </a:cubicBezTo>
                  <a:cubicBezTo>
                    <a:pt x="358775" y="238125"/>
                    <a:pt x="346293" y="247948"/>
                    <a:pt x="333375" y="257175"/>
                  </a:cubicBezTo>
                  <a:cubicBezTo>
                    <a:pt x="324060" y="263829"/>
                    <a:pt x="313594" y="268896"/>
                    <a:pt x="304800" y="276225"/>
                  </a:cubicBezTo>
                  <a:cubicBezTo>
                    <a:pt x="257234" y="315863"/>
                    <a:pt x="297868" y="297586"/>
                    <a:pt x="247650" y="314325"/>
                  </a:cubicBezTo>
                  <a:cubicBezTo>
                    <a:pt x="179724" y="404893"/>
                    <a:pt x="212951" y="368074"/>
                    <a:pt x="152400" y="428625"/>
                  </a:cubicBezTo>
                  <a:cubicBezTo>
                    <a:pt x="94833" y="601327"/>
                    <a:pt x="164214" y="385306"/>
                    <a:pt x="123825" y="533400"/>
                  </a:cubicBezTo>
                  <a:cubicBezTo>
                    <a:pt x="118541" y="552773"/>
                    <a:pt x="109645" y="571069"/>
                    <a:pt x="104775" y="590550"/>
                  </a:cubicBezTo>
                  <a:cubicBezTo>
                    <a:pt x="100091" y="609286"/>
                    <a:pt x="98705" y="628699"/>
                    <a:pt x="95250" y="647700"/>
                  </a:cubicBezTo>
                  <a:cubicBezTo>
                    <a:pt x="68625" y="794138"/>
                    <a:pt x="104267" y="584070"/>
                    <a:pt x="76200" y="752475"/>
                  </a:cubicBezTo>
                  <a:cubicBezTo>
                    <a:pt x="69850" y="831850"/>
                    <a:pt x="67027" y="911586"/>
                    <a:pt x="57150" y="990600"/>
                  </a:cubicBezTo>
                  <a:cubicBezTo>
                    <a:pt x="42883" y="1104737"/>
                    <a:pt x="49751" y="1041291"/>
                    <a:pt x="38100" y="1181100"/>
                  </a:cubicBezTo>
                  <a:cubicBezTo>
                    <a:pt x="39691" y="1294032"/>
                    <a:pt x="40738" y="1838482"/>
                    <a:pt x="57150" y="2076450"/>
                  </a:cubicBezTo>
                  <a:cubicBezTo>
                    <a:pt x="58479" y="2095717"/>
                    <a:pt x="63738" y="2114512"/>
                    <a:pt x="66675" y="2133600"/>
                  </a:cubicBezTo>
                  <a:cubicBezTo>
                    <a:pt x="70089" y="2155790"/>
                    <a:pt x="73577" y="2177978"/>
                    <a:pt x="76200" y="2200275"/>
                  </a:cubicBezTo>
                  <a:cubicBezTo>
                    <a:pt x="89017" y="2309221"/>
                    <a:pt x="88266" y="2341263"/>
                    <a:pt x="95250" y="2466975"/>
                  </a:cubicBezTo>
                  <a:cubicBezTo>
                    <a:pt x="98425" y="2644775"/>
                    <a:pt x="99132" y="2822636"/>
                    <a:pt x="104775" y="3000375"/>
                  </a:cubicBezTo>
                  <a:cubicBezTo>
                    <a:pt x="105487" y="3022814"/>
                    <a:pt x="112436" y="3044677"/>
                    <a:pt x="114300" y="3067050"/>
                  </a:cubicBezTo>
                  <a:cubicBezTo>
                    <a:pt x="118790" y="3120932"/>
                    <a:pt x="119973" y="3175044"/>
                    <a:pt x="123825" y="3228975"/>
                  </a:cubicBezTo>
                  <a:cubicBezTo>
                    <a:pt x="136290" y="3403484"/>
                    <a:pt x="128546" y="3266659"/>
                    <a:pt x="142875" y="3409950"/>
                  </a:cubicBezTo>
                  <a:cubicBezTo>
                    <a:pt x="146679" y="3447992"/>
                    <a:pt x="149468" y="3486131"/>
                    <a:pt x="152400" y="3524250"/>
                  </a:cubicBezTo>
                  <a:cubicBezTo>
                    <a:pt x="183984" y="3934840"/>
                    <a:pt x="131617" y="3268794"/>
                    <a:pt x="171450" y="3886200"/>
                  </a:cubicBezTo>
                  <a:cubicBezTo>
                    <a:pt x="175970" y="3956260"/>
                    <a:pt x="185685" y="3957374"/>
                    <a:pt x="200025" y="4029075"/>
                  </a:cubicBezTo>
                  <a:cubicBezTo>
                    <a:pt x="204428" y="4051090"/>
                    <a:pt x="206136" y="4073560"/>
                    <a:pt x="209550" y="4095750"/>
                  </a:cubicBezTo>
                  <a:cubicBezTo>
                    <a:pt x="212487" y="4114838"/>
                    <a:pt x="215900" y="4133850"/>
                    <a:pt x="219075" y="4152900"/>
                  </a:cubicBezTo>
                  <a:cubicBezTo>
                    <a:pt x="227185" y="4517832"/>
                    <a:pt x="220592" y="4479702"/>
                    <a:pt x="238125" y="4733925"/>
                  </a:cubicBezTo>
                  <a:cubicBezTo>
                    <a:pt x="247192" y="4865392"/>
                    <a:pt x="240196" y="4820481"/>
                    <a:pt x="257175" y="4905375"/>
                  </a:cubicBezTo>
                  <a:cubicBezTo>
                    <a:pt x="260350" y="4943475"/>
                    <a:pt x="260415" y="4981963"/>
                    <a:pt x="266700" y="5019675"/>
                  </a:cubicBezTo>
                  <a:cubicBezTo>
                    <a:pt x="270001" y="5039482"/>
                    <a:pt x="278292" y="5058181"/>
                    <a:pt x="285750" y="5076825"/>
                  </a:cubicBezTo>
                  <a:cubicBezTo>
                    <a:pt x="300889" y="5114672"/>
                    <a:pt x="304781" y="5128226"/>
                    <a:pt x="323850" y="5162550"/>
                  </a:cubicBezTo>
                  <a:cubicBezTo>
                    <a:pt x="332841" y="5178734"/>
                    <a:pt x="341317" y="5195364"/>
                    <a:pt x="352425" y="5210175"/>
                  </a:cubicBezTo>
                  <a:cubicBezTo>
                    <a:pt x="360507" y="5220951"/>
                    <a:pt x="370773" y="5229984"/>
                    <a:pt x="381000" y="5238750"/>
                  </a:cubicBezTo>
                  <a:cubicBezTo>
                    <a:pt x="393053" y="5249081"/>
                    <a:pt x="404901" y="5260225"/>
                    <a:pt x="419100" y="5267325"/>
                  </a:cubicBezTo>
                  <a:cubicBezTo>
                    <a:pt x="430809" y="5273179"/>
                    <a:pt x="444570" y="5273406"/>
                    <a:pt x="457200" y="5276850"/>
                  </a:cubicBezTo>
                  <a:cubicBezTo>
                    <a:pt x="479500" y="5282932"/>
                    <a:pt x="501274" y="5291057"/>
                    <a:pt x="523875" y="5295900"/>
                  </a:cubicBezTo>
                  <a:cubicBezTo>
                    <a:pt x="560723" y="5303796"/>
                    <a:pt x="655497" y="5311920"/>
                    <a:pt x="685800" y="5314950"/>
                  </a:cubicBezTo>
                  <a:cubicBezTo>
                    <a:pt x="2707394" y="5289032"/>
                    <a:pt x="180597" y="5314950"/>
                    <a:pt x="2143125" y="5314950"/>
                  </a:cubicBezTo>
                  <a:lnTo>
                    <a:pt x="3305175" y="5305425"/>
                  </a:lnTo>
                  <a:cubicBezTo>
                    <a:pt x="3632382" y="5284975"/>
                    <a:pt x="3509200" y="5300771"/>
                    <a:pt x="3676650" y="5276850"/>
                  </a:cubicBezTo>
                  <a:cubicBezTo>
                    <a:pt x="3686175" y="5273675"/>
                    <a:pt x="3695824" y="5270850"/>
                    <a:pt x="3705225" y="5267325"/>
                  </a:cubicBezTo>
                  <a:cubicBezTo>
                    <a:pt x="3721234" y="5261322"/>
                    <a:pt x="3736355" y="5252774"/>
                    <a:pt x="3752850" y="5248275"/>
                  </a:cubicBezTo>
                  <a:cubicBezTo>
                    <a:pt x="3771482" y="5243193"/>
                    <a:pt x="3791116" y="5242797"/>
                    <a:pt x="3810000" y="5238750"/>
                  </a:cubicBezTo>
                  <a:cubicBezTo>
                    <a:pt x="3859312" y="5228183"/>
                    <a:pt x="3904560" y="5214454"/>
                    <a:pt x="3952875" y="5200650"/>
                  </a:cubicBezTo>
                  <a:cubicBezTo>
                    <a:pt x="4026949" y="5151267"/>
                    <a:pt x="3979962" y="5192539"/>
                    <a:pt x="4010025" y="5019675"/>
                  </a:cubicBezTo>
                  <a:cubicBezTo>
                    <a:pt x="4024831" y="4934543"/>
                    <a:pt x="4012472" y="4987297"/>
                    <a:pt x="4038600" y="4895850"/>
                  </a:cubicBezTo>
                  <a:cubicBezTo>
                    <a:pt x="4073582" y="4581011"/>
                    <a:pt x="4038093" y="4925414"/>
                    <a:pt x="4057650" y="4152900"/>
                  </a:cubicBezTo>
                  <a:cubicBezTo>
                    <a:pt x="4058458" y="4121002"/>
                    <a:pt x="4064000" y="4089400"/>
                    <a:pt x="4067175" y="4057650"/>
                  </a:cubicBezTo>
                  <a:cubicBezTo>
                    <a:pt x="4070350" y="3984625"/>
                    <a:pt x="4072408" y="3911543"/>
                    <a:pt x="4076700" y="3838575"/>
                  </a:cubicBezTo>
                  <a:cubicBezTo>
                    <a:pt x="4078759" y="3803566"/>
                    <a:pt x="4083313" y="3768748"/>
                    <a:pt x="4086225" y="3733800"/>
                  </a:cubicBezTo>
                  <a:cubicBezTo>
                    <a:pt x="4089663" y="3692546"/>
                    <a:pt x="4091631" y="3651166"/>
                    <a:pt x="4095750" y="3609975"/>
                  </a:cubicBezTo>
                  <a:cubicBezTo>
                    <a:pt x="4097984" y="3587636"/>
                    <a:pt x="4102652" y="3565597"/>
                    <a:pt x="4105275" y="3543300"/>
                  </a:cubicBezTo>
                  <a:cubicBezTo>
                    <a:pt x="4109003" y="3511610"/>
                    <a:pt x="4111625" y="3479800"/>
                    <a:pt x="4114800" y="3448050"/>
                  </a:cubicBezTo>
                  <a:cubicBezTo>
                    <a:pt x="4111625" y="3286125"/>
                    <a:pt x="4110856" y="3124135"/>
                    <a:pt x="4105275" y="2962275"/>
                  </a:cubicBezTo>
                  <a:cubicBezTo>
                    <a:pt x="4104501" y="2939838"/>
                    <a:pt x="4097783" y="2917958"/>
                    <a:pt x="4095750" y="2895600"/>
                  </a:cubicBezTo>
                  <a:cubicBezTo>
                    <a:pt x="4091429" y="2848065"/>
                    <a:pt x="4090546" y="2800260"/>
                    <a:pt x="4086225" y="2752725"/>
                  </a:cubicBezTo>
                  <a:cubicBezTo>
                    <a:pt x="4081019" y="2695459"/>
                    <a:pt x="4067175" y="2581275"/>
                    <a:pt x="4067175" y="2581275"/>
                  </a:cubicBezTo>
                  <a:cubicBezTo>
                    <a:pt x="4039501" y="1612673"/>
                    <a:pt x="4074664" y="2930398"/>
                    <a:pt x="4048125" y="714375"/>
                  </a:cubicBezTo>
                  <a:cubicBezTo>
                    <a:pt x="4047894" y="695064"/>
                    <a:pt x="4040857" y="676405"/>
                    <a:pt x="4038600" y="657225"/>
                  </a:cubicBezTo>
                  <a:cubicBezTo>
                    <a:pt x="4034502" y="622396"/>
                    <a:pt x="4032948" y="587305"/>
                    <a:pt x="4029075" y="552450"/>
                  </a:cubicBezTo>
                  <a:cubicBezTo>
                    <a:pt x="4026596" y="530137"/>
                    <a:pt x="4028958" y="506159"/>
                    <a:pt x="4019550" y="485775"/>
                  </a:cubicBezTo>
                  <a:cubicBezTo>
                    <a:pt x="4009158" y="463260"/>
                    <a:pt x="3988845" y="446753"/>
                    <a:pt x="3971925" y="428625"/>
                  </a:cubicBezTo>
                  <a:cubicBezTo>
                    <a:pt x="3914017" y="366580"/>
                    <a:pt x="3846059" y="299552"/>
                    <a:pt x="3771900" y="257175"/>
                  </a:cubicBezTo>
                  <a:cubicBezTo>
                    <a:pt x="3723757" y="229665"/>
                    <a:pt x="3670300" y="212725"/>
                    <a:pt x="3619500" y="190500"/>
                  </a:cubicBezTo>
                  <a:cubicBezTo>
                    <a:pt x="3584575" y="193675"/>
                    <a:pt x="3548515" y="190639"/>
                    <a:pt x="3514725" y="200025"/>
                  </a:cubicBezTo>
                  <a:cubicBezTo>
                    <a:pt x="3490061" y="206876"/>
                    <a:pt x="3470945" y="226677"/>
                    <a:pt x="3448050" y="238125"/>
                  </a:cubicBezTo>
                  <a:cubicBezTo>
                    <a:pt x="3386653" y="268823"/>
                    <a:pt x="3348994" y="281224"/>
                    <a:pt x="3286125" y="304800"/>
                  </a:cubicBezTo>
                  <a:lnTo>
                    <a:pt x="3028950" y="285750"/>
                  </a:lnTo>
                  <a:cubicBezTo>
                    <a:pt x="3006586" y="283777"/>
                    <a:pt x="2983574" y="283325"/>
                    <a:pt x="2962275" y="276225"/>
                  </a:cubicBezTo>
                  <a:cubicBezTo>
                    <a:pt x="2935334" y="267245"/>
                    <a:pt x="2911770" y="250217"/>
                    <a:pt x="2886075" y="238125"/>
                  </a:cubicBezTo>
                  <a:cubicBezTo>
                    <a:pt x="2857781" y="224810"/>
                    <a:pt x="2829837" y="210432"/>
                    <a:pt x="2800350" y="200025"/>
                  </a:cubicBezTo>
                  <a:cubicBezTo>
                    <a:pt x="2775661" y="191311"/>
                    <a:pt x="2748806" y="189781"/>
                    <a:pt x="2724150" y="180975"/>
                  </a:cubicBezTo>
                  <a:cubicBezTo>
                    <a:pt x="2704092" y="173812"/>
                    <a:pt x="2686775" y="160310"/>
                    <a:pt x="2667000" y="152400"/>
                  </a:cubicBezTo>
                  <a:cubicBezTo>
                    <a:pt x="2654845" y="147538"/>
                    <a:pt x="2641700" y="145618"/>
                    <a:pt x="2628900" y="142875"/>
                  </a:cubicBezTo>
                  <a:cubicBezTo>
                    <a:pt x="2477579" y="110449"/>
                    <a:pt x="2582542" y="136048"/>
                    <a:pt x="2495550" y="114300"/>
                  </a:cubicBezTo>
                  <a:lnTo>
                    <a:pt x="1828800" y="123825"/>
                  </a:lnTo>
                  <a:cubicBezTo>
                    <a:pt x="1787023" y="124924"/>
                    <a:pt x="1753393" y="139436"/>
                    <a:pt x="1714500" y="152400"/>
                  </a:cubicBezTo>
                  <a:cubicBezTo>
                    <a:pt x="1704975" y="155575"/>
                    <a:pt x="1695864" y="160505"/>
                    <a:pt x="1685925" y="161925"/>
                  </a:cubicBezTo>
                  <a:lnTo>
                    <a:pt x="1552575" y="180975"/>
                  </a:lnTo>
                  <a:cubicBezTo>
                    <a:pt x="1533525" y="187325"/>
                    <a:pt x="1514906" y="195155"/>
                    <a:pt x="1495425" y="200025"/>
                  </a:cubicBezTo>
                  <a:cubicBezTo>
                    <a:pt x="1435782" y="214936"/>
                    <a:pt x="1331799" y="216205"/>
                    <a:pt x="1285875" y="219075"/>
                  </a:cubicBezTo>
                  <a:cubicBezTo>
                    <a:pt x="1257807" y="223085"/>
                    <a:pt x="1168566" y="236231"/>
                    <a:pt x="1143000" y="238125"/>
                  </a:cubicBezTo>
                  <a:cubicBezTo>
                    <a:pt x="915775" y="254956"/>
                    <a:pt x="602679" y="253846"/>
                    <a:pt x="409575" y="257175"/>
                  </a:cubicBezTo>
                  <a:cubicBezTo>
                    <a:pt x="396875" y="260350"/>
                    <a:pt x="383184" y="260846"/>
                    <a:pt x="371475" y="266700"/>
                  </a:cubicBezTo>
                  <a:cubicBezTo>
                    <a:pt x="357276" y="273800"/>
                    <a:pt x="345428" y="284944"/>
                    <a:pt x="333375" y="295275"/>
                  </a:cubicBezTo>
                  <a:cubicBezTo>
                    <a:pt x="314943" y="311074"/>
                    <a:pt x="296773" y="330379"/>
                    <a:pt x="285750" y="352425"/>
                  </a:cubicBezTo>
                  <a:cubicBezTo>
                    <a:pt x="281260" y="361405"/>
                    <a:pt x="280180" y="371772"/>
                    <a:pt x="276225" y="381000"/>
                  </a:cubicBezTo>
                  <a:cubicBezTo>
                    <a:pt x="270632" y="394051"/>
                    <a:pt x="262161" y="405805"/>
                    <a:pt x="257175" y="419100"/>
                  </a:cubicBezTo>
                  <a:cubicBezTo>
                    <a:pt x="218269" y="522850"/>
                    <a:pt x="281638" y="389225"/>
                    <a:pt x="228600" y="495300"/>
                  </a:cubicBezTo>
                  <a:cubicBezTo>
                    <a:pt x="225425" y="514350"/>
                    <a:pt x="222530" y="533449"/>
                    <a:pt x="219075" y="552450"/>
                  </a:cubicBezTo>
                  <a:cubicBezTo>
                    <a:pt x="216179" y="568378"/>
                    <a:pt x="212363" y="584132"/>
                    <a:pt x="209550" y="600075"/>
                  </a:cubicBezTo>
                  <a:cubicBezTo>
                    <a:pt x="176983" y="784623"/>
                    <a:pt x="202625" y="653749"/>
                    <a:pt x="180975" y="762000"/>
                  </a:cubicBezTo>
                  <a:cubicBezTo>
                    <a:pt x="177800" y="815975"/>
                    <a:pt x="179096" y="870400"/>
                    <a:pt x="171450" y="923925"/>
                  </a:cubicBezTo>
                  <a:cubicBezTo>
                    <a:pt x="169442" y="937981"/>
                    <a:pt x="156136" y="948326"/>
                    <a:pt x="152400" y="962025"/>
                  </a:cubicBezTo>
                  <a:cubicBezTo>
                    <a:pt x="146493" y="983685"/>
                    <a:pt x="146891" y="1006611"/>
                    <a:pt x="142875" y="1028700"/>
                  </a:cubicBezTo>
                  <a:cubicBezTo>
                    <a:pt x="140533" y="1041580"/>
                    <a:pt x="135692" y="1053920"/>
                    <a:pt x="133350" y="1066800"/>
                  </a:cubicBezTo>
                  <a:cubicBezTo>
                    <a:pt x="129334" y="1088889"/>
                    <a:pt x="127516" y="1111330"/>
                    <a:pt x="123825" y="1133475"/>
                  </a:cubicBezTo>
                  <a:cubicBezTo>
                    <a:pt x="114814" y="1187538"/>
                    <a:pt x="105999" y="1241655"/>
                    <a:pt x="95250" y="1295400"/>
                  </a:cubicBezTo>
                  <a:cubicBezTo>
                    <a:pt x="92075" y="1311275"/>
                    <a:pt x="88538" y="1327082"/>
                    <a:pt x="85725" y="1343025"/>
                  </a:cubicBezTo>
                  <a:cubicBezTo>
                    <a:pt x="79012" y="1381063"/>
                    <a:pt x="66675" y="1457325"/>
                    <a:pt x="66675" y="1457325"/>
                  </a:cubicBezTo>
                  <a:cubicBezTo>
                    <a:pt x="63500" y="1504950"/>
                    <a:pt x="61675" y="1552684"/>
                    <a:pt x="57150" y="1600200"/>
                  </a:cubicBezTo>
                  <a:cubicBezTo>
                    <a:pt x="55319" y="1619426"/>
                    <a:pt x="49758" y="1638155"/>
                    <a:pt x="47625" y="1657350"/>
                  </a:cubicBezTo>
                  <a:cubicBezTo>
                    <a:pt x="25367" y="1857669"/>
                    <a:pt x="50007" y="1700208"/>
                    <a:pt x="28575" y="1828800"/>
                  </a:cubicBezTo>
                  <a:cubicBezTo>
                    <a:pt x="25400" y="1889125"/>
                    <a:pt x="23068" y="1949500"/>
                    <a:pt x="19050" y="2009775"/>
                  </a:cubicBezTo>
                  <a:cubicBezTo>
                    <a:pt x="13975" y="2085905"/>
                    <a:pt x="8935" y="2119268"/>
                    <a:pt x="0" y="2190750"/>
                  </a:cubicBezTo>
                  <a:cubicBezTo>
                    <a:pt x="3175" y="2317750"/>
                    <a:pt x="3623" y="2444848"/>
                    <a:pt x="9525" y="2571750"/>
                  </a:cubicBezTo>
                  <a:cubicBezTo>
                    <a:pt x="9991" y="2581779"/>
                    <a:pt x="16292" y="2590671"/>
                    <a:pt x="19050" y="2600325"/>
                  </a:cubicBezTo>
                  <a:cubicBezTo>
                    <a:pt x="22646" y="2612912"/>
                    <a:pt x="24435" y="2626006"/>
                    <a:pt x="28575" y="2638425"/>
                  </a:cubicBezTo>
                  <a:cubicBezTo>
                    <a:pt x="49536" y="2701309"/>
                    <a:pt x="45737" y="2667086"/>
                    <a:pt x="57150" y="2724150"/>
                  </a:cubicBezTo>
                  <a:cubicBezTo>
                    <a:pt x="75564" y="2816219"/>
                    <a:pt x="57901" y="2747332"/>
                    <a:pt x="76200" y="2847975"/>
                  </a:cubicBezTo>
                  <a:cubicBezTo>
                    <a:pt x="78542" y="2860855"/>
                    <a:pt x="83383" y="2873195"/>
                    <a:pt x="85725" y="2886075"/>
                  </a:cubicBezTo>
                  <a:cubicBezTo>
                    <a:pt x="89741" y="2908164"/>
                    <a:pt x="89805" y="2930970"/>
                    <a:pt x="95250" y="2952750"/>
                  </a:cubicBezTo>
                  <a:cubicBezTo>
                    <a:pt x="99397" y="2969337"/>
                    <a:pt x="107950" y="2984500"/>
                    <a:pt x="114300" y="3000375"/>
                  </a:cubicBezTo>
                  <a:cubicBezTo>
                    <a:pt x="117475" y="3025775"/>
                    <a:pt x="118805" y="3051474"/>
                    <a:pt x="123825" y="3076575"/>
                  </a:cubicBezTo>
                  <a:cubicBezTo>
                    <a:pt x="128358" y="3099240"/>
                    <a:pt x="138032" y="3120649"/>
                    <a:pt x="142875" y="3143250"/>
                  </a:cubicBezTo>
                  <a:cubicBezTo>
                    <a:pt x="157097" y="3209617"/>
                    <a:pt x="172556" y="3275925"/>
                    <a:pt x="180975" y="3343275"/>
                  </a:cubicBezTo>
                  <a:cubicBezTo>
                    <a:pt x="187325" y="3394075"/>
                    <a:pt x="191609" y="3445176"/>
                    <a:pt x="200025" y="3495675"/>
                  </a:cubicBezTo>
                  <a:cubicBezTo>
                    <a:pt x="206375" y="3533775"/>
                    <a:pt x="213613" y="3571738"/>
                    <a:pt x="219075" y="3609975"/>
                  </a:cubicBezTo>
                  <a:lnTo>
                    <a:pt x="238125" y="3743325"/>
                  </a:lnTo>
                  <a:cubicBezTo>
                    <a:pt x="241300" y="4076700"/>
                    <a:pt x="242094" y="4410106"/>
                    <a:pt x="247650" y="4743450"/>
                  </a:cubicBezTo>
                  <a:cubicBezTo>
                    <a:pt x="248449" y="4791419"/>
                    <a:pt x="258312" y="4913333"/>
                    <a:pt x="266700" y="4972050"/>
                  </a:cubicBezTo>
                  <a:cubicBezTo>
                    <a:pt x="272162" y="5010287"/>
                    <a:pt x="280288" y="5048113"/>
                    <a:pt x="285750" y="5086350"/>
                  </a:cubicBezTo>
                  <a:cubicBezTo>
                    <a:pt x="304358" y="5216605"/>
                    <a:pt x="286052" y="5126265"/>
                    <a:pt x="304800" y="5238750"/>
                  </a:cubicBezTo>
                  <a:cubicBezTo>
                    <a:pt x="305240" y="5241391"/>
                    <a:pt x="319821" y="5317424"/>
                    <a:pt x="323850" y="5324475"/>
                  </a:cubicBezTo>
                  <a:cubicBezTo>
                    <a:pt x="330533" y="5336171"/>
                    <a:pt x="344343" y="5342274"/>
                    <a:pt x="352425" y="5353050"/>
                  </a:cubicBezTo>
                  <a:cubicBezTo>
                    <a:pt x="363533" y="5367861"/>
                    <a:pt x="367067" y="5388484"/>
                    <a:pt x="381000" y="5400675"/>
                  </a:cubicBezTo>
                  <a:cubicBezTo>
                    <a:pt x="393867" y="5411934"/>
                    <a:pt x="411917" y="5416093"/>
                    <a:pt x="428625" y="5419725"/>
                  </a:cubicBezTo>
                  <a:cubicBezTo>
                    <a:pt x="543866" y="5444777"/>
                    <a:pt x="590714" y="5447364"/>
                    <a:pt x="695325" y="5457825"/>
                  </a:cubicBezTo>
                  <a:lnTo>
                    <a:pt x="1323975" y="5438775"/>
                  </a:lnTo>
                  <a:cubicBezTo>
                    <a:pt x="1416187" y="5434892"/>
                    <a:pt x="1508285" y="5428081"/>
                    <a:pt x="1600200" y="5419725"/>
                  </a:cubicBezTo>
                  <a:cubicBezTo>
                    <a:pt x="1652890" y="5414935"/>
                    <a:pt x="1792577" y="5401555"/>
                    <a:pt x="1838325" y="5400675"/>
                  </a:cubicBezTo>
                  <a:lnTo>
                    <a:pt x="2695575" y="5391150"/>
                  </a:lnTo>
                  <a:cubicBezTo>
                    <a:pt x="2733675" y="5387975"/>
                    <a:pt x="2771924" y="5386253"/>
                    <a:pt x="2809875" y="5381625"/>
                  </a:cubicBezTo>
                  <a:cubicBezTo>
                    <a:pt x="2902138" y="5370373"/>
                    <a:pt x="2993359" y="5349708"/>
                    <a:pt x="3086100" y="5343525"/>
                  </a:cubicBezTo>
                  <a:lnTo>
                    <a:pt x="3228975" y="5334000"/>
                  </a:lnTo>
                  <a:cubicBezTo>
                    <a:pt x="3263900" y="5327650"/>
                    <a:pt x="3298295" y="5316680"/>
                    <a:pt x="3333750" y="5314950"/>
                  </a:cubicBezTo>
                  <a:cubicBezTo>
                    <a:pt x="4031236" y="5280926"/>
                    <a:pt x="3884436" y="5484283"/>
                    <a:pt x="4029075" y="5267325"/>
                  </a:cubicBezTo>
                  <a:cubicBezTo>
                    <a:pt x="4048378" y="5170811"/>
                    <a:pt x="4023241" y="5268729"/>
                    <a:pt x="4067175" y="5172075"/>
                  </a:cubicBezTo>
                  <a:cubicBezTo>
                    <a:pt x="4075484" y="5153794"/>
                    <a:pt x="4078315" y="5133382"/>
                    <a:pt x="4086225" y="5114925"/>
                  </a:cubicBezTo>
                  <a:cubicBezTo>
                    <a:pt x="4118352" y="5039962"/>
                    <a:pt x="4134767" y="5032516"/>
                    <a:pt x="4162425" y="4953000"/>
                  </a:cubicBezTo>
                  <a:cubicBezTo>
                    <a:pt x="4177612" y="4909337"/>
                    <a:pt x="4188507" y="4864289"/>
                    <a:pt x="4200525" y="4819650"/>
                  </a:cubicBezTo>
                  <a:cubicBezTo>
                    <a:pt x="4221306" y="4742463"/>
                    <a:pt x="4236901" y="4679316"/>
                    <a:pt x="4248150" y="4600575"/>
                  </a:cubicBezTo>
                  <a:cubicBezTo>
                    <a:pt x="4252663" y="4568987"/>
                    <a:pt x="4252429" y="4536799"/>
                    <a:pt x="4257675" y="4505325"/>
                  </a:cubicBezTo>
                  <a:cubicBezTo>
                    <a:pt x="4261979" y="4479500"/>
                    <a:pt x="4270838" y="4454636"/>
                    <a:pt x="4276725" y="4429125"/>
                  </a:cubicBezTo>
                  <a:cubicBezTo>
                    <a:pt x="4289889" y="4372080"/>
                    <a:pt x="4302125" y="4314825"/>
                    <a:pt x="4314825" y="4257675"/>
                  </a:cubicBezTo>
                  <a:cubicBezTo>
                    <a:pt x="4321175" y="4229100"/>
                    <a:pt x="4330642" y="4201043"/>
                    <a:pt x="4333875" y="4171950"/>
                  </a:cubicBezTo>
                  <a:cubicBezTo>
                    <a:pt x="4347273" y="4051370"/>
                    <a:pt x="4340797" y="4114858"/>
                    <a:pt x="4352925" y="3981450"/>
                  </a:cubicBezTo>
                  <a:cubicBezTo>
                    <a:pt x="4351331" y="3912914"/>
                    <a:pt x="4359762" y="3580172"/>
                    <a:pt x="4324350" y="3438525"/>
                  </a:cubicBezTo>
                  <a:cubicBezTo>
                    <a:pt x="4311650" y="3387725"/>
                    <a:pt x="4309668" y="3332960"/>
                    <a:pt x="4286250" y="3286125"/>
                  </a:cubicBezTo>
                  <a:lnTo>
                    <a:pt x="4257675" y="3228975"/>
                  </a:lnTo>
                  <a:cubicBezTo>
                    <a:pt x="4254500" y="3203575"/>
                    <a:pt x="4254013" y="3177692"/>
                    <a:pt x="4248150" y="3152775"/>
                  </a:cubicBezTo>
                  <a:cubicBezTo>
                    <a:pt x="4227213" y="3063793"/>
                    <a:pt x="4215546" y="3075009"/>
                    <a:pt x="4191000" y="2990850"/>
                  </a:cubicBezTo>
                  <a:cubicBezTo>
                    <a:pt x="4176338" y="2940581"/>
                    <a:pt x="4165600" y="2889250"/>
                    <a:pt x="4152900" y="2838450"/>
                  </a:cubicBezTo>
                  <a:cubicBezTo>
                    <a:pt x="4128244" y="2739826"/>
                    <a:pt x="4141043" y="2787424"/>
                    <a:pt x="4114800" y="2695575"/>
                  </a:cubicBezTo>
                  <a:cubicBezTo>
                    <a:pt x="4108450" y="2644775"/>
                    <a:pt x="4108167" y="2592842"/>
                    <a:pt x="4095750" y="2543175"/>
                  </a:cubicBezTo>
                  <a:cubicBezTo>
                    <a:pt x="4070440" y="2441936"/>
                    <a:pt x="4057742" y="2401502"/>
                    <a:pt x="4048125" y="2276475"/>
                  </a:cubicBezTo>
                  <a:cubicBezTo>
                    <a:pt x="4039714" y="2167131"/>
                    <a:pt x="4042916" y="2173638"/>
                    <a:pt x="4029075" y="2085975"/>
                  </a:cubicBezTo>
                  <a:cubicBezTo>
                    <a:pt x="4023051" y="2047822"/>
                    <a:pt x="4013233" y="2010167"/>
                    <a:pt x="4010025" y="1971675"/>
                  </a:cubicBezTo>
                  <a:cubicBezTo>
                    <a:pt x="4006850" y="1933575"/>
                    <a:pt x="4006171" y="1895184"/>
                    <a:pt x="4000500" y="1857375"/>
                  </a:cubicBezTo>
                  <a:cubicBezTo>
                    <a:pt x="3987138" y="1768292"/>
                    <a:pt x="3981632" y="1800953"/>
                    <a:pt x="3962400" y="1724025"/>
                  </a:cubicBezTo>
                  <a:cubicBezTo>
                    <a:pt x="3957716" y="1705289"/>
                    <a:pt x="3957218" y="1685693"/>
                    <a:pt x="3952875" y="1666875"/>
                  </a:cubicBezTo>
                  <a:cubicBezTo>
                    <a:pt x="3937888" y="1601929"/>
                    <a:pt x="3931731" y="1595315"/>
                    <a:pt x="3905250" y="1533525"/>
                  </a:cubicBezTo>
                  <a:cubicBezTo>
                    <a:pt x="3902075" y="1514475"/>
                    <a:pt x="3900409" y="1495111"/>
                    <a:pt x="3895725" y="1476375"/>
                  </a:cubicBezTo>
                  <a:cubicBezTo>
                    <a:pt x="3843642" y="1268045"/>
                    <a:pt x="3911801" y="1587313"/>
                    <a:pt x="3857625" y="1352550"/>
                  </a:cubicBezTo>
                  <a:cubicBezTo>
                    <a:pt x="3853282" y="1333732"/>
                    <a:pt x="3852784" y="1314136"/>
                    <a:pt x="3848100" y="1295400"/>
                  </a:cubicBezTo>
                  <a:cubicBezTo>
                    <a:pt x="3843230" y="1275919"/>
                    <a:pt x="3834716" y="1257515"/>
                    <a:pt x="3829050" y="1238250"/>
                  </a:cubicBezTo>
                  <a:cubicBezTo>
                    <a:pt x="3797122" y="1129695"/>
                    <a:pt x="3804010" y="1158223"/>
                    <a:pt x="3790950" y="1066800"/>
                  </a:cubicBezTo>
                  <a:cubicBezTo>
                    <a:pt x="3787775" y="1003300"/>
                    <a:pt x="3783055" y="939858"/>
                    <a:pt x="3781425" y="876300"/>
                  </a:cubicBezTo>
                  <a:cubicBezTo>
                    <a:pt x="3766142" y="280269"/>
                    <a:pt x="3808502" y="506859"/>
                    <a:pt x="3762375" y="276225"/>
                  </a:cubicBezTo>
                  <a:cubicBezTo>
                    <a:pt x="3759200" y="241300"/>
                    <a:pt x="3757485" y="206211"/>
                    <a:pt x="3752850" y="171450"/>
                  </a:cubicBezTo>
                  <a:cubicBezTo>
                    <a:pt x="3751120" y="158474"/>
                    <a:pt x="3751503" y="143572"/>
                    <a:pt x="3743325" y="133350"/>
                  </a:cubicBezTo>
                  <a:cubicBezTo>
                    <a:pt x="3737053" y="125510"/>
                    <a:pt x="3724689" y="125245"/>
                    <a:pt x="3714750" y="123825"/>
                  </a:cubicBezTo>
                  <a:cubicBezTo>
                    <a:pt x="3680033" y="118865"/>
                    <a:pt x="3644648" y="119554"/>
                    <a:pt x="3609975" y="114300"/>
                  </a:cubicBezTo>
                  <a:cubicBezTo>
                    <a:pt x="3539781" y="103665"/>
                    <a:pt x="3471129" y="82628"/>
                    <a:pt x="3400425" y="76200"/>
                  </a:cubicBezTo>
                  <a:cubicBezTo>
                    <a:pt x="3326938" y="69519"/>
                    <a:pt x="3281380" y="66082"/>
                    <a:pt x="3209925" y="57150"/>
                  </a:cubicBezTo>
                  <a:cubicBezTo>
                    <a:pt x="3187648" y="54365"/>
                    <a:pt x="3165339" y="51641"/>
                    <a:pt x="3143250" y="47625"/>
                  </a:cubicBezTo>
                  <a:cubicBezTo>
                    <a:pt x="3130370" y="45283"/>
                    <a:pt x="3118109" y="39951"/>
                    <a:pt x="3105150" y="38100"/>
                  </a:cubicBezTo>
                  <a:cubicBezTo>
                    <a:pt x="3073562" y="33587"/>
                    <a:pt x="3041590" y="32303"/>
                    <a:pt x="3009900" y="28575"/>
                  </a:cubicBezTo>
                  <a:cubicBezTo>
                    <a:pt x="2987603" y="25952"/>
                    <a:pt x="2965502" y="21835"/>
                    <a:pt x="2943225" y="19050"/>
                  </a:cubicBezTo>
                  <a:cubicBezTo>
                    <a:pt x="2914696" y="15484"/>
                    <a:pt x="2886075" y="12700"/>
                    <a:pt x="2857500" y="9525"/>
                  </a:cubicBezTo>
                  <a:cubicBezTo>
                    <a:pt x="2701925" y="12700"/>
                    <a:pt x="2546382" y="19050"/>
                    <a:pt x="2390775" y="19050"/>
                  </a:cubicBezTo>
                  <a:cubicBezTo>
                    <a:pt x="1849561" y="19050"/>
                    <a:pt x="1875423" y="18047"/>
                    <a:pt x="1514475" y="0"/>
                  </a:cubicBezTo>
                  <a:lnTo>
                    <a:pt x="1028700" y="9525"/>
                  </a:lnTo>
                  <a:cubicBezTo>
                    <a:pt x="1012521" y="10103"/>
                    <a:pt x="997003" y="16154"/>
                    <a:pt x="981075" y="19050"/>
                  </a:cubicBezTo>
                  <a:cubicBezTo>
                    <a:pt x="932617" y="27861"/>
                    <a:pt x="907196" y="30965"/>
                    <a:pt x="857250" y="38100"/>
                  </a:cubicBezTo>
                  <a:cubicBezTo>
                    <a:pt x="847725" y="41275"/>
                    <a:pt x="838329" y="44867"/>
                    <a:pt x="828675" y="47625"/>
                  </a:cubicBezTo>
                  <a:cubicBezTo>
                    <a:pt x="816088" y="51221"/>
                    <a:pt x="802832" y="52553"/>
                    <a:pt x="790575" y="57150"/>
                  </a:cubicBezTo>
                  <a:cubicBezTo>
                    <a:pt x="777280" y="62136"/>
                    <a:pt x="765526" y="70607"/>
                    <a:pt x="752475" y="76200"/>
                  </a:cubicBezTo>
                  <a:cubicBezTo>
                    <a:pt x="733344" y="84399"/>
                    <a:pt x="705134" y="90417"/>
                    <a:pt x="685800" y="95250"/>
                  </a:cubicBezTo>
                  <a:cubicBezTo>
                    <a:pt x="627947" y="129962"/>
                    <a:pt x="633778" y="124742"/>
                    <a:pt x="571500" y="171450"/>
                  </a:cubicBezTo>
                  <a:cubicBezTo>
                    <a:pt x="555236" y="183648"/>
                    <a:pt x="540224" y="197466"/>
                    <a:pt x="523875" y="209550"/>
                  </a:cubicBezTo>
                  <a:cubicBezTo>
                    <a:pt x="467183" y="251452"/>
                    <a:pt x="396464" y="278327"/>
                    <a:pt x="352425" y="333375"/>
                  </a:cubicBezTo>
                  <a:cubicBezTo>
                    <a:pt x="305455" y="392088"/>
                    <a:pt x="332509" y="371908"/>
                    <a:pt x="276225" y="400050"/>
                  </a:cubicBezTo>
                  <a:cubicBezTo>
                    <a:pt x="263525" y="419100"/>
                    <a:pt x="252428" y="439322"/>
                    <a:pt x="238125" y="457200"/>
                  </a:cubicBezTo>
                  <a:cubicBezTo>
                    <a:pt x="225425" y="473075"/>
                    <a:pt x="210485" y="487392"/>
                    <a:pt x="200025" y="504825"/>
                  </a:cubicBezTo>
                  <a:cubicBezTo>
                    <a:pt x="191228" y="519486"/>
                    <a:pt x="188621" y="537157"/>
                    <a:pt x="180975" y="552450"/>
                  </a:cubicBezTo>
                  <a:cubicBezTo>
                    <a:pt x="175855" y="562689"/>
                    <a:pt x="168275" y="571500"/>
                    <a:pt x="161925" y="581025"/>
                  </a:cubicBezTo>
                  <a:cubicBezTo>
                    <a:pt x="158750" y="600075"/>
                    <a:pt x="154148" y="618942"/>
                    <a:pt x="152400" y="638175"/>
                  </a:cubicBezTo>
                  <a:cubicBezTo>
                    <a:pt x="122196" y="970418"/>
                    <a:pt x="162172" y="621289"/>
                    <a:pt x="133350" y="923925"/>
                  </a:cubicBezTo>
                  <a:cubicBezTo>
                    <a:pt x="131221" y="946275"/>
                    <a:pt x="127000" y="968375"/>
                    <a:pt x="123825" y="990600"/>
                  </a:cubicBezTo>
                  <a:cubicBezTo>
                    <a:pt x="91629" y="1666708"/>
                    <a:pt x="124948" y="910279"/>
                    <a:pt x="104775" y="2524125"/>
                  </a:cubicBezTo>
                  <a:cubicBezTo>
                    <a:pt x="104044" y="2582621"/>
                    <a:pt x="94094" y="2753605"/>
                    <a:pt x="85725" y="2828925"/>
                  </a:cubicBezTo>
                  <a:cubicBezTo>
                    <a:pt x="81715" y="2865012"/>
                    <a:pt x="73133" y="2898181"/>
                    <a:pt x="66675" y="2933700"/>
                  </a:cubicBezTo>
                  <a:cubicBezTo>
                    <a:pt x="63220" y="2952701"/>
                    <a:pt x="60325" y="2971800"/>
                    <a:pt x="57150" y="2990850"/>
                  </a:cubicBezTo>
                  <a:cubicBezTo>
                    <a:pt x="60325" y="3168650"/>
                    <a:pt x="61121" y="3346508"/>
                    <a:pt x="66675" y="3524250"/>
                  </a:cubicBezTo>
                  <a:cubicBezTo>
                    <a:pt x="67475" y="3549835"/>
                    <a:pt x="73373" y="3575009"/>
                    <a:pt x="76200" y="3600450"/>
                  </a:cubicBezTo>
                  <a:cubicBezTo>
                    <a:pt x="79724" y="3632163"/>
                    <a:pt x="82201" y="3663987"/>
                    <a:pt x="85725" y="3695700"/>
                  </a:cubicBezTo>
                  <a:cubicBezTo>
                    <a:pt x="91727" y="3749715"/>
                    <a:pt x="98985" y="3803587"/>
                    <a:pt x="104775" y="3857625"/>
                  </a:cubicBezTo>
                  <a:cubicBezTo>
                    <a:pt x="131421" y="4106318"/>
                    <a:pt x="99145" y="3841161"/>
                    <a:pt x="123825" y="4038600"/>
                  </a:cubicBezTo>
                  <a:cubicBezTo>
                    <a:pt x="127000" y="4114800"/>
                    <a:pt x="130628" y="4190982"/>
                    <a:pt x="133350" y="4267200"/>
                  </a:cubicBezTo>
                  <a:cubicBezTo>
                    <a:pt x="136978" y="4368785"/>
                    <a:pt x="138553" y="4470442"/>
                    <a:pt x="142875" y="4572000"/>
                  </a:cubicBezTo>
                  <a:cubicBezTo>
                    <a:pt x="144904" y="4619688"/>
                    <a:pt x="148874" y="4667275"/>
                    <a:pt x="152400" y="4714875"/>
                  </a:cubicBezTo>
                  <a:cubicBezTo>
                    <a:pt x="155224" y="4753003"/>
                    <a:pt x="153452" y="4791894"/>
                    <a:pt x="161925" y="4829175"/>
                  </a:cubicBezTo>
                  <a:cubicBezTo>
                    <a:pt x="176090" y="4891502"/>
                    <a:pt x="217904" y="4961061"/>
                    <a:pt x="257175" y="5010150"/>
                  </a:cubicBezTo>
                  <a:cubicBezTo>
                    <a:pt x="269875" y="5026025"/>
                    <a:pt x="281769" y="5042580"/>
                    <a:pt x="295275" y="5057775"/>
                  </a:cubicBezTo>
                  <a:cubicBezTo>
                    <a:pt x="307207" y="5071199"/>
                    <a:pt x="321360" y="5082525"/>
                    <a:pt x="333375" y="5095875"/>
                  </a:cubicBezTo>
                  <a:cubicBezTo>
                    <a:pt x="349964" y="5114307"/>
                    <a:pt x="361162" y="5138146"/>
                    <a:pt x="381000" y="5153025"/>
                  </a:cubicBezTo>
                  <a:cubicBezTo>
                    <a:pt x="400344" y="5167533"/>
                    <a:pt x="425720" y="5171467"/>
                    <a:pt x="447675" y="5181600"/>
                  </a:cubicBezTo>
                  <a:cubicBezTo>
                    <a:pt x="467013" y="5190525"/>
                    <a:pt x="486127" y="5199976"/>
                    <a:pt x="504825" y="5210175"/>
                  </a:cubicBezTo>
                  <a:cubicBezTo>
                    <a:pt x="521078" y="5219040"/>
                    <a:pt x="535361" y="5231630"/>
                    <a:pt x="552450" y="5238750"/>
                  </a:cubicBezTo>
                  <a:cubicBezTo>
                    <a:pt x="595439" y="5256662"/>
                    <a:pt x="640216" y="5261627"/>
                    <a:pt x="685800" y="5267325"/>
                  </a:cubicBezTo>
                  <a:cubicBezTo>
                    <a:pt x="714329" y="5270891"/>
                    <a:pt x="742782" y="5276157"/>
                    <a:pt x="771525" y="5276850"/>
                  </a:cubicBezTo>
                  <a:cubicBezTo>
                    <a:pt x="1006428" y="5282510"/>
                    <a:pt x="1241425" y="5283200"/>
                    <a:pt x="1476375" y="5286375"/>
                  </a:cubicBezTo>
                  <a:cubicBezTo>
                    <a:pt x="1504950" y="5289550"/>
                    <a:pt x="1533382" y="5294532"/>
                    <a:pt x="1562100" y="5295900"/>
                  </a:cubicBezTo>
                  <a:cubicBezTo>
                    <a:pt x="1978075" y="5315708"/>
                    <a:pt x="1753837" y="5290101"/>
                    <a:pt x="1952625" y="5314950"/>
                  </a:cubicBezTo>
                  <a:lnTo>
                    <a:pt x="2828925" y="5305425"/>
                  </a:lnTo>
                  <a:cubicBezTo>
                    <a:pt x="2855095" y="5304640"/>
                    <a:pt x="2879206" y="5290078"/>
                    <a:pt x="2905125" y="5286375"/>
                  </a:cubicBezTo>
                  <a:cubicBezTo>
                    <a:pt x="2923984" y="5283681"/>
                    <a:pt x="2943225" y="5286375"/>
                    <a:pt x="2962275" y="52863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3133725" y="1181100"/>
              <a:ext cx="1801643" cy="409575"/>
            </a:xfrm>
            <a:custGeom>
              <a:avLst/>
              <a:gdLst>
                <a:gd name="connsiteX0" fmla="*/ 771525 w 1801643"/>
                <a:gd name="connsiteY0" fmla="*/ 19050 h 409575"/>
                <a:gd name="connsiteX1" fmla="*/ 276225 w 1801643"/>
                <a:gd name="connsiteY1" fmla="*/ 28575 h 409575"/>
                <a:gd name="connsiteX2" fmla="*/ 180975 w 1801643"/>
                <a:gd name="connsiteY2" fmla="*/ 57150 h 409575"/>
                <a:gd name="connsiteX3" fmla="*/ 152400 w 1801643"/>
                <a:gd name="connsiteY3" fmla="*/ 66675 h 409575"/>
                <a:gd name="connsiteX4" fmla="*/ 123825 w 1801643"/>
                <a:gd name="connsiteY4" fmla="*/ 76200 h 409575"/>
                <a:gd name="connsiteX5" fmla="*/ 57150 w 1801643"/>
                <a:gd name="connsiteY5" fmla="*/ 161925 h 409575"/>
                <a:gd name="connsiteX6" fmla="*/ 47625 w 1801643"/>
                <a:gd name="connsiteY6" fmla="*/ 190500 h 409575"/>
                <a:gd name="connsiteX7" fmla="*/ 47625 w 1801643"/>
                <a:gd name="connsiteY7" fmla="*/ 295275 h 409575"/>
                <a:gd name="connsiteX8" fmla="*/ 76200 w 1801643"/>
                <a:gd name="connsiteY8" fmla="*/ 304800 h 409575"/>
                <a:gd name="connsiteX9" fmla="*/ 104775 w 1801643"/>
                <a:gd name="connsiteY9" fmla="*/ 323850 h 409575"/>
                <a:gd name="connsiteX10" fmla="*/ 133350 w 1801643"/>
                <a:gd name="connsiteY10" fmla="*/ 333375 h 409575"/>
                <a:gd name="connsiteX11" fmla="*/ 180975 w 1801643"/>
                <a:gd name="connsiteY11" fmla="*/ 352425 h 409575"/>
                <a:gd name="connsiteX12" fmla="*/ 1238250 w 1801643"/>
                <a:gd name="connsiteY12" fmla="*/ 342900 h 409575"/>
                <a:gd name="connsiteX13" fmla="*/ 1562100 w 1801643"/>
                <a:gd name="connsiteY13" fmla="*/ 314325 h 409575"/>
                <a:gd name="connsiteX14" fmla="*/ 1657350 w 1801643"/>
                <a:gd name="connsiteY14" fmla="*/ 285750 h 409575"/>
                <a:gd name="connsiteX15" fmla="*/ 1714500 w 1801643"/>
                <a:gd name="connsiteY15" fmla="*/ 247650 h 409575"/>
                <a:gd name="connsiteX16" fmla="*/ 1724025 w 1801643"/>
                <a:gd name="connsiteY16" fmla="*/ 209550 h 409575"/>
                <a:gd name="connsiteX17" fmla="*/ 1714500 w 1801643"/>
                <a:gd name="connsiteY17" fmla="*/ 123825 h 409575"/>
                <a:gd name="connsiteX18" fmla="*/ 1666875 w 1801643"/>
                <a:gd name="connsiteY18" fmla="*/ 76200 h 409575"/>
                <a:gd name="connsiteX19" fmla="*/ 1543050 w 1801643"/>
                <a:gd name="connsiteY19" fmla="*/ 47625 h 409575"/>
                <a:gd name="connsiteX20" fmla="*/ 1000125 w 1801643"/>
                <a:gd name="connsiteY20" fmla="*/ 38100 h 409575"/>
                <a:gd name="connsiteX21" fmla="*/ 619125 w 1801643"/>
                <a:gd name="connsiteY21" fmla="*/ 28575 h 409575"/>
                <a:gd name="connsiteX22" fmla="*/ 219075 w 1801643"/>
                <a:gd name="connsiteY22" fmla="*/ 38100 h 409575"/>
                <a:gd name="connsiteX23" fmla="*/ 190500 w 1801643"/>
                <a:gd name="connsiteY23" fmla="*/ 47625 h 409575"/>
                <a:gd name="connsiteX24" fmla="*/ 57150 w 1801643"/>
                <a:gd name="connsiteY24" fmla="*/ 76200 h 409575"/>
                <a:gd name="connsiteX25" fmla="*/ 28575 w 1801643"/>
                <a:gd name="connsiteY25" fmla="*/ 95250 h 409575"/>
                <a:gd name="connsiteX26" fmla="*/ 0 w 1801643"/>
                <a:gd name="connsiteY26" fmla="*/ 152400 h 409575"/>
                <a:gd name="connsiteX27" fmla="*/ 28575 w 1801643"/>
                <a:gd name="connsiteY27" fmla="*/ 209550 h 409575"/>
                <a:gd name="connsiteX28" fmla="*/ 57150 w 1801643"/>
                <a:gd name="connsiteY28" fmla="*/ 228600 h 409575"/>
                <a:gd name="connsiteX29" fmla="*/ 114300 w 1801643"/>
                <a:gd name="connsiteY29" fmla="*/ 276225 h 409575"/>
                <a:gd name="connsiteX30" fmla="*/ 161925 w 1801643"/>
                <a:gd name="connsiteY30" fmla="*/ 314325 h 409575"/>
                <a:gd name="connsiteX31" fmla="*/ 180975 w 1801643"/>
                <a:gd name="connsiteY31" fmla="*/ 342900 h 409575"/>
                <a:gd name="connsiteX32" fmla="*/ 219075 w 1801643"/>
                <a:gd name="connsiteY32" fmla="*/ 352425 h 409575"/>
                <a:gd name="connsiteX33" fmla="*/ 390525 w 1801643"/>
                <a:gd name="connsiteY33" fmla="*/ 361950 h 409575"/>
                <a:gd name="connsiteX34" fmla="*/ 819150 w 1801643"/>
                <a:gd name="connsiteY34" fmla="*/ 352425 h 409575"/>
                <a:gd name="connsiteX35" fmla="*/ 876300 w 1801643"/>
                <a:gd name="connsiteY35" fmla="*/ 333375 h 409575"/>
                <a:gd name="connsiteX36" fmla="*/ 1009650 w 1801643"/>
                <a:gd name="connsiteY36" fmla="*/ 314325 h 409575"/>
                <a:gd name="connsiteX37" fmla="*/ 1485900 w 1801643"/>
                <a:gd name="connsiteY37" fmla="*/ 304800 h 409575"/>
                <a:gd name="connsiteX38" fmla="*/ 1533525 w 1801643"/>
                <a:gd name="connsiteY38" fmla="*/ 295275 h 409575"/>
                <a:gd name="connsiteX39" fmla="*/ 1600200 w 1801643"/>
                <a:gd name="connsiteY39" fmla="*/ 276225 h 409575"/>
                <a:gd name="connsiteX40" fmla="*/ 1676400 w 1801643"/>
                <a:gd name="connsiteY40" fmla="*/ 266700 h 409575"/>
                <a:gd name="connsiteX41" fmla="*/ 1724025 w 1801643"/>
                <a:gd name="connsiteY41" fmla="*/ 257175 h 409575"/>
                <a:gd name="connsiteX42" fmla="*/ 1781175 w 1801643"/>
                <a:gd name="connsiteY42" fmla="*/ 238125 h 409575"/>
                <a:gd name="connsiteX43" fmla="*/ 1800225 w 1801643"/>
                <a:gd name="connsiteY43" fmla="*/ 209550 h 409575"/>
                <a:gd name="connsiteX44" fmla="*/ 1762125 w 1801643"/>
                <a:gd name="connsiteY44" fmla="*/ 161925 h 409575"/>
                <a:gd name="connsiteX45" fmla="*/ 1695450 w 1801643"/>
                <a:gd name="connsiteY45" fmla="*/ 123825 h 409575"/>
                <a:gd name="connsiteX46" fmla="*/ 1657350 w 1801643"/>
                <a:gd name="connsiteY46" fmla="*/ 114300 h 409575"/>
                <a:gd name="connsiteX47" fmla="*/ 1590675 w 1801643"/>
                <a:gd name="connsiteY47" fmla="*/ 76200 h 409575"/>
                <a:gd name="connsiteX48" fmla="*/ 1466850 w 1801643"/>
                <a:gd name="connsiteY48" fmla="*/ 57150 h 409575"/>
                <a:gd name="connsiteX49" fmla="*/ 1381125 w 1801643"/>
                <a:gd name="connsiteY49" fmla="*/ 38100 h 409575"/>
                <a:gd name="connsiteX50" fmla="*/ 1209675 w 1801643"/>
                <a:gd name="connsiteY50" fmla="*/ 28575 h 409575"/>
                <a:gd name="connsiteX51" fmla="*/ 695325 w 1801643"/>
                <a:gd name="connsiteY51" fmla="*/ 9525 h 409575"/>
                <a:gd name="connsiteX52" fmla="*/ 581025 w 1801643"/>
                <a:gd name="connsiteY52" fmla="*/ 0 h 409575"/>
                <a:gd name="connsiteX53" fmla="*/ 314325 w 1801643"/>
                <a:gd name="connsiteY53" fmla="*/ 19050 h 409575"/>
                <a:gd name="connsiteX54" fmla="*/ 247650 w 1801643"/>
                <a:gd name="connsiteY54" fmla="*/ 38100 h 409575"/>
                <a:gd name="connsiteX55" fmla="*/ 152400 w 1801643"/>
                <a:gd name="connsiteY55" fmla="*/ 66675 h 409575"/>
                <a:gd name="connsiteX56" fmla="*/ 123825 w 1801643"/>
                <a:gd name="connsiteY56" fmla="*/ 85725 h 409575"/>
                <a:gd name="connsiteX57" fmla="*/ 76200 w 1801643"/>
                <a:gd name="connsiteY57" fmla="*/ 171450 h 409575"/>
                <a:gd name="connsiteX58" fmla="*/ 85725 w 1801643"/>
                <a:gd name="connsiteY58" fmla="*/ 361950 h 409575"/>
                <a:gd name="connsiteX59" fmla="*/ 114300 w 1801643"/>
                <a:gd name="connsiteY59" fmla="*/ 381000 h 409575"/>
                <a:gd name="connsiteX60" fmla="*/ 142875 w 1801643"/>
                <a:gd name="connsiteY60" fmla="*/ 390525 h 409575"/>
                <a:gd name="connsiteX61" fmla="*/ 247650 w 1801643"/>
                <a:gd name="connsiteY61" fmla="*/ 409575 h 409575"/>
                <a:gd name="connsiteX62" fmla="*/ 542925 w 1801643"/>
                <a:gd name="connsiteY62" fmla="*/ 400050 h 409575"/>
                <a:gd name="connsiteX63" fmla="*/ 619125 w 1801643"/>
                <a:gd name="connsiteY63" fmla="*/ 381000 h 409575"/>
                <a:gd name="connsiteX64" fmla="*/ 657225 w 1801643"/>
                <a:gd name="connsiteY64" fmla="*/ 361950 h 409575"/>
                <a:gd name="connsiteX65" fmla="*/ 752475 w 1801643"/>
                <a:gd name="connsiteY65" fmla="*/ 352425 h 409575"/>
                <a:gd name="connsiteX66" fmla="*/ 885825 w 1801643"/>
                <a:gd name="connsiteY66" fmla="*/ 333375 h 409575"/>
                <a:gd name="connsiteX67" fmla="*/ 933450 w 1801643"/>
                <a:gd name="connsiteY67" fmla="*/ 323850 h 409575"/>
                <a:gd name="connsiteX68" fmla="*/ 990600 w 1801643"/>
                <a:gd name="connsiteY68" fmla="*/ 314325 h 409575"/>
                <a:gd name="connsiteX69" fmla="*/ 1057275 w 1801643"/>
                <a:gd name="connsiteY69" fmla="*/ 295275 h 409575"/>
                <a:gd name="connsiteX70" fmla="*/ 1181100 w 1801643"/>
                <a:gd name="connsiteY70" fmla="*/ 285750 h 409575"/>
                <a:gd name="connsiteX71" fmla="*/ 1562100 w 1801643"/>
                <a:gd name="connsiteY71" fmla="*/ 266700 h 409575"/>
                <a:gd name="connsiteX72" fmla="*/ 1628775 w 1801643"/>
                <a:gd name="connsiteY72" fmla="*/ 247650 h 409575"/>
                <a:gd name="connsiteX73" fmla="*/ 1666875 w 1801643"/>
                <a:gd name="connsiteY73" fmla="*/ 190500 h 409575"/>
                <a:gd name="connsiteX74" fmla="*/ 1657350 w 1801643"/>
                <a:gd name="connsiteY74" fmla="*/ 133350 h 409575"/>
                <a:gd name="connsiteX75" fmla="*/ 1590675 w 1801643"/>
                <a:gd name="connsiteY75" fmla="*/ 95250 h 409575"/>
                <a:gd name="connsiteX76" fmla="*/ 1562100 w 1801643"/>
                <a:gd name="connsiteY76" fmla="*/ 76200 h 409575"/>
                <a:gd name="connsiteX77" fmla="*/ 1485900 w 1801643"/>
                <a:gd name="connsiteY77" fmla="*/ 57150 h 409575"/>
                <a:gd name="connsiteX78" fmla="*/ 1457325 w 1801643"/>
                <a:gd name="connsiteY78" fmla="*/ 38100 h 409575"/>
                <a:gd name="connsiteX79" fmla="*/ 1381125 w 1801643"/>
                <a:gd name="connsiteY79" fmla="*/ 19050 h 409575"/>
                <a:gd name="connsiteX80" fmla="*/ 923925 w 1801643"/>
                <a:gd name="connsiteY80" fmla="*/ 28575 h 409575"/>
                <a:gd name="connsiteX81" fmla="*/ 590550 w 1801643"/>
                <a:gd name="connsiteY81" fmla="*/ 19050 h 409575"/>
                <a:gd name="connsiteX82" fmla="*/ 485775 w 1801643"/>
                <a:gd name="connsiteY82" fmla="*/ 1905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01643" h="409575">
                  <a:moveTo>
                    <a:pt x="771525" y="19050"/>
                  </a:moveTo>
                  <a:lnTo>
                    <a:pt x="276225" y="28575"/>
                  </a:lnTo>
                  <a:cubicBezTo>
                    <a:pt x="260102" y="29151"/>
                    <a:pt x="186950" y="55158"/>
                    <a:pt x="180975" y="57150"/>
                  </a:cubicBezTo>
                  <a:lnTo>
                    <a:pt x="152400" y="66675"/>
                  </a:lnTo>
                  <a:lnTo>
                    <a:pt x="123825" y="76200"/>
                  </a:lnTo>
                  <a:cubicBezTo>
                    <a:pt x="99170" y="100855"/>
                    <a:pt x="68543" y="127746"/>
                    <a:pt x="57150" y="161925"/>
                  </a:cubicBezTo>
                  <a:lnTo>
                    <a:pt x="47625" y="190500"/>
                  </a:lnTo>
                  <a:cubicBezTo>
                    <a:pt x="44806" y="210230"/>
                    <a:pt x="27665" y="270325"/>
                    <a:pt x="47625" y="295275"/>
                  </a:cubicBezTo>
                  <a:cubicBezTo>
                    <a:pt x="53897" y="303115"/>
                    <a:pt x="67220" y="300310"/>
                    <a:pt x="76200" y="304800"/>
                  </a:cubicBezTo>
                  <a:cubicBezTo>
                    <a:pt x="86439" y="309920"/>
                    <a:pt x="94536" y="318730"/>
                    <a:pt x="104775" y="323850"/>
                  </a:cubicBezTo>
                  <a:cubicBezTo>
                    <a:pt x="113755" y="328340"/>
                    <a:pt x="123949" y="329850"/>
                    <a:pt x="133350" y="333375"/>
                  </a:cubicBezTo>
                  <a:cubicBezTo>
                    <a:pt x="149359" y="339378"/>
                    <a:pt x="165100" y="346075"/>
                    <a:pt x="180975" y="352425"/>
                  </a:cubicBezTo>
                  <a:lnTo>
                    <a:pt x="1238250" y="342900"/>
                  </a:lnTo>
                  <a:cubicBezTo>
                    <a:pt x="1720836" y="335956"/>
                    <a:pt x="1376356" y="360761"/>
                    <a:pt x="1562100" y="314325"/>
                  </a:cubicBezTo>
                  <a:cubicBezTo>
                    <a:pt x="1583398" y="309000"/>
                    <a:pt x="1643436" y="295026"/>
                    <a:pt x="1657350" y="285750"/>
                  </a:cubicBezTo>
                  <a:lnTo>
                    <a:pt x="1714500" y="247650"/>
                  </a:lnTo>
                  <a:cubicBezTo>
                    <a:pt x="1717675" y="234950"/>
                    <a:pt x="1724025" y="222641"/>
                    <a:pt x="1724025" y="209550"/>
                  </a:cubicBezTo>
                  <a:cubicBezTo>
                    <a:pt x="1724025" y="180799"/>
                    <a:pt x="1721473" y="151717"/>
                    <a:pt x="1714500" y="123825"/>
                  </a:cubicBezTo>
                  <a:cubicBezTo>
                    <a:pt x="1709341" y="103188"/>
                    <a:pt x="1684734" y="84138"/>
                    <a:pt x="1666875" y="76200"/>
                  </a:cubicBezTo>
                  <a:cubicBezTo>
                    <a:pt x="1630433" y="60003"/>
                    <a:pt x="1582639" y="48862"/>
                    <a:pt x="1543050" y="47625"/>
                  </a:cubicBezTo>
                  <a:cubicBezTo>
                    <a:pt x="1362135" y="41971"/>
                    <a:pt x="1181089" y="41831"/>
                    <a:pt x="1000125" y="38100"/>
                  </a:cubicBezTo>
                  <a:lnTo>
                    <a:pt x="619125" y="28575"/>
                  </a:lnTo>
                  <a:cubicBezTo>
                    <a:pt x="485775" y="31750"/>
                    <a:pt x="352331" y="32178"/>
                    <a:pt x="219075" y="38100"/>
                  </a:cubicBezTo>
                  <a:cubicBezTo>
                    <a:pt x="209045" y="38546"/>
                    <a:pt x="200186" y="44983"/>
                    <a:pt x="190500" y="47625"/>
                  </a:cubicBezTo>
                  <a:cubicBezTo>
                    <a:pt x="115907" y="67968"/>
                    <a:pt x="125119" y="64872"/>
                    <a:pt x="57150" y="76200"/>
                  </a:cubicBezTo>
                  <a:cubicBezTo>
                    <a:pt x="47625" y="82550"/>
                    <a:pt x="36670" y="87155"/>
                    <a:pt x="28575" y="95250"/>
                  </a:cubicBezTo>
                  <a:cubicBezTo>
                    <a:pt x="10111" y="113714"/>
                    <a:pt x="7747" y="129159"/>
                    <a:pt x="0" y="152400"/>
                  </a:cubicBezTo>
                  <a:cubicBezTo>
                    <a:pt x="7747" y="175641"/>
                    <a:pt x="10111" y="191086"/>
                    <a:pt x="28575" y="209550"/>
                  </a:cubicBezTo>
                  <a:cubicBezTo>
                    <a:pt x="36670" y="217645"/>
                    <a:pt x="48356" y="221271"/>
                    <a:pt x="57150" y="228600"/>
                  </a:cubicBezTo>
                  <a:cubicBezTo>
                    <a:pt x="130489" y="289716"/>
                    <a:pt x="43354" y="228927"/>
                    <a:pt x="114300" y="276225"/>
                  </a:cubicBezTo>
                  <a:cubicBezTo>
                    <a:pt x="168895" y="358117"/>
                    <a:pt x="96200" y="261745"/>
                    <a:pt x="161925" y="314325"/>
                  </a:cubicBezTo>
                  <a:cubicBezTo>
                    <a:pt x="170864" y="321476"/>
                    <a:pt x="171450" y="336550"/>
                    <a:pt x="180975" y="342900"/>
                  </a:cubicBezTo>
                  <a:cubicBezTo>
                    <a:pt x="191867" y="350162"/>
                    <a:pt x="206038" y="351240"/>
                    <a:pt x="219075" y="352425"/>
                  </a:cubicBezTo>
                  <a:cubicBezTo>
                    <a:pt x="276078" y="357607"/>
                    <a:pt x="333375" y="358775"/>
                    <a:pt x="390525" y="361950"/>
                  </a:cubicBezTo>
                  <a:cubicBezTo>
                    <a:pt x="533400" y="358775"/>
                    <a:pt x="676486" y="360817"/>
                    <a:pt x="819150" y="352425"/>
                  </a:cubicBezTo>
                  <a:cubicBezTo>
                    <a:pt x="839196" y="351246"/>
                    <a:pt x="856421" y="336215"/>
                    <a:pt x="876300" y="333375"/>
                  </a:cubicBezTo>
                  <a:cubicBezTo>
                    <a:pt x="920750" y="327025"/>
                    <a:pt x="964758" y="315223"/>
                    <a:pt x="1009650" y="314325"/>
                  </a:cubicBezTo>
                  <a:lnTo>
                    <a:pt x="1485900" y="304800"/>
                  </a:lnTo>
                  <a:cubicBezTo>
                    <a:pt x="1501775" y="301625"/>
                    <a:pt x="1517819" y="299202"/>
                    <a:pt x="1533525" y="295275"/>
                  </a:cubicBezTo>
                  <a:cubicBezTo>
                    <a:pt x="1578821" y="283951"/>
                    <a:pt x="1546750" y="285133"/>
                    <a:pt x="1600200" y="276225"/>
                  </a:cubicBezTo>
                  <a:cubicBezTo>
                    <a:pt x="1625449" y="272017"/>
                    <a:pt x="1651100" y="270592"/>
                    <a:pt x="1676400" y="266700"/>
                  </a:cubicBezTo>
                  <a:cubicBezTo>
                    <a:pt x="1692401" y="264238"/>
                    <a:pt x="1708406" y="261435"/>
                    <a:pt x="1724025" y="257175"/>
                  </a:cubicBezTo>
                  <a:cubicBezTo>
                    <a:pt x="1743398" y="251891"/>
                    <a:pt x="1781175" y="238125"/>
                    <a:pt x="1781175" y="238125"/>
                  </a:cubicBezTo>
                  <a:cubicBezTo>
                    <a:pt x="1787525" y="228600"/>
                    <a:pt x="1798606" y="220883"/>
                    <a:pt x="1800225" y="209550"/>
                  </a:cubicBezTo>
                  <a:cubicBezTo>
                    <a:pt x="1806994" y="162166"/>
                    <a:pt x="1788754" y="175240"/>
                    <a:pt x="1762125" y="161925"/>
                  </a:cubicBezTo>
                  <a:cubicBezTo>
                    <a:pt x="1706855" y="134290"/>
                    <a:pt x="1762246" y="148873"/>
                    <a:pt x="1695450" y="123825"/>
                  </a:cubicBezTo>
                  <a:cubicBezTo>
                    <a:pt x="1683193" y="119228"/>
                    <a:pt x="1670050" y="117475"/>
                    <a:pt x="1657350" y="114300"/>
                  </a:cubicBezTo>
                  <a:cubicBezTo>
                    <a:pt x="1638218" y="101546"/>
                    <a:pt x="1612647" y="82792"/>
                    <a:pt x="1590675" y="76200"/>
                  </a:cubicBezTo>
                  <a:cubicBezTo>
                    <a:pt x="1576511" y="71951"/>
                    <a:pt x="1476931" y="58983"/>
                    <a:pt x="1466850" y="57150"/>
                  </a:cubicBezTo>
                  <a:cubicBezTo>
                    <a:pt x="1432631" y="50928"/>
                    <a:pt x="1417363" y="41251"/>
                    <a:pt x="1381125" y="38100"/>
                  </a:cubicBezTo>
                  <a:cubicBezTo>
                    <a:pt x="1324102" y="33141"/>
                    <a:pt x="1266842" y="31433"/>
                    <a:pt x="1209675" y="28575"/>
                  </a:cubicBezTo>
                  <a:cubicBezTo>
                    <a:pt x="973997" y="16791"/>
                    <a:pt x="960375" y="17808"/>
                    <a:pt x="695325" y="9525"/>
                  </a:cubicBezTo>
                  <a:cubicBezTo>
                    <a:pt x="657225" y="6350"/>
                    <a:pt x="619257" y="0"/>
                    <a:pt x="581025" y="0"/>
                  </a:cubicBezTo>
                  <a:cubicBezTo>
                    <a:pt x="432725" y="0"/>
                    <a:pt x="422140" y="3648"/>
                    <a:pt x="314325" y="19050"/>
                  </a:cubicBezTo>
                  <a:cubicBezTo>
                    <a:pt x="218293" y="51061"/>
                    <a:pt x="367251" y="2220"/>
                    <a:pt x="247650" y="38100"/>
                  </a:cubicBezTo>
                  <a:cubicBezTo>
                    <a:pt x="131702" y="72885"/>
                    <a:pt x="240217" y="44721"/>
                    <a:pt x="152400" y="66675"/>
                  </a:cubicBezTo>
                  <a:cubicBezTo>
                    <a:pt x="142875" y="73025"/>
                    <a:pt x="131363" y="77110"/>
                    <a:pt x="123825" y="85725"/>
                  </a:cubicBezTo>
                  <a:cubicBezTo>
                    <a:pt x="88554" y="126035"/>
                    <a:pt x="89282" y="132203"/>
                    <a:pt x="76200" y="171450"/>
                  </a:cubicBezTo>
                  <a:cubicBezTo>
                    <a:pt x="79375" y="234950"/>
                    <a:pt x="74352" y="299396"/>
                    <a:pt x="85725" y="361950"/>
                  </a:cubicBezTo>
                  <a:cubicBezTo>
                    <a:pt x="87773" y="373213"/>
                    <a:pt x="104061" y="375880"/>
                    <a:pt x="114300" y="381000"/>
                  </a:cubicBezTo>
                  <a:cubicBezTo>
                    <a:pt x="123280" y="385490"/>
                    <a:pt x="133221" y="387767"/>
                    <a:pt x="142875" y="390525"/>
                  </a:cubicBezTo>
                  <a:cubicBezTo>
                    <a:pt x="187785" y="403356"/>
                    <a:pt x="193689" y="401866"/>
                    <a:pt x="247650" y="409575"/>
                  </a:cubicBezTo>
                  <a:cubicBezTo>
                    <a:pt x="346075" y="406400"/>
                    <a:pt x="444600" y="405512"/>
                    <a:pt x="542925" y="400050"/>
                  </a:cubicBezTo>
                  <a:cubicBezTo>
                    <a:pt x="560054" y="399098"/>
                    <a:pt x="600210" y="389106"/>
                    <a:pt x="619125" y="381000"/>
                  </a:cubicBezTo>
                  <a:cubicBezTo>
                    <a:pt x="632176" y="375407"/>
                    <a:pt x="643341" y="364925"/>
                    <a:pt x="657225" y="361950"/>
                  </a:cubicBezTo>
                  <a:cubicBezTo>
                    <a:pt x="688425" y="355264"/>
                    <a:pt x="720813" y="356383"/>
                    <a:pt x="752475" y="352425"/>
                  </a:cubicBezTo>
                  <a:cubicBezTo>
                    <a:pt x="797030" y="346856"/>
                    <a:pt x="841796" y="342181"/>
                    <a:pt x="885825" y="333375"/>
                  </a:cubicBezTo>
                  <a:lnTo>
                    <a:pt x="933450" y="323850"/>
                  </a:lnTo>
                  <a:cubicBezTo>
                    <a:pt x="952451" y="320395"/>
                    <a:pt x="971782" y="318668"/>
                    <a:pt x="990600" y="314325"/>
                  </a:cubicBezTo>
                  <a:cubicBezTo>
                    <a:pt x="1013122" y="309128"/>
                    <a:pt x="1034416" y="298704"/>
                    <a:pt x="1057275" y="295275"/>
                  </a:cubicBezTo>
                  <a:cubicBezTo>
                    <a:pt x="1098214" y="289134"/>
                    <a:pt x="1139760" y="287926"/>
                    <a:pt x="1181100" y="285750"/>
                  </a:cubicBezTo>
                  <a:cubicBezTo>
                    <a:pt x="1724153" y="257168"/>
                    <a:pt x="1185402" y="291813"/>
                    <a:pt x="1562100" y="266700"/>
                  </a:cubicBezTo>
                  <a:cubicBezTo>
                    <a:pt x="1562430" y="266618"/>
                    <a:pt x="1624220" y="252205"/>
                    <a:pt x="1628775" y="247650"/>
                  </a:cubicBezTo>
                  <a:cubicBezTo>
                    <a:pt x="1644964" y="231461"/>
                    <a:pt x="1666875" y="190500"/>
                    <a:pt x="1666875" y="190500"/>
                  </a:cubicBezTo>
                  <a:cubicBezTo>
                    <a:pt x="1663700" y="171450"/>
                    <a:pt x="1665987" y="150624"/>
                    <a:pt x="1657350" y="133350"/>
                  </a:cubicBezTo>
                  <a:cubicBezTo>
                    <a:pt x="1652709" y="124068"/>
                    <a:pt x="1594674" y="97535"/>
                    <a:pt x="1590675" y="95250"/>
                  </a:cubicBezTo>
                  <a:cubicBezTo>
                    <a:pt x="1580736" y="89570"/>
                    <a:pt x="1572819" y="80220"/>
                    <a:pt x="1562100" y="76200"/>
                  </a:cubicBezTo>
                  <a:cubicBezTo>
                    <a:pt x="1518626" y="59897"/>
                    <a:pt x="1521154" y="74777"/>
                    <a:pt x="1485900" y="57150"/>
                  </a:cubicBezTo>
                  <a:cubicBezTo>
                    <a:pt x="1475661" y="52030"/>
                    <a:pt x="1467564" y="43220"/>
                    <a:pt x="1457325" y="38100"/>
                  </a:cubicBezTo>
                  <a:cubicBezTo>
                    <a:pt x="1437799" y="28337"/>
                    <a:pt x="1399239" y="22673"/>
                    <a:pt x="1381125" y="19050"/>
                  </a:cubicBezTo>
                  <a:cubicBezTo>
                    <a:pt x="1228725" y="22225"/>
                    <a:pt x="1076358" y="28575"/>
                    <a:pt x="923925" y="28575"/>
                  </a:cubicBezTo>
                  <a:cubicBezTo>
                    <a:pt x="812755" y="28575"/>
                    <a:pt x="701694" y="21466"/>
                    <a:pt x="590550" y="19050"/>
                  </a:cubicBezTo>
                  <a:cubicBezTo>
                    <a:pt x="555633" y="18291"/>
                    <a:pt x="520700" y="19050"/>
                    <a:pt x="485775" y="1905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72187" y="276610"/>
              <a:ext cx="27703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bg1"/>
                  </a:solidFill>
                </a:rPr>
                <a:t>인벤토리에서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재료를 등록할 경우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smtClean="0">
                  <a:solidFill>
                    <a:schemeClr val="bg1"/>
                  </a:solidFill>
                </a:rPr>
                <a:t>등록된 재료가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조합 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창 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위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에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표시 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됩니다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528911" y="1428149"/>
              <a:ext cx="869903" cy="846131"/>
              <a:chOff x="5728686" y="3056924"/>
              <a:chExt cx="869903" cy="846131"/>
            </a:xfrm>
          </p:grpSpPr>
          <p:sp>
            <p:nvSpPr>
              <p:cNvPr id="30" name="폭발 2 29"/>
              <p:cNvSpPr/>
              <p:nvPr/>
            </p:nvSpPr>
            <p:spPr>
              <a:xfrm>
                <a:off x="5728686" y="3056924"/>
                <a:ext cx="687003" cy="687003"/>
              </a:xfrm>
              <a:prstGeom prst="irregularSeal2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왼쪽 화살표 32"/>
              <p:cNvSpPr/>
              <p:nvPr/>
            </p:nvSpPr>
            <p:spPr>
              <a:xfrm rot="2357430">
                <a:off x="5999987" y="3422064"/>
                <a:ext cx="598602" cy="480991"/>
              </a:xfrm>
              <a:prstGeom prst="left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9941476">
                <a:off x="5759625" y="3247425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Click!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자유형 6"/>
            <p:cNvSpPr/>
            <p:nvPr/>
          </p:nvSpPr>
          <p:spPr>
            <a:xfrm>
              <a:off x="4495800" y="695325"/>
              <a:ext cx="3105150" cy="952500"/>
            </a:xfrm>
            <a:custGeom>
              <a:avLst/>
              <a:gdLst>
                <a:gd name="connsiteX0" fmla="*/ 3105150 w 3105150"/>
                <a:gd name="connsiteY0" fmla="*/ 923925 h 952500"/>
                <a:gd name="connsiteX1" fmla="*/ 3057525 w 3105150"/>
                <a:gd name="connsiteY1" fmla="*/ 885825 h 952500"/>
                <a:gd name="connsiteX2" fmla="*/ 3048000 w 3105150"/>
                <a:gd name="connsiteY2" fmla="*/ 857250 h 952500"/>
                <a:gd name="connsiteX3" fmla="*/ 3019425 w 3105150"/>
                <a:gd name="connsiteY3" fmla="*/ 819150 h 952500"/>
                <a:gd name="connsiteX4" fmla="*/ 2981325 w 3105150"/>
                <a:gd name="connsiteY4" fmla="*/ 762000 h 952500"/>
                <a:gd name="connsiteX5" fmla="*/ 2952750 w 3105150"/>
                <a:gd name="connsiteY5" fmla="*/ 723900 h 952500"/>
                <a:gd name="connsiteX6" fmla="*/ 2905125 w 3105150"/>
                <a:gd name="connsiteY6" fmla="*/ 638175 h 952500"/>
                <a:gd name="connsiteX7" fmla="*/ 2847975 w 3105150"/>
                <a:gd name="connsiteY7" fmla="*/ 590550 h 952500"/>
                <a:gd name="connsiteX8" fmla="*/ 2800350 w 3105150"/>
                <a:gd name="connsiteY8" fmla="*/ 533400 h 952500"/>
                <a:gd name="connsiteX9" fmla="*/ 2743200 w 3105150"/>
                <a:gd name="connsiteY9" fmla="*/ 504825 h 952500"/>
                <a:gd name="connsiteX10" fmla="*/ 2714625 w 3105150"/>
                <a:gd name="connsiteY10" fmla="*/ 466725 h 952500"/>
                <a:gd name="connsiteX11" fmla="*/ 2647950 w 3105150"/>
                <a:gd name="connsiteY11" fmla="*/ 428625 h 952500"/>
                <a:gd name="connsiteX12" fmla="*/ 2628900 w 3105150"/>
                <a:gd name="connsiteY12" fmla="*/ 400050 h 952500"/>
                <a:gd name="connsiteX13" fmla="*/ 2552700 w 3105150"/>
                <a:gd name="connsiteY13" fmla="*/ 352425 h 952500"/>
                <a:gd name="connsiteX14" fmla="*/ 2476500 w 3105150"/>
                <a:gd name="connsiteY14" fmla="*/ 304800 h 952500"/>
                <a:gd name="connsiteX15" fmla="*/ 2400300 w 3105150"/>
                <a:gd name="connsiteY15" fmla="*/ 257175 h 952500"/>
                <a:gd name="connsiteX16" fmla="*/ 2362200 w 3105150"/>
                <a:gd name="connsiteY16" fmla="*/ 238125 h 952500"/>
                <a:gd name="connsiteX17" fmla="*/ 2295525 w 3105150"/>
                <a:gd name="connsiteY17" fmla="*/ 180975 h 952500"/>
                <a:gd name="connsiteX18" fmla="*/ 2266950 w 3105150"/>
                <a:gd name="connsiteY18" fmla="*/ 171450 h 952500"/>
                <a:gd name="connsiteX19" fmla="*/ 2238375 w 3105150"/>
                <a:gd name="connsiteY19" fmla="*/ 152400 h 952500"/>
                <a:gd name="connsiteX20" fmla="*/ 2209800 w 3105150"/>
                <a:gd name="connsiteY20" fmla="*/ 142875 h 952500"/>
                <a:gd name="connsiteX21" fmla="*/ 2162175 w 3105150"/>
                <a:gd name="connsiteY21" fmla="*/ 123825 h 952500"/>
                <a:gd name="connsiteX22" fmla="*/ 2105025 w 3105150"/>
                <a:gd name="connsiteY22" fmla="*/ 104775 h 952500"/>
                <a:gd name="connsiteX23" fmla="*/ 2076450 w 3105150"/>
                <a:gd name="connsiteY23" fmla="*/ 95250 h 952500"/>
                <a:gd name="connsiteX24" fmla="*/ 2009775 w 3105150"/>
                <a:gd name="connsiteY24" fmla="*/ 66675 h 952500"/>
                <a:gd name="connsiteX25" fmla="*/ 1895475 w 3105150"/>
                <a:gd name="connsiteY25" fmla="*/ 47625 h 952500"/>
                <a:gd name="connsiteX26" fmla="*/ 1752600 w 3105150"/>
                <a:gd name="connsiteY26" fmla="*/ 38100 h 952500"/>
                <a:gd name="connsiteX27" fmla="*/ 1704975 w 3105150"/>
                <a:gd name="connsiteY27" fmla="*/ 28575 h 952500"/>
                <a:gd name="connsiteX28" fmla="*/ 1619250 w 3105150"/>
                <a:gd name="connsiteY28" fmla="*/ 19050 h 952500"/>
                <a:gd name="connsiteX29" fmla="*/ 1590675 w 3105150"/>
                <a:gd name="connsiteY29" fmla="*/ 9525 h 952500"/>
                <a:gd name="connsiteX30" fmla="*/ 1476375 w 3105150"/>
                <a:gd name="connsiteY30" fmla="*/ 0 h 952500"/>
                <a:gd name="connsiteX31" fmla="*/ 1104900 w 3105150"/>
                <a:gd name="connsiteY31" fmla="*/ 9525 h 952500"/>
                <a:gd name="connsiteX32" fmla="*/ 1038225 w 3105150"/>
                <a:gd name="connsiteY32" fmla="*/ 19050 h 952500"/>
                <a:gd name="connsiteX33" fmla="*/ 981075 w 3105150"/>
                <a:gd name="connsiteY33" fmla="*/ 38100 h 952500"/>
                <a:gd name="connsiteX34" fmla="*/ 838200 w 3105150"/>
                <a:gd name="connsiteY34" fmla="*/ 57150 h 952500"/>
                <a:gd name="connsiteX35" fmla="*/ 809625 w 3105150"/>
                <a:gd name="connsiteY35" fmla="*/ 66675 h 952500"/>
                <a:gd name="connsiteX36" fmla="*/ 762000 w 3105150"/>
                <a:gd name="connsiteY36" fmla="*/ 76200 h 952500"/>
                <a:gd name="connsiteX37" fmla="*/ 704850 w 3105150"/>
                <a:gd name="connsiteY37" fmla="*/ 95250 h 952500"/>
                <a:gd name="connsiteX38" fmla="*/ 647700 w 3105150"/>
                <a:gd name="connsiteY38" fmla="*/ 114300 h 952500"/>
                <a:gd name="connsiteX39" fmla="*/ 619125 w 3105150"/>
                <a:gd name="connsiteY39" fmla="*/ 123825 h 952500"/>
                <a:gd name="connsiteX40" fmla="*/ 590550 w 3105150"/>
                <a:gd name="connsiteY40" fmla="*/ 133350 h 952500"/>
                <a:gd name="connsiteX41" fmla="*/ 542925 w 3105150"/>
                <a:gd name="connsiteY41" fmla="*/ 142875 h 952500"/>
                <a:gd name="connsiteX42" fmla="*/ 504825 w 3105150"/>
                <a:gd name="connsiteY42" fmla="*/ 161925 h 952500"/>
                <a:gd name="connsiteX43" fmla="*/ 476250 w 3105150"/>
                <a:gd name="connsiteY43" fmla="*/ 180975 h 952500"/>
                <a:gd name="connsiteX44" fmla="*/ 447675 w 3105150"/>
                <a:gd name="connsiteY44" fmla="*/ 190500 h 952500"/>
                <a:gd name="connsiteX45" fmla="*/ 419100 w 3105150"/>
                <a:gd name="connsiteY45" fmla="*/ 209550 h 952500"/>
                <a:gd name="connsiteX46" fmla="*/ 361950 w 3105150"/>
                <a:gd name="connsiteY46" fmla="*/ 228600 h 952500"/>
                <a:gd name="connsiteX47" fmla="*/ 304800 w 3105150"/>
                <a:gd name="connsiteY47" fmla="*/ 247650 h 952500"/>
                <a:gd name="connsiteX48" fmla="*/ 276225 w 3105150"/>
                <a:gd name="connsiteY48" fmla="*/ 257175 h 952500"/>
                <a:gd name="connsiteX49" fmla="*/ 247650 w 3105150"/>
                <a:gd name="connsiteY49" fmla="*/ 266700 h 952500"/>
                <a:gd name="connsiteX50" fmla="*/ 219075 w 3105150"/>
                <a:gd name="connsiteY50" fmla="*/ 285750 h 952500"/>
                <a:gd name="connsiteX51" fmla="*/ 161925 w 3105150"/>
                <a:gd name="connsiteY51" fmla="*/ 304800 h 952500"/>
                <a:gd name="connsiteX52" fmla="*/ 104775 w 3105150"/>
                <a:gd name="connsiteY52" fmla="*/ 323850 h 952500"/>
                <a:gd name="connsiteX53" fmla="*/ 76200 w 3105150"/>
                <a:gd name="connsiteY53" fmla="*/ 333375 h 952500"/>
                <a:gd name="connsiteX54" fmla="*/ 47625 w 3105150"/>
                <a:gd name="connsiteY54" fmla="*/ 352425 h 952500"/>
                <a:gd name="connsiteX55" fmla="*/ 76200 w 3105150"/>
                <a:gd name="connsiteY55" fmla="*/ 295275 h 952500"/>
                <a:gd name="connsiteX56" fmla="*/ 95250 w 3105150"/>
                <a:gd name="connsiteY56" fmla="*/ 238125 h 952500"/>
                <a:gd name="connsiteX57" fmla="*/ 104775 w 3105150"/>
                <a:gd name="connsiteY57" fmla="*/ 209550 h 952500"/>
                <a:gd name="connsiteX58" fmla="*/ 123825 w 3105150"/>
                <a:gd name="connsiteY58" fmla="*/ 180975 h 952500"/>
                <a:gd name="connsiteX59" fmla="*/ 133350 w 3105150"/>
                <a:gd name="connsiteY59" fmla="*/ 152400 h 952500"/>
                <a:gd name="connsiteX60" fmla="*/ 161925 w 3105150"/>
                <a:gd name="connsiteY60" fmla="*/ 133350 h 952500"/>
                <a:gd name="connsiteX61" fmla="*/ 180975 w 3105150"/>
                <a:gd name="connsiteY61" fmla="*/ 104775 h 952500"/>
                <a:gd name="connsiteX62" fmla="*/ 171450 w 3105150"/>
                <a:gd name="connsiteY62" fmla="*/ 133350 h 952500"/>
                <a:gd name="connsiteX63" fmla="*/ 133350 w 3105150"/>
                <a:gd name="connsiteY63" fmla="*/ 190500 h 952500"/>
                <a:gd name="connsiteX64" fmla="*/ 123825 w 3105150"/>
                <a:gd name="connsiteY64" fmla="*/ 219075 h 952500"/>
                <a:gd name="connsiteX65" fmla="*/ 95250 w 3105150"/>
                <a:gd name="connsiteY65" fmla="*/ 228600 h 952500"/>
                <a:gd name="connsiteX66" fmla="*/ 66675 w 3105150"/>
                <a:gd name="connsiteY66" fmla="*/ 257175 h 952500"/>
                <a:gd name="connsiteX67" fmla="*/ 38100 w 3105150"/>
                <a:gd name="connsiteY67" fmla="*/ 276225 h 952500"/>
                <a:gd name="connsiteX68" fmla="*/ 0 w 3105150"/>
                <a:gd name="connsiteY68" fmla="*/ 323850 h 952500"/>
                <a:gd name="connsiteX69" fmla="*/ 9525 w 3105150"/>
                <a:gd name="connsiteY69" fmla="*/ 390525 h 952500"/>
                <a:gd name="connsiteX70" fmla="*/ 66675 w 3105150"/>
                <a:gd name="connsiteY70" fmla="*/ 409575 h 952500"/>
                <a:gd name="connsiteX71" fmla="*/ 123825 w 3105150"/>
                <a:gd name="connsiteY71" fmla="*/ 428625 h 952500"/>
                <a:gd name="connsiteX72" fmla="*/ 152400 w 3105150"/>
                <a:gd name="connsiteY72" fmla="*/ 438150 h 952500"/>
                <a:gd name="connsiteX73" fmla="*/ 190500 w 3105150"/>
                <a:gd name="connsiteY73" fmla="*/ 447675 h 952500"/>
                <a:gd name="connsiteX74" fmla="*/ 219075 w 3105150"/>
                <a:gd name="connsiteY74" fmla="*/ 457200 h 952500"/>
                <a:gd name="connsiteX75" fmla="*/ 295275 w 3105150"/>
                <a:gd name="connsiteY75" fmla="*/ 476250 h 952500"/>
                <a:gd name="connsiteX76" fmla="*/ 352425 w 3105150"/>
                <a:gd name="connsiteY76" fmla="*/ 495300 h 952500"/>
                <a:gd name="connsiteX77" fmla="*/ 304800 w 3105150"/>
                <a:gd name="connsiteY77" fmla="*/ 485775 h 952500"/>
                <a:gd name="connsiteX78" fmla="*/ 247650 w 3105150"/>
                <a:gd name="connsiteY78" fmla="*/ 466725 h 952500"/>
                <a:gd name="connsiteX79" fmla="*/ 114300 w 3105150"/>
                <a:gd name="connsiteY79" fmla="*/ 428625 h 952500"/>
                <a:gd name="connsiteX80" fmla="*/ 85725 w 3105150"/>
                <a:gd name="connsiteY80" fmla="*/ 419100 h 952500"/>
                <a:gd name="connsiteX81" fmla="*/ 28575 w 3105150"/>
                <a:gd name="connsiteY81" fmla="*/ 381000 h 952500"/>
                <a:gd name="connsiteX82" fmla="*/ 19050 w 3105150"/>
                <a:gd name="connsiteY82" fmla="*/ 352425 h 952500"/>
                <a:gd name="connsiteX83" fmla="*/ 85725 w 3105150"/>
                <a:gd name="connsiteY83" fmla="*/ 266700 h 952500"/>
                <a:gd name="connsiteX84" fmla="*/ 123825 w 3105150"/>
                <a:gd name="connsiteY84" fmla="*/ 209550 h 952500"/>
                <a:gd name="connsiteX85" fmla="*/ 142875 w 3105150"/>
                <a:gd name="connsiteY85" fmla="*/ 180975 h 952500"/>
                <a:gd name="connsiteX86" fmla="*/ 171450 w 3105150"/>
                <a:gd name="connsiteY86" fmla="*/ 161925 h 952500"/>
                <a:gd name="connsiteX87" fmla="*/ 133350 w 3105150"/>
                <a:gd name="connsiteY87" fmla="*/ 123825 h 952500"/>
                <a:gd name="connsiteX88" fmla="*/ 123825 w 3105150"/>
                <a:gd name="connsiteY88" fmla="*/ 152400 h 952500"/>
                <a:gd name="connsiteX89" fmla="*/ 104775 w 3105150"/>
                <a:gd name="connsiteY89" fmla="*/ 200025 h 952500"/>
                <a:gd name="connsiteX90" fmla="*/ 95250 w 3105150"/>
                <a:gd name="connsiteY90" fmla="*/ 228600 h 952500"/>
                <a:gd name="connsiteX91" fmla="*/ 57150 w 3105150"/>
                <a:gd name="connsiteY91" fmla="*/ 285750 h 952500"/>
                <a:gd name="connsiteX92" fmla="*/ 47625 w 3105150"/>
                <a:gd name="connsiteY92" fmla="*/ 314325 h 952500"/>
                <a:gd name="connsiteX93" fmla="*/ 19050 w 3105150"/>
                <a:gd name="connsiteY93" fmla="*/ 371475 h 952500"/>
                <a:gd name="connsiteX94" fmla="*/ 28575 w 3105150"/>
                <a:gd name="connsiteY94" fmla="*/ 409575 h 952500"/>
                <a:gd name="connsiteX95" fmla="*/ 57150 w 3105150"/>
                <a:gd name="connsiteY95" fmla="*/ 419100 h 952500"/>
                <a:gd name="connsiteX96" fmla="*/ 95250 w 3105150"/>
                <a:gd name="connsiteY96" fmla="*/ 428625 h 952500"/>
                <a:gd name="connsiteX97" fmla="*/ 123825 w 3105150"/>
                <a:gd name="connsiteY97" fmla="*/ 438150 h 952500"/>
                <a:gd name="connsiteX98" fmla="*/ 219075 w 3105150"/>
                <a:gd name="connsiteY98" fmla="*/ 466725 h 952500"/>
                <a:gd name="connsiteX99" fmla="*/ 276225 w 3105150"/>
                <a:gd name="connsiteY99" fmla="*/ 495300 h 952500"/>
                <a:gd name="connsiteX100" fmla="*/ 333375 w 3105150"/>
                <a:gd name="connsiteY100" fmla="*/ 514350 h 952500"/>
                <a:gd name="connsiteX101" fmla="*/ 304800 w 3105150"/>
                <a:gd name="connsiteY101" fmla="*/ 495300 h 952500"/>
                <a:gd name="connsiteX102" fmla="*/ 276225 w 3105150"/>
                <a:gd name="connsiteY102" fmla="*/ 466725 h 952500"/>
                <a:gd name="connsiteX103" fmla="*/ 247650 w 3105150"/>
                <a:gd name="connsiteY103" fmla="*/ 457200 h 952500"/>
                <a:gd name="connsiteX104" fmla="*/ 219075 w 3105150"/>
                <a:gd name="connsiteY104" fmla="*/ 438150 h 952500"/>
                <a:gd name="connsiteX105" fmla="*/ 161925 w 3105150"/>
                <a:gd name="connsiteY105" fmla="*/ 419100 h 952500"/>
                <a:gd name="connsiteX106" fmla="*/ 133350 w 3105150"/>
                <a:gd name="connsiteY106" fmla="*/ 361950 h 952500"/>
                <a:gd name="connsiteX107" fmla="*/ 104775 w 3105150"/>
                <a:gd name="connsiteY107" fmla="*/ 352425 h 952500"/>
                <a:gd name="connsiteX108" fmla="*/ 123825 w 3105150"/>
                <a:gd name="connsiteY108" fmla="*/ 409575 h 952500"/>
                <a:gd name="connsiteX109" fmla="*/ 209550 w 3105150"/>
                <a:gd name="connsiteY109" fmla="*/ 447675 h 952500"/>
                <a:gd name="connsiteX110" fmla="*/ 228600 w 3105150"/>
                <a:gd name="connsiteY110" fmla="*/ 476250 h 952500"/>
                <a:gd name="connsiteX111" fmla="*/ 257175 w 3105150"/>
                <a:gd name="connsiteY111" fmla="*/ 485775 h 952500"/>
                <a:gd name="connsiteX112" fmla="*/ 257175 w 3105150"/>
                <a:gd name="connsiteY112" fmla="*/ 495300 h 952500"/>
                <a:gd name="connsiteX113" fmla="*/ 190500 w 3105150"/>
                <a:gd name="connsiteY113" fmla="*/ 438150 h 952500"/>
                <a:gd name="connsiteX114" fmla="*/ 133350 w 3105150"/>
                <a:gd name="connsiteY114" fmla="*/ 419100 h 952500"/>
                <a:gd name="connsiteX115" fmla="*/ 76200 w 3105150"/>
                <a:gd name="connsiteY115" fmla="*/ 381000 h 952500"/>
                <a:gd name="connsiteX116" fmla="*/ 104775 w 3105150"/>
                <a:gd name="connsiteY116" fmla="*/ 390525 h 952500"/>
                <a:gd name="connsiteX117" fmla="*/ 142875 w 3105150"/>
                <a:gd name="connsiteY117" fmla="*/ 409575 h 952500"/>
                <a:gd name="connsiteX118" fmla="*/ 180975 w 3105150"/>
                <a:gd name="connsiteY118" fmla="*/ 419100 h 952500"/>
                <a:gd name="connsiteX119" fmla="*/ 238125 w 3105150"/>
                <a:gd name="connsiteY119" fmla="*/ 457200 h 952500"/>
                <a:gd name="connsiteX120" fmla="*/ 266700 w 3105150"/>
                <a:gd name="connsiteY120" fmla="*/ 476250 h 952500"/>
                <a:gd name="connsiteX121" fmla="*/ 238125 w 3105150"/>
                <a:gd name="connsiteY121" fmla="*/ 485775 h 952500"/>
                <a:gd name="connsiteX122" fmla="*/ 209550 w 3105150"/>
                <a:gd name="connsiteY122" fmla="*/ 476250 h 952500"/>
                <a:gd name="connsiteX123" fmla="*/ 171450 w 3105150"/>
                <a:gd name="connsiteY123" fmla="*/ 457200 h 952500"/>
                <a:gd name="connsiteX124" fmla="*/ 142875 w 3105150"/>
                <a:gd name="connsiteY124" fmla="*/ 438150 h 952500"/>
                <a:gd name="connsiteX125" fmla="*/ 57150 w 3105150"/>
                <a:gd name="connsiteY125" fmla="*/ 400050 h 952500"/>
                <a:gd name="connsiteX126" fmla="*/ 38100 w 3105150"/>
                <a:gd name="connsiteY126" fmla="*/ 371475 h 952500"/>
                <a:gd name="connsiteX127" fmla="*/ 85725 w 3105150"/>
                <a:gd name="connsiteY127" fmla="*/ 304800 h 952500"/>
                <a:gd name="connsiteX128" fmla="*/ 104775 w 3105150"/>
                <a:gd name="connsiteY128" fmla="*/ 247650 h 952500"/>
                <a:gd name="connsiteX129" fmla="*/ 152400 w 3105150"/>
                <a:gd name="connsiteY129" fmla="*/ 180975 h 952500"/>
                <a:gd name="connsiteX130" fmla="*/ 190500 w 3105150"/>
                <a:gd name="connsiteY130" fmla="*/ 123825 h 952500"/>
                <a:gd name="connsiteX131" fmla="*/ 133350 w 3105150"/>
                <a:gd name="connsiteY131" fmla="*/ 152400 h 952500"/>
                <a:gd name="connsiteX132" fmla="*/ 114300 w 3105150"/>
                <a:gd name="connsiteY132" fmla="*/ 180975 h 952500"/>
                <a:gd name="connsiteX133" fmla="*/ 57150 w 3105150"/>
                <a:gd name="connsiteY133" fmla="*/ 228600 h 952500"/>
                <a:gd name="connsiteX134" fmla="*/ 47625 w 3105150"/>
                <a:gd name="connsiteY134" fmla="*/ 352425 h 952500"/>
                <a:gd name="connsiteX135" fmla="*/ 114300 w 3105150"/>
                <a:gd name="connsiteY135" fmla="*/ 333375 h 952500"/>
                <a:gd name="connsiteX136" fmla="*/ 171450 w 3105150"/>
                <a:gd name="connsiteY136" fmla="*/ 323850 h 952500"/>
                <a:gd name="connsiteX137" fmla="*/ 200025 w 3105150"/>
                <a:gd name="connsiteY137" fmla="*/ 314325 h 952500"/>
                <a:gd name="connsiteX138" fmla="*/ 266700 w 3105150"/>
                <a:gd name="connsiteY138" fmla="*/ 295275 h 952500"/>
                <a:gd name="connsiteX139" fmla="*/ 295275 w 3105150"/>
                <a:gd name="connsiteY139" fmla="*/ 276225 h 952500"/>
                <a:gd name="connsiteX140" fmla="*/ 323850 w 3105150"/>
                <a:gd name="connsiteY140" fmla="*/ 266700 h 952500"/>
                <a:gd name="connsiteX141" fmla="*/ 352425 w 3105150"/>
                <a:gd name="connsiteY141" fmla="*/ 247650 h 952500"/>
                <a:gd name="connsiteX142" fmla="*/ 409575 w 3105150"/>
                <a:gd name="connsiteY142" fmla="*/ 219075 h 952500"/>
                <a:gd name="connsiteX143" fmla="*/ 485775 w 3105150"/>
                <a:gd name="connsiteY143" fmla="*/ 171450 h 952500"/>
                <a:gd name="connsiteX144" fmla="*/ 514350 w 3105150"/>
                <a:gd name="connsiteY144" fmla="*/ 161925 h 952500"/>
                <a:gd name="connsiteX145" fmla="*/ 542925 w 3105150"/>
                <a:gd name="connsiteY145" fmla="*/ 152400 h 952500"/>
                <a:gd name="connsiteX146" fmla="*/ 619125 w 3105150"/>
                <a:gd name="connsiteY146" fmla="*/ 142875 h 952500"/>
                <a:gd name="connsiteX147" fmla="*/ 704850 w 3105150"/>
                <a:gd name="connsiteY147" fmla="*/ 133350 h 952500"/>
                <a:gd name="connsiteX148" fmla="*/ 762000 w 3105150"/>
                <a:gd name="connsiteY148" fmla="*/ 123825 h 952500"/>
                <a:gd name="connsiteX149" fmla="*/ 885825 w 3105150"/>
                <a:gd name="connsiteY149" fmla="*/ 104775 h 952500"/>
                <a:gd name="connsiteX150" fmla="*/ 914400 w 3105150"/>
                <a:gd name="connsiteY150" fmla="*/ 95250 h 952500"/>
                <a:gd name="connsiteX151" fmla="*/ 952500 w 3105150"/>
                <a:gd name="connsiteY151" fmla="*/ 85725 h 952500"/>
                <a:gd name="connsiteX152" fmla="*/ 1009650 w 3105150"/>
                <a:gd name="connsiteY152" fmla="*/ 66675 h 952500"/>
                <a:gd name="connsiteX153" fmla="*/ 1047750 w 3105150"/>
                <a:gd name="connsiteY153" fmla="*/ 57150 h 952500"/>
                <a:gd name="connsiteX154" fmla="*/ 1076325 w 3105150"/>
                <a:gd name="connsiteY154" fmla="*/ 47625 h 952500"/>
                <a:gd name="connsiteX155" fmla="*/ 1181100 w 3105150"/>
                <a:gd name="connsiteY155" fmla="*/ 28575 h 952500"/>
                <a:gd name="connsiteX156" fmla="*/ 1228725 w 3105150"/>
                <a:gd name="connsiteY156" fmla="*/ 19050 h 952500"/>
                <a:gd name="connsiteX157" fmla="*/ 1362075 w 3105150"/>
                <a:gd name="connsiteY157" fmla="*/ 9525 h 952500"/>
                <a:gd name="connsiteX158" fmla="*/ 1476375 w 3105150"/>
                <a:gd name="connsiteY158" fmla="*/ 0 h 952500"/>
                <a:gd name="connsiteX159" fmla="*/ 1866900 w 3105150"/>
                <a:gd name="connsiteY159" fmla="*/ 9525 h 952500"/>
                <a:gd name="connsiteX160" fmla="*/ 1971675 w 3105150"/>
                <a:gd name="connsiteY160" fmla="*/ 28575 h 952500"/>
                <a:gd name="connsiteX161" fmla="*/ 2000250 w 3105150"/>
                <a:gd name="connsiteY161" fmla="*/ 38100 h 952500"/>
                <a:gd name="connsiteX162" fmla="*/ 2057400 w 3105150"/>
                <a:gd name="connsiteY162" fmla="*/ 47625 h 952500"/>
                <a:gd name="connsiteX163" fmla="*/ 2143125 w 3105150"/>
                <a:gd name="connsiteY163" fmla="*/ 76200 h 952500"/>
                <a:gd name="connsiteX164" fmla="*/ 2171700 w 3105150"/>
                <a:gd name="connsiteY164" fmla="*/ 85725 h 952500"/>
                <a:gd name="connsiteX165" fmla="*/ 2200275 w 3105150"/>
                <a:gd name="connsiteY165" fmla="*/ 95250 h 952500"/>
                <a:gd name="connsiteX166" fmla="*/ 2238375 w 3105150"/>
                <a:gd name="connsiteY166" fmla="*/ 114300 h 952500"/>
                <a:gd name="connsiteX167" fmla="*/ 2333625 w 3105150"/>
                <a:gd name="connsiteY167" fmla="*/ 142875 h 952500"/>
                <a:gd name="connsiteX168" fmla="*/ 2400300 w 3105150"/>
                <a:gd name="connsiteY168" fmla="*/ 180975 h 952500"/>
                <a:gd name="connsiteX169" fmla="*/ 2428875 w 3105150"/>
                <a:gd name="connsiteY169" fmla="*/ 200025 h 952500"/>
                <a:gd name="connsiteX170" fmla="*/ 2457450 w 3105150"/>
                <a:gd name="connsiteY170" fmla="*/ 209550 h 952500"/>
                <a:gd name="connsiteX171" fmla="*/ 2486025 w 3105150"/>
                <a:gd name="connsiteY171" fmla="*/ 228600 h 952500"/>
                <a:gd name="connsiteX172" fmla="*/ 2543175 w 3105150"/>
                <a:gd name="connsiteY172" fmla="*/ 247650 h 952500"/>
                <a:gd name="connsiteX173" fmla="*/ 2562225 w 3105150"/>
                <a:gd name="connsiteY173" fmla="*/ 276225 h 952500"/>
                <a:gd name="connsiteX174" fmla="*/ 2638425 w 3105150"/>
                <a:gd name="connsiteY174" fmla="*/ 323850 h 952500"/>
                <a:gd name="connsiteX175" fmla="*/ 2647950 w 3105150"/>
                <a:gd name="connsiteY175" fmla="*/ 352425 h 952500"/>
                <a:gd name="connsiteX176" fmla="*/ 2714625 w 3105150"/>
                <a:gd name="connsiteY176" fmla="*/ 409575 h 952500"/>
                <a:gd name="connsiteX177" fmla="*/ 2743200 w 3105150"/>
                <a:gd name="connsiteY177" fmla="*/ 438150 h 952500"/>
                <a:gd name="connsiteX178" fmla="*/ 2781300 w 3105150"/>
                <a:gd name="connsiteY178" fmla="*/ 466725 h 952500"/>
                <a:gd name="connsiteX179" fmla="*/ 2828925 w 3105150"/>
                <a:gd name="connsiteY179" fmla="*/ 514350 h 952500"/>
                <a:gd name="connsiteX180" fmla="*/ 2867025 w 3105150"/>
                <a:gd name="connsiteY180" fmla="*/ 571500 h 952500"/>
                <a:gd name="connsiteX181" fmla="*/ 2886075 w 3105150"/>
                <a:gd name="connsiteY181" fmla="*/ 600075 h 952500"/>
                <a:gd name="connsiteX182" fmla="*/ 2914650 w 3105150"/>
                <a:gd name="connsiteY182" fmla="*/ 619125 h 952500"/>
                <a:gd name="connsiteX183" fmla="*/ 2933700 w 3105150"/>
                <a:gd name="connsiteY183" fmla="*/ 676275 h 952500"/>
                <a:gd name="connsiteX184" fmla="*/ 2971800 w 3105150"/>
                <a:gd name="connsiteY184" fmla="*/ 733425 h 952500"/>
                <a:gd name="connsiteX185" fmla="*/ 3000375 w 3105150"/>
                <a:gd name="connsiteY185" fmla="*/ 800100 h 952500"/>
                <a:gd name="connsiteX186" fmla="*/ 3019425 w 3105150"/>
                <a:gd name="connsiteY186" fmla="*/ 857250 h 952500"/>
                <a:gd name="connsiteX187" fmla="*/ 3028950 w 3105150"/>
                <a:gd name="connsiteY187" fmla="*/ 885825 h 952500"/>
                <a:gd name="connsiteX188" fmla="*/ 3067050 w 3105150"/>
                <a:gd name="connsiteY188" fmla="*/ 952500 h 952500"/>
                <a:gd name="connsiteX189" fmla="*/ 3086100 w 3105150"/>
                <a:gd name="connsiteY189" fmla="*/ 923925 h 952500"/>
                <a:gd name="connsiteX190" fmla="*/ 3067050 w 3105150"/>
                <a:gd name="connsiteY190" fmla="*/ 895350 h 952500"/>
                <a:gd name="connsiteX191" fmla="*/ 3000375 w 3105150"/>
                <a:gd name="connsiteY191" fmla="*/ 828675 h 952500"/>
                <a:gd name="connsiteX192" fmla="*/ 2943225 w 3105150"/>
                <a:gd name="connsiteY192" fmla="*/ 781050 h 952500"/>
                <a:gd name="connsiteX193" fmla="*/ 2933700 w 3105150"/>
                <a:gd name="connsiteY193" fmla="*/ 752475 h 952500"/>
                <a:gd name="connsiteX194" fmla="*/ 2876550 w 3105150"/>
                <a:gd name="connsiteY194" fmla="*/ 695325 h 952500"/>
                <a:gd name="connsiteX195" fmla="*/ 2847975 w 3105150"/>
                <a:gd name="connsiteY195" fmla="*/ 666750 h 952500"/>
                <a:gd name="connsiteX196" fmla="*/ 2828925 w 3105150"/>
                <a:gd name="connsiteY196" fmla="*/ 638175 h 952500"/>
                <a:gd name="connsiteX197" fmla="*/ 2800350 w 3105150"/>
                <a:gd name="connsiteY197" fmla="*/ 628650 h 952500"/>
                <a:gd name="connsiteX198" fmla="*/ 2762250 w 3105150"/>
                <a:gd name="connsiteY198" fmla="*/ 571500 h 952500"/>
                <a:gd name="connsiteX199" fmla="*/ 2743200 w 3105150"/>
                <a:gd name="connsiteY199" fmla="*/ 542925 h 952500"/>
                <a:gd name="connsiteX200" fmla="*/ 2695575 w 3105150"/>
                <a:gd name="connsiteY200" fmla="*/ 457200 h 952500"/>
                <a:gd name="connsiteX201" fmla="*/ 2667000 w 3105150"/>
                <a:gd name="connsiteY201" fmla="*/ 428625 h 952500"/>
                <a:gd name="connsiteX202" fmla="*/ 2628900 w 3105150"/>
                <a:gd name="connsiteY202" fmla="*/ 371475 h 952500"/>
                <a:gd name="connsiteX203" fmla="*/ 2543175 w 3105150"/>
                <a:gd name="connsiteY203" fmla="*/ 323850 h 952500"/>
                <a:gd name="connsiteX204" fmla="*/ 2476500 w 3105150"/>
                <a:gd name="connsiteY204" fmla="*/ 276225 h 952500"/>
                <a:gd name="connsiteX205" fmla="*/ 2447925 w 3105150"/>
                <a:gd name="connsiteY205" fmla="*/ 266700 h 952500"/>
                <a:gd name="connsiteX206" fmla="*/ 2419350 w 3105150"/>
                <a:gd name="connsiteY206" fmla="*/ 247650 h 952500"/>
                <a:gd name="connsiteX207" fmla="*/ 2362200 w 3105150"/>
                <a:gd name="connsiteY207" fmla="*/ 228600 h 952500"/>
                <a:gd name="connsiteX208" fmla="*/ 2333625 w 3105150"/>
                <a:gd name="connsiteY208" fmla="*/ 209550 h 952500"/>
                <a:gd name="connsiteX209" fmla="*/ 2266950 w 3105150"/>
                <a:gd name="connsiteY209" fmla="*/ 190500 h 952500"/>
                <a:gd name="connsiteX210" fmla="*/ 2228850 w 3105150"/>
                <a:gd name="connsiteY210" fmla="*/ 171450 h 952500"/>
                <a:gd name="connsiteX211" fmla="*/ 2152650 w 3105150"/>
                <a:gd name="connsiteY211" fmla="*/ 152400 h 952500"/>
                <a:gd name="connsiteX212" fmla="*/ 2124075 w 3105150"/>
                <a:gd name="connsiteY212" fmla="*/ 142875 h 952500"/>
                <a:gd name="connsiteX213" fmla="*/ 2066925 w 3105150"/>
                <a:gd name="connsiteY213" fmla="*/ 133350 h 952500"/>
                <a:gd name="connsiteX214" fmla="*/ 2038350 w 3105150"/>
                <a:gd name="connsiteY214" fmla="*/ 123825 h 952500"/>
                <a:gd name="connsiteX215" fmla="*/ 1971675 w 3105150"/>
                <a:gd name="connsiteY215" fmla="*/ 104775 h 952500"/>
                <a:gd name="connsiteX216" fmla="*/ 1943100 w 3105150"/>
                <a:gd name="connsiteY216" fmla="*/ 85725 h 952500"/>
                <a:gd name="connsiteX217" fmla="*/ 1885950 w 3105150"/>
                <a:gd name="connsiteY217" fmla="*/ 66675 h 952500"/>
                <a:gd name="connsiteX218" fmla="*/ 1857375 w 3105150"/>
                <a:gd name="connsiteY218" fmla="*/ 47625 h 952500"/>
                <a:gd name="connsiteX219" fmla="*/ 1809750 w 3105150"/>
                <a:gd name="connsiteY219" fmla="*/ 38100 h 952500"/>
                <a:gd name="connsiteX220" fmla="*/ 1724025 w 3105150"/>
                <a:gd name="connsiteY220" fmla="*/ 9525 h 952500"/>
                <a:gd name="connsiteX221" fmla="*/ 1695450 w 3105150"/>
                <a:gd name="connsiteY221" fmla="*/ 0 h 952500"/>
                <a:gd name="connsiteX222" fmla="*/ 1276350 w 3105150"/>
                <a:gd name="connsiteY222" fmla="*/ 9525 h 952500"/>
                <a:gd name="connsiteX223" fmla="*/ 1181100 w 3105150"/>
                <a:gd name="connsiteY223" fmla="*/ 28575 h 952500"/>
                <a:gd name="connsiteX224" fmla="*/ 1104900 w 3105150"/>
                <a:gd name="connsiteY224" fmla="*/ 38100 h 952500"/>
                <a:gd name="connsiteX225" fmla="*/ 1009650 w 3105150"/>
                <a:gd name="connsiteY225" fmla="*/ 66675 h 952500"/>
                <a:gd name="connsiteX226" fmla="*/ 923925 w 3105150"/>
                <a:gd name="connsiteY226" fmla="*/ 95250 h 952500"/>
                <a:gd name="connsiteX227" fmla="*/ 895350 w 3105150"/>
                <a:gd name="connsiteY227" fmla="*/ 104775 h 952500"/>
                <a:gd name="connsiteX228" fmla="*/ 866775 w 3105150"/>
                <a:gd name="connsiteY228" fmla="*/ 114300 h 952500"/>
                <a:gd name="connsiteX229" fmla="*/ 819150 w 3105150"/>
                <a:gd name="connsiteY229" fmla="*/ 123825 h 952500"/>
                <a:gd name="connsiteX230" fmla="*/ 781050 w 3105150"/>
                <a:gd name="connsiteY230" fmla="*/ 133350 h 952500"/>
                <a:gd name="connsiteX231" fmla="*/ 619125 w 3105150"/>
                <a:gd name="connsiteY231" fmla="*/ 142875 h 952500"/>
                <a:gd name="connsiteX232" fmla="*/ 514350 w 3105150"/>
                <a:gd name="connsiteY232" fmla="*/ 171450 h 952500"/>
                <a:gd name="connsiteX233" fmla="*/ 476250 w 3105150"/>
                <a:gd name="connsiteY233" fmla="*/ 190500 h 952500"/>
                <a:gd name="connsiteX234" fmla="*/ 447675 w 3105150"/>
                <a:gd name="connsiteY234" fmla="*/ 200025 h 952500"/>
                <a:gd name="connsiteX235" fmla="*/ 419100 w 3105150"/>
                <a:gd name="connsiteY235" fmla="*/ 219075 h 952500"/>
                <a:gd name="connsiteX236" fmla="*/ 352425 w 3105150"/>
                <a:gd name="connsiteY236" fmla="*/ 238125 h 952500"/>
                <a:gd name="connsiteX237" fmla="*/ 323850 w 3105150"/>
                <a:gd name="connsiteY237" fmla="*/ 257175 h 952500"/>
                <a:gd name="connsiteX238" fmla="*/ 295275 w 3105150"/>
                <a:gd name="connsiteY238" fmla="*/ 266700 h 952500"/>
                <a:gd name="connsiteX239" fmla="*/ 228600 w 3105150"/>
                <a:gd name="connsiteY239" fmla="*/ 285750 h 952500"/>
                <a:gd name="connsiteX240" fmla="*/ 200025 w 3105150"/>
                <a:gd name="connsiteY240" fmla="*/ 304800 h 952500"/>
                <a:gd name="connsiteX241" fmla="*/ 142875 w 3105150"/>
                <a:gd name="connsiteY241" fmla="*/ 323850 h 952500"/>
                <a:gd name="connsiteX242" fmla="*/ 114300 w 3105150"/>
                <a:gd name="connsiteY242" fmla="*/ 333375 h 952500"/>
                <a:gd name="connsiteX243" fmla="*/ 209550 w 3105150"/>
                <a:gd name="connsiteY243" fmla="*/ 314325 h 952500"/>
                <a:gd name="connsiteX244" fmla="*/ 266700 w 3105150"/>
                <a:gd name="connsiteY244" fmla="*/ 295275 h 952500"/>
                <a:gd name="connsiteX245" fmla="*/ 361950 w 3105150"/>
                <a:gd name="connsiteY245" fmla="*/ 257175 h 952500"/>
                <a:gd name="connsiteX246" fmla="*/ 400050 w 3105150"/>
                <a:gd name="connsiteY246" fmla="*/ 247650 h 952500"/>
                <a:gd name="connsiteX247" fmla="*/ 428625 w 3105150"/>
                <a:gd name="connsiteY247" fmla="*/ 238125 h 952500"/>
                <a:gd name="connsiteX248" fmla="*/ 504825 w 3105150"/>
                <a:gd name="connsiteY248" fmla="*/ 228600 h 952500"/>
                <a:gd name="connsiteX249" fmla="*/ 533400 w 3105150"/>
                <a:gd name="connsiteY249" fmla="*/ 219075 h 952500"/>
                <a:gd name="connsiteX250" fmla="*/ 609600 w 3105150"/>
                <a:gd name="connsiteY250" fmla="*/ 190500 h 952500"/>
                <a:gd name="connsiteX251" fmla="*/ 657225 w 3105150"/>
                <a:gd name="connsiteY251" fmla="*/ 180975 h 952500"/>
                <a:gd name="connsiteX252" fmla="*/ 742950 w 3105150"/>
                <a:gd name="connsiteY252" fmla="*/ 142875 h 952500"/>
                <a:gd name="connsiteX253" fmla="*/ 838200 w 3105150"/>
                <a:gd name="connsiteY253" fmla="*/ 114300 h 952500"/>
                <a:gd name="connsiteX254" fmla="*/ 866775 w 3105150"/>
                <a:gd name="connsiteY254" fmla="*/ 95250 h 952500"/>
                <a:gd name="connsiteX255" fmla="*/ 962025 w 3105150"/>
                <a:gd name="connsiteY255" fmla="*/ 66675 h 952500"/>
                <a:gd name="connsiteX256" fmla="*/ 1028700 w 3105150"/>
                <a:gd name="connsiteY256" fmla="*/ 47625 h 952500"/>
                <a:gd name="connsiteX257" fmla="*/ 1095375 w 3105150"/>
                <a:gd name="connsiteY257" fmla="*/ 38100 h 952500"/>
                <a:gd name="connsiteX258" fmla="*/ 1571625 w 3105150"/>
                <a:gd name="connsiteY258" fmla="*/ 47625 h 952500"/>
                <a:gd name="connsiteX259" fmla="*/ 1657350 w 3105150"/>
                <a:gd name="connsiteY259" fmla="*/ 57150 h 952500"/>
                <a:gd name="connsiteX260" fmla="*/ 1762125 w 3105150"/>
                <a:gd name="connsiteY260" fmla="*/ 66675 h 952500"/>
                <a:gd name="connsiteX261" fmla="*/ 2047875 w 3105150"/>
                <a:gd name="connsiteY261" fmla="*/ 76200 h 952500"/>
                <a:gd name="connsiteX262" fmla="*/ 2105025 w 3105150"/>
                <a:gd name="connsiteY262" fmla="*/ 85725 h 952500"/>
                <a:gd name="connsiteX263" fmla="*/ 2200275 w 3105150"/>
                <a:gd name="connsiteY263" fmla="*/ 114300 h 952500"/>
                <a:gd name="connsiteX264" fmla="*/ 2228850 w 3105150"/>
                <a:gd name="connsiteY264" fmla="*/ 123825 h 952500"/>
                <a:gd name="connsiteX265" fmla="*/ 2257425 w 3105150"/>
                <a:gd name="connsiteY265" fmla="*/ 133350 h 952500"/>
                <a:gd name="connsiteX266" fmla="*/ 2314575 w 3105150"/>
                <a:gd name="connsiteY266" fmla="*/ 161925 h 952500"/>
                <a:gd name="connsiteX267" fmla="*/ 2371725 w 3105150"/>
                <a:gd name="connsiteY267" fmla="*/ 219075 h 952500"/>
                <a:gd name="connsiteX268" fmla="*/ 2428875 w 3105150"/>
                <a:gd name="connsiteY268" fmla="*/ 247650 h 952500"/>
                <a:gd name="connsiteX269" fmla="*/ 2447925 w 3105150"/>
                <a:gd name="connsiteY269" fmla="*/ 276225 h 952500"/>
                <a:gd name="connsiteX270" fmla="*/ 2476500 w 3105150"/>
                <a:gd name="connsiteY270" fmla="*/ 285750 h 952500"/>
                <a:gd name="connsiteX271" fmla="*/ 2533650 w 3105150"/>
                <a:gd name="connsiteY271" fmla="*/ 323850 h 952500"/>
                <a:gd name="connsiteX272" fmla="*/ 2590800 w 3105150"/>
                <a:gd name="connsiteY272" fmla="*/ 361950 h 952500"/>
                <a:gd name="connsiteX273" fmla="*/ 2619375 w 3105150"/>
                <a:gd name="connsiteY273" fmla="*/ 381000 h 952500"/>
                <a:gd name="connsiteX274" fmla="*/ 2676525 w 3105150"/>
                <a:gd name="connsiteY274" fmla="*/ 419100 h 952500"/>
                <a:gd name="connsiteX275" fmla="*/ 2733675 w 3105150"/>
                <a:gd name="connsiteY275" fmla="*/ 476250 h 952500"/>
                <a:gd name="connsiteX276" fmla="*/ 2781300 w 3105150"/>
                <a:gd name="connsiteY276" fmla="*/ 523875 h 952500"/>
                <a:gd name="connsiteX277" fmla="*/ 2819400 w 3105150"/>
                <a:gd name="connsiteY277" fmla="*/ 581025 h 952500"/>
                <a:gd name="connsiteX278" fmla="*/ 2828925 w 3105150"/>
                <a:gd name="connsiteY278" fmla="*/ 609600 h 952500"/>
                <a:gd name="connsiteX279" fmla="*/ 2857500 w 3105150"/>
                <a:gd name="connsiteY279" fmla="*/ 628650 h 952500"/>
                <a:gd name="connsiteX280" fmla="*/ 2905125 w 3105150"/>
                <a:gd name="connsiteY280" fmla="*/ 676275 h 952500"/>
                <a:gd name="connsiteX281" fmla="*/ 2924175 w 3105150"/>
                <a:gd name="connsiteY281" fmla="*/ 704850 h 952500"/>
                <a:gd name="connsiteX282" fmla="*/ 2981325 w 3105150"/>
                <a:gd name="connsiteY282" fmla="*/ 723900 h 952500"/>
                <a:gd name="connsiteX283" fmla="*/ 3009900 w 3105150"/>
                <a:gd name="connsiteY283" fmla="*/ 752475 h 952500"/>
                <a:gd name="connsiteX284" fmla="*/ 3019425 w 3105150"/>
                <a:gd name="connsiteY284" fmla="*/ 781050 h 952500"/>
                <a:gd name="connsiteX285" fmla="*/ 3038475 w 3105150"/>
                <a:gd name="connsiteY285" fmla="*/ 809625 h 952500"/>
                <a:gd name="connsiteX286" fmla="*/ 3057525 w 3105150"/>
                <a:gd name="connsiteY286" fmla="*/ 866775 h 952500"/>
                <a:gd name="connsiteX287" fmla="*/ 3067050 w 3105150"/>
                <a:gd name="connsiteY287" fmla="*/ 895350 h 952500"/>
                <a:gd name="connsiteX288" fmla="*/ 3076575 w 3105150"/>
                <a:gd name="connsiteY288" fmla="*/ 923925 h 952500"/>
                <a:gd name="connsiteX289" fmla="*/ 3048000 w 3105150"/>
                <a:gd name="connsiteY289" fmla="*/ 914400 h 952500"/>
                <a:gd name="connsiteX290" fmla="*/ 3038475 w 3105150"/>
                <a:gd name="connsiteY290" fmla="*/ 86677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</a:cxnLst>
              <a:rect l="l" t="t" r="r" b="b"/>
              <a:pathLst>
                <a:path w="3105150" h="952500">
                  <a:moveTo>
                    <a:pt x="3105150" y="923925"/>
                  </a:moveTo>
                  <a:cubicBezTo>
                    <a:pt x="3089275" y="911225"/>
                    <a:pt x="3070756" y="901261"/>
                    <a:pt x="3057525" y="885825"/>
                  </a:cubicBezTo>
                  <a:cubicBezTo>
                    <a:pt x="3050991" y="878202"/>
                    <a:pt x="3052981" y="865967"/>
                    <a:pt x="3048000" y="857250"/>
                  </a:cubicBezTo>
                  <a:cubicBezTo>
                    <a:pt x="3040124" y="843467"/>
                    <a:pt x="3028529" y="832155"/>
                    <a:pt x="3019425" y="819150"/>
                  </a:cubicBezTo>
                  <a:cubicBezTo>
                    <a:pt x="3006295" y="800393"/>
                    <a:pt x="2995062" y="780316"/>
                    <a:pt x="2981325" y="762000"/>
                  </a:cubicBezTo>
                  <a:cubicBezTo>
                    <a:pt x="2971800" y="749300"/>
                    <a:pt x="2960460" y="737777"/>
                    <a:pt x="2952750" y="723900"/>
                  </a:cubicBezTo>
                  <a:cubicBezTo>
                    <a:pt x="2923404" y="671077"/>
                    <a:pt x="2948044" y="681094"/>
                    <a:pt x="2905125" y="638175"/>
                  </a:cubicBezTo>
                  <a:cubicBezTo>
                    <a:pt x="2830200" y="563250"/>
                    <a:pt x="2925996" y="684175"/>
                    <a:pt x="2847975" y="590550"/>
                  </a:cubicBezTo>
                  <a:cubicBezTo>
                    <a:pt x="2826011" y="564194"/>
                    <a:pt x="2831656" y="554271"/>
                    <a:pt x="2800350" y="533400"/>
                  </a:cubicBezTo>
                  <a:cubicBezTo>
                    <a:pt x="2753869" y="502412"/>
                    <a:pt x="2788163" y="549788"/>
                    <a:pt x="2743200" y="504825"/>
                  </a:cubicBezTo>
                  <a:cubicBezTo>
                    <a:pt x="2731975" y="493600"/>
                    <a:pt x="2725850" y="477950"/>
                    <a:pt x="2714625" y="466725"/>
                  </a:cubicBezTo>
                  <a:cubicBezTo>
                    <a:pt x="2685792" y="437892"/>
                    <a:pt x="2680644" y="439523"/>
                    <a:pt x="2647950" y="428625"/>
                  </a:cubicBezTo>
                  <a:cubicBezTo>
                    <a:pt x="2641600" y="419100"/>
                    <a:pt x="2636995" y="408145"/>
                    <a:pt x="2628900" y="400050"/>
                  </a:cubicBezTo>
                  <a:cubicBezTo>
                    <a:pt x="2597422" y="368572"/>
                    <a:pt x="2588916" y="373551"/>
                    <a:pt x="2552700" y="352425"/>
                  </a:cubicBezTo>
                  <a:cubicBezTo>
                    <a:pt x="2526827" y="337333"/>
                    <a:pt x="2501900" y="320675"/>
                    <a:pt x="2476500" y="304800"/>
                  </a:cubicBezTo>
                  <a:cubicBezTo>
                    <a:pt x="2451100" y="288925"/>
                    <a:pt x="2427091" y="270570"/>
                    <a:pt x="2400300" y="257175"/>
                  </a:cubicBezTo>
                  <a:cubicBezTo>
                    <a:pt x="2387600" y="250825"/>
                    <a:pt x="2373754" y="246378"/>
                    <a:pt x="2362200" y="238125"/>
                  </a:cubicBezTo>
                  <a:cubicBezTo>
                    <a:pt x="2294640" y="189868"/>
                    <a:pt x="2377116" y="227599"/>
                    <a:pt x="2295525" y="180975"/>
                  </a:cubicBezTo>
                  <a:cubicBezTo>
                    <a:pt x="2286808" y="175994"/>
                    <a:pt x="2275930" y="175940"/>
                    <a:pt x="2266950" y="171450"/>
                  </a:cubicBezTo>
                  <a:cubicBezTo>
                    <a:pt x="2256711" y="166330"/>
                    <a:pt x="2248614" y="157520"/>
                    <a:pt x="2238375" y="152400"/>
                  </a:cubicBezTo>
                  <a:cubicBezTo>
                    <a:pt x="2229395" y="147910"/>
                    <a:pt x="2219201" y="146400"/>
                    <a:pt x="2209800" y="142875"/>
                  </a:cubicBezTo>
                  <a:cubicBezTo>
                    <a:pt x="2193791" y="136872"/>
                    <a:pt x="2178243" y="129668"/>
                    <a:pt x="2162175" y="123825"/>
                  </a:cubicBezTo>
                  <a:cubicBezTo>
                    <a:pt x="2143304" y="116963"/>
                    <a:pt x="2124075" y="111125"/>
                    <a:pt x="2105025" y="104775"/>
                  </a:cubicBezTo>
                  <a:cubicBezTo>
                    <a:pt x="2095500" y="101600"/>
                    <a:pt x="2084804" y="100819"/>
                    <a:pt x="2076450" y="95250"/>
                  </a:cubicBezTo>
                  <a:cubicBezTo>
                    <a:pt x="2039672" y="70731"/>
                    <a:pt x="2055905" y="76926"/>
                    <a:pt x="2009775" y="66675"/>
                  </a:cubicBezTo>
                  <a:cubicBezTo>
                    <a:pt x="1975513" y="59061"/>
                    <a:pt x="1929116" y="50683"/>
                    <a:pt x="1895475" y="47625"/>
                  </a:cubicBezTo>
                  <a:cubicBezTo>
                    <a:pt x="1847940" y="43304"/>
                    <a:pt x="1800225" y="41275"/>
                    <a:pt x="1752600" y="38100"/>
                  </a:cubicBezTo>
                  <a:cubicBezTo>
                    <a:pt x="1736725" y="34925"/>
                    <a:pt x="1721002" y="30865"/>
                    <a:pt x="1704975" y="28575"/>
                  </a:cubicBezTo>
                  <a:cubicBezTo>
                    <a:pt x="1676513" y="24509"/>
                    <a:pt x="1647610" y="23777"/>
                    <a:pt x="1619250" y="19050"/>
                  </a:cubicBezTo>
                  <a:cubicBezTo>
                    <a:pt x="1609346" y="17399"/>
                    <a:pt x="1600627" y="10852"/>
                    <a:pt x="1590675" y="9525"/>
                  </a:cubicBezTo>
                  <a:cubicBezTo>
                    <a:pt x="1552778" y="4472"/>
                    <a:pt x="1514475" y="3175"/>
                    <a:pt x="1476375" y="0"/>
                  </a:cubicBezTo>
                  <a:lnTo>
                    <a:pt x="1104900" y="9525"/>
                  </a:lnTo>
                  <a:cubicBezTo>
                    <a:pt x="1082471" y="10500"/>
                    <a:pt x="1060101" y="14002"/>
                    <a:pt x="1038225" y="19050"/>
                  </a:cubicBezTo>
                  <a:cubicBezTo>
                    <a:pt x="1018659" y="23565"/>
                    <a:pt x="1001033" y="35882"/>
                    <a:pt x="981075" y="38100"/>
                  </a:cubicBezTo>
                  <a:cubicBezTo>
                    <a:pt x="939804" y="42686"/>
                    <a:pt x="880955" y="47649"/>
                    <a:pt x="838200" y="57150"/>
                  </a:cubicBezTo>
                  <a:cubicBezTo>
                    <a:pt x="828399" y="59328"/>
                    <a:pt x="819365" y="64240"/>
                    <a:pt x="809625" y="66675"/>
                  </a:cubicBezTo>
                  <a:cubicBezTo>
                    <a:pt x="793919" y="70602"/>
                    <a:pt x="777619" y="71940"/>
                    <a:pt x="762000" y="76200"/>
                  </a:cubicBezTo>
                  <a:cubicBezTo>
                    <a:pt x="742627" y="81484"/>
                    <a:pt x="723900" y="88900"/>
                    <a:pt x="704850" y="95250"/>
                  </a:cubicBezTo>
                  <a:lnTo>
                    <a:pt x="647700" y="114300"/>
                  </a:lnTo>
                  <a:lnTo>
                    <a:pt x="619125" y="123825"/>
                  </a:lnTo>
                  <a:cubicBezTo>
                    <a:pt x="609600" y="127000"/>
                    <a:pt x="600395" y="131381"/>
                    <a:pt x="590550" y="133350"/>
                  </a:cubicBezTo>
                  <a:lnTo>
                    <a:pt x="542925" y="142875"/>
                  </a:lnTo>
                  <a:cubicBezTo>
                    <a:pt x="530225" y="149225"/>
                    <a:pt x="517153" y="154880"/>
                    <a:pt x="504825" y="161925"/>
                  </a:cubicBezTo>
                  <a:cubicBezTo>
                    <a:pt x="494886" y="167605"/>
                    <a:pt x="486489" y="175855"/>
                    <a:pt x="476250" y="180975"/>
                  </a:cubicBezTo>
                  <a:cubicBezTo>
                    <a:pt x="467270" y="185465"/>
                    <a:pt x="456655" y="186010"/>
                    <a:pt x="447675" y="190500"/>
                  </a:cubicBezTo>
                  <a:cubicBezTo>
                    <a:pt x="437436" y="195620"/>
                    <a:pt x="429561" y="204901"/>
                    <a:pt x="419100" y="209550"/>
                  </a:cubicBezTo>
                  <a:cubicBezTo>
                    <a:pt x="400750" y="217705"/>
                    <a:pt x="381000" y="222250"/>
                    <a:pt x="361950" y="228600"/>
                  </a:cubicBezTo>
                  <a:lnTo>
                    <a:pt x="304800" y="247650"/>
                  </a:lnTo>
                  <a:lnTo>
                    <a:pt x="276225" y="257175"/>
                  </a:lnTo>
                  <a:cubicBezTo>
                    <a:pt x="266700" y="260350"/>
                    <a:pt x="256004" y="261131"/>
                    <a:pt x="247650" y="266700"/>
                  </a:cubicBezTo>
                  <a:cubicBezTo>
                    <a:pt x="238125" y="273050"/>
                    <a:pt x="229536" y="281101"/>
                    <a:pt x="219075" y="285750"/>
                  </a:cubicBezTo>
                  <a:cubicBezTo>
                    <a:pt x="200725" y="293905"/>
                    <a:pt x="180975" y="298450"/>
                    <a:pt x="161925" y="304800"/>
                  </a:cubicBezTo>
                  <a:lnTo>
                    <a:pt x="104775" y="323850"/>
                  </a:lnTo>
                  <a:cubicBezTo>
                    <a:pt x="95250" y="327025"/>
                    <a:pt x="84554" y="327806"/>
                    <a:pt x="76200" y="333375"/>
                  </a:cubicBezTo>
                  <a:lnTo>
                    <a:pt x="47625" y="352425"/>
                  </a:lnTo>
                  <a:cubicBezTo>
                    <a:pt x="82363" y="248212"/>
                    <a:pt x="26961" y="406062"/>
                    <a:pt x="76200" y="295275"/>
                  </a:cubicBezTo>
                  <a:cubicBezTo>
                    <a:pt x="84355" y="276925"/>
                    <a:pt x="88900" y="257175"/>
                    <a:pt x="95250" y="238125"/>
                  </a:cubicBezTo>
                  <a:cubicBezTo>
                    <a:pt x="98425" y="228600"/>
                    <a:pt x="99206" y="217904"/>
                    <a:pt x="104775" y="209550"/>
                  </a:cubicBezTo>
                  <a:cubicBezTo>
                    <a:pt x="111125" y="200025"/>
                    <a:pt x="118705" y="191214"/>
                    <a:pt x="123825" y="180975"/>
                  </a:cubicBezTo>
                  <a:cubicBezTo>
                    <a:pt x="128315" y="171995"/>
                    <a:pt x="127078" y="160240"/>
                    <a:pt x="133350" y="152400"/>
                  </a:cubicBezTo>
                  <a:cubicBezTo>
                    <a:pt x="140501" y="143461"/>
                    <a:pt x="152400" y="139700"/>
                    <a:pt x="161925" y="133350"/>
                  </a:cubicBezTo>
                  <a:cubicBezTo>
                    <a:pt x="168275" y="123825"/>
                    <a:pt x="169527" y="104775"/>
                    <a:pt x="180975" y="104775"/>
                  </a:cubicBezTo>
                  <a:cubicBezTo>
                    <a:pt x="191015" y="104775"/>
                    <a:pt x="176326" y="124573"/>
                    <a:pt x="171450" y="133350"/>
                  </a:cubicBezTo>
                  <a:cubicBezTo>
                    <a:pt x="160331" y="153364"/>
                    <a:pt x="140590" y="168780"/>
                    <a:pt x="133350" y="190500"/>
                  </a:cubicBezTo>
                  <a:cubicBezTo>
                    <a:pt x="130175" y="200025"/>
                    <a:pt x="130925" y="211975"/>
                    <a:pt x="123825" y="219075"/>
                  </a:cubicBezTo>
                  <a:cubicBezTo>
                    <a:pt x="116725" y="226175"/>
                    <a:pt x="104775" y="225425"/>
                    <a:pt x="95250" y="228600"/>
                  </a:cubicBezTo>
                  <a:cubicBezTo>
                    <a:pt x="85725" y="238125"/>
                    <a:pt x="77023" y="248551"/>
                    <a:pt x="66675" y="257175"/>
                  </a:cubicBezTo>
                  <a:cubicBezTo>
                    <a:pt x="57881" y="264504"/>
                    <a:pt x="45251" y="267286"/>
                    <a:pt x="38100" y="276225"/>
                  </a:cubicBezTo>
                  <a:cubicBezTo>
                    <a:pt x="-14480" y="341950"/>
                    <a:pt x="81892" y="269255"/>
                    <a:pt x="0" y="323850"/>
                  </a:cubicBezTo>
                  <a:cubicBezTo>
                    <a:pt x="3175" y="346075"/>
                    <a:pt x="-4258" y="372804"/>
                    <a:pt x="9525" y="390525"/>
                  </a:cubicBezTo>
                  <a:cubicBezTo>
                    <a:pt x="21853" y="406376"/>
                    <a:pt x="47625" y="403225"/>
                    <a:pt x="66675" y="409575"/>
                  </a:cubicBezTo>
                  <a:lnTo>
                    <a:pt x="123825" y="428625"/>
                  </a:lnTo>
                  <a:cubicBezTo>
                    <a:pt x="133350" y="431800"/>
                    <a:pt x="142660" y="435715"/>
                    <a:pt x="152400" y="438150"/>
                  </a:cubicBezTo>
                  <a:cubicBezTo>
                    <a:pt x="165100" y="441325"/>
                    <a:pt x="177913" y="444079"/>
                    <a:pt x="190500" y="447675"/>
                  </a:cubicBezTo>
                  <a:cubicBezTo>
                    <a:pt x="200154" y="450433"/>
                    <a:pt x="209389" y="454558"/>
                    <a:pt x="219075" y="457200"/>
                  </a:cubicBezTo>
                  <a:cubicBezTo>
                    <a:pt x="244334" y="464089"/>
                    <a:pt x="270437" y="467971"/>
                    <a:pt x="295275" y="476250"/>
                  </a:cubicBezTo>
                  <a:cubicBezTo>
                    <a:pt x="314325" y="482600"/>
                    <a:pt x="372116" y="499238"/>
                    <a:pt x="352425" y="495300"/>
                  </a:cubicBezTo>
                  <a:cubicBezTo>
                    <a:pt x="336550" y="492125"/>
                    <a:pt x="320419" y="490035"/>
                    <a:pt x="304800" y="485775"/>
                  </a:cubicBezTo>
                  <a:cubicBezTo>
                    <a:pt x="285427" y="480491"/>
                    <a:pt x="267131" y="471595"/>
                    <a:pt x="247650" y="466725"/>
                  </a:cubicBezTo>
                  <a:cubicBezTo>
                    <a:pt x="151969" y="442805"/>
                    <a:pt x="196288" y="455954"/>
                    <a:pt x="114300" y="428625"/>
                  </a:cubicBezTo>
                  <a:cubicBezTo>
                    <a:pt x="104775" y="425450"/>
                    <a:pt x="94079" y="424669"/>
                    <a:pt x="85725" y="419100"/>
                  </a:cubicBezTo>
                  <a:lnTo>
                    <a:pt x="28575" y="381000"/>
                  </a:lnTo>
                  <a:cubicBezTo>
                    <a:pt x="25400" y="371475"/>
                    <a:pt x="15875" y="361950"/>
                    <a:pt x="19050" y="352425"/>
                  </a:cubicBezTo>
                  <a:cubicBezTo>
                    <a:pt x="37427" y="297293"/>
                    <a:pt x="56961" y="303683"/>
                    <a:pt x="85725" y="266700"/>
                  </a:cubicBezTo>
                  <a:cubicBezTo>
                    <a:pt x="99781" y="248628"/>
                    <a:pt x="111125" y="228600"/>
                    <a:pt x="123825" y="209550"/>
                  </a:cubicBezTo>
                  <a:cubicBezTo>
                    <a:pt x="130175" y="200025"/>
                    <a:pt x="133350" y="187325"/>
                    <a:pt x="142875" y="180975"/>
                  </a:cubicBezTo>
                  <a:lnTo>
                    <a:pt x="171450" y="161925"/>
                  </a:lnTo>
                  <a:cubicBezTo>
                    <a:pt x="167821" y="151039"/>
                    <a:pt x="162379" y="109311"/>
                    <a:pt x="133350" y="123825"/>
                  </a:cubicBezTo>
                  <a:cubicBezTo>
                    <a:pt x="124370" y="128315"/>
                    <a:pt x="127350" y="142999"/>
                    <a:pt x="123825" y="152400"/>
                  </a:cubicBezTo>
                  <a:cubicBezTo>
                    <a:pt x="117822" y="168409"/>
                    <a:pt x="110778" y="184016"/>
                    <a:pt x="104775" y="200025"/>
                  </a:cubicBezTo>
                  <a:cubicBezTo>
                    <a:pt x="101250" y="209426"/>
                    <a:pt x="100126" y="219823"/>
                    <a:pt x="95250" y="228600"/>
                  </a:cubicBezTo>
                  <a:cubicBezTo>
                    <a:pt x="84131" y="248614"/>
                    <a:pt x="64390" y="264030"/>
                    <a:pt x="57150" y="285750"/>
                  </a:cubicBezTo>
                  <a:cubicBezTo>
                    <a:pt x="53975" y="295275"/>
                    <a:pt x="52115" y="305345"/>
                    <a:pt x="47625" y="314325"/>
                  </a:cubicBezTo>
                  <a:cubicBezTo>
                    <a:pt x="10696" y="388183"/>
                    <a:pt x="42991" y="299651"/>
                    <a:pt x="19050" y="371475"/>
                  </a:cubicBezTo>
                  <a:cubicBezTo>
                    <a:pt x="22225" y="384175"/>
                    <a:pt x="20397" y="399353"/>
                    <a:pt x="28575" y="409575"/>
                  </a:cubicBezTo>
                  <a:cubicBezTo>
                    <a:pt x="34847" y="417415"/>
                    <a:pt x="47496" y="416342"/>
                    <a:pt x="57150" y="419100"/>
                  </a:cubicBezTo>
                  <a:cubicBezTo>
                    <a:pt x="69737" y="422696"/>
                    <a:pt x="82663" y="425029"/>
                    <a:pt x="95250" y="428625"/>
                  </a:cubicBezTo>
                  <a:cubicBezTo>
                    <a:pt x="104904" y="431383"/>
                    <a:pt x="114171" y="435392"/>
                    <a:pt x="123825" y="438150"/>
                  </a:cubicBezTo>
                  <a:cubicBezTo>
                    <a:pt x="224592" y="466940"/>
                    <a:pt x="83262" y="421454"/>
                    <a:pt x="219075" y="466725"/>
                  </a:cubicBezTo>
                  <a:cubicBezTo>
                    <a:pt x="323288" y="501463"/>
                    <a:pt x="165438" y="446061"/>
                    <a:pt x="276225" y="495300"/>
                  </a:cubicBezTo>
                  <a:cubicBezTo>
                    <a:pt x="294575" y="503455"/>
                    <a:pt x="350083" y="525489"/>
                    <a:pt x="333375" y="514350"/>
                  </a:cubicBezTo>
                  <a:cubicBezTo>
                    <a:pt x="323850" y="508000"/>
                    <a:pt x="313594" y="502629"/>
                    <a:pt x="304800" y="495300"/>
                  </a:cubicBezTo>
                  <a:cubicBezTo>
                    <a:pt x="294452" y="486676"/>
                    <a:pt x="287433" y="474197"/>
                    <a:pt x="276225" y="466725"/>
                  </a:cubicBezTo>
                  <a:cubicBezTo>
                    <a:pt x="267871" y="461156"/>
                    <a:pt x="256630" y="461690"/>
                    <a:pt x="247650" y="457200"/>
                  </a:cubicBezTo>
                  <a:cubicBezTo>
                    <a:pt x="237411" y="452080"/>
                    <a:pt x="229536" y="442799"/>
                    <a:pt x="219075" y="438150"/>
                  </a:cubicBezTo>
                  <a:cubicBezTo>
                    <a:pt x="200725" y="429995"/>
                    <a:pt x="161925" y="419100"/>
                    <a:pt x="161925" y="419100"/>
                  </a:cubicBezTo>
                  <a:cubicBezTo>
                    <a:pt x="155650" y="400276"/>
                    <a:pt x="150136" y="375379"/>
                    <a:pt x="133350" y="361950"/>
                  </a:cubicBezTo>
                  <a:cubicBezTo>
                    <a:pt x="125510" y="355678"/>
                    <a:pt x="114300" y="355600"/>
                    <a:pt x="104775" y="352425"/>
                  </a:cubicBezTo>
                  <a:cubicBezTo>
                    <a:pt x="111125" y="371475"/>
                    <a:pt x="104775" y="403225"/>
                    <a:pt x="123825" y="409575"/>
                  </a:cubicBezTo>
                  <a:cubicBezTo>
                    <a:pt x="191835" y="432245"/>
                    <a:pt x="164267" y="417486"/>
                    <a:pt x="209550" y="447675"/>
                  </a:cubicBezTo>
                  <a:cubicBezTo>
                    <a:pt x="215900" y="457200"/>
                    <a:pt x="219661" y="469099"/>
                    <a:pt x="228600" y="476250"/>
                  </a:cubicBezTo>
                  <a:cubicBezTo>
                    <a:pt x="236440" y="482522"/>
                    <a:pt x="248195" y="481285"/>
                    <a:pt x="257175" y="485775"/>
                  </a:cubicBezTo>
                  <a:cubicBezTo>
                    <a:pt x="331033" y="522704"/>
                    <a:pt x="264221" y="497649"/>
                    <a:pt x="257175" y="495300"/>
                  </a:cubicBezTo>
                  <a:cubicBezTo>
                    <a:pt x="238292" y="476417"/>
                    <a:pt x="216611" y="449755"/>
                    <a:pt x="190500" y="438150"/>
                  </a:cubicBezTo>
                  <a:cubicBezTo>
                    <a:pt x="172150" y="429995"/>
                    <a:pt x="150058" y="430239"/>
                    <a:pt x="133350" y="419100"/>
                  </a:cubicBezTo>
                  <a:cubicBezTo>
                    <a:pt x="114300" y="406400"/>
                    <a:pt x="54480" y="373760"/>
                    <a:pt x="76200" y="381000"/>
                  </a:cubicBezTo>
                  <a:cubicBezTo>
                    <a:pt x="85725" y="384175"/>
                    <a:pt x="95795" y="386035"/>
                    <a:pt x="104775" y="390525"/>
                  </a:cubicBezTo>
                  <a:cubicBezTo>
                    <a:pt x="117475" y="396875"/>
                    <a:pt x="129580" y="404589"/>
                    <a:pt x="142875" y="409575"/>
                  </a:cubicBezTo>
                  <a:cubicBezTo>
                    <a:pt x="155132" y="414172"/>
                    <a:pt x="168275" y="415925"/>
                    <a:pt x="180975" y="419100"/>
                  </a:cubicBezTo>
                  <a:lnTo>
                    <a:pt x="238125" y="457200"/>
                  </a:lnTo>
                  <a:lnTo>
                    <a:pt x="266700" y="476250"/>
                  </a:lnTo>
                  <a:cubicBezTo>
                    <a:pt x="257175" y="479425"/>
                    <a:pt x="248165" y="485775"/>
                    <a:pt x="238125" y="485775"/>
                  </a:cubicBezTo>
                  <a:cubicBezTo>
                    <a:pt x="228085" y="485775"/>
                    <a:pt x="218778" y="480205"/>
                    <a:pt x="209550" y="476250"/>
                  </a:cubicBezTo>
                  <a:cubicBezTo>
                    <a:pt x="196499" y="470657"/>
                    <a:pt x="183778" y="464245"/>
                    <a:pt x="171450" y="457200"/>
                  </a:cubicBezTo>
                  <a:cubicBezTo>
                    <a:pt x="161511" y="451520"/>
                    <a:pt x="153336" y="442799"/>
                    <a:pt x="142875" y="438150"/>
                  </a:cubicBezTo>
                  <a:cubicBezTo>
                    <a:pt x="40860" y="392810"/>
                    <a:pt x="121819" y="443163"/>
                    <a:pt x="57150" y="400050"/>
                  </a:cubicBezTo>
                  <a:cubicBezTo>
                    <a:pt x="50800" y="390525"/>
                    <a:pt x="39982" y="382767"/>
                    <a:pt x="38100" y="371475"/>
                  </a:cubicBezTo>
                  <a:cubicBezTo>
                    <a:pt x="33756" y="345410"/>
                    <a:pt x="75495" y="315030"/>
                    <a:pt x="85725" y="304800"/>
                  </a:cubicBezTo>
                  <a:cubicBezTo>
                    <a:pt x="92075" y="285750"/>
                    <a:pt x="93636" y="264358"/>
                    <a:pt x="104775" y="247650"/>
                  </a:cubicBezTo>
                  <a:cubicBezTo>
                    <a:pt x="166709" y="154749"/>
                    <a:pt x="69698" y="299120"/>
                    <a:pt x="152400" y="180975"/>
                  </a:cubicBezTo>
                  <a:cubicBezTo>
                    <a:pt x="165530" y="162218"/>
                    <a:pt x="212220" y="116585"/>
                    <a:pt x="190500" y="123825"/>
                  </a:cubicBezTo>
                  <a:cubicBezTo>
                    <a:pt x="151065" y="136970"/>
                    <a:pt x="170279" y="127781"/>
                    <a:pt x="133350" y="152400"/>
                  </a:cubicBezTo>
                  <a:cubicBezTo>
                    <a:pt x="127000" y="161925"/>
                    <a:pt x="121629" y="172181"/>
                    <a:pt x="114300" y="180975"/>
                  </a:cubicBezTo>
                  <a:cubicBezTo>
                    <a:pt x="91381" y="208477"/>
                    <a:pt x="85247" y="209869"/>
                    <a:pt x="57150" y="228600"/>
                  </a:cubicBezTo>
                  <a:cubicBezTo>
                    <a:pt x="41757" y="267082"/>
                    <a:pt x="16271" y="308530"/>
                    <a:pt x="47625" y="352425"/>
                  </a:cubicBezTo>
                  <a:cubicBezTo>
                    <a:pt x="50467" y="356403"/>
                    <a:pt x="107818" y="334815"/>
                    <a:pt x="114300" y="333375"/>
                  </a:cubicBezTo>
                  <a:cubicBezTo>
                    <a:pt x="133153" y="329185"/>
                    <a:pt x="152597" y="328040"/>
                    <a:pt x="171450" y="323850"/>
                  </a:cubicBezTo>
                  <a:cubicBezTo>
                    <a:pt x="181251" y="321672"/>
                    <a:pt x="190371" y="317083"/>
                    <a:pt x="200025" y="314325"/>
                  </a:cubicBezTo>
                  <a:cubicBezTo>
                    <a:pt x="214267" y="310256"/>
                    <a:pt x="251475" y="302888"/>
                    <a:pt x="266700" y="295275"/>
                  </a:cubicBezTo>
                  <a:cubicBezTo>
                    <a:pt x="276939" y="290155"/>
                    <a:pt x="285036" y="281345"/>
                    <a:pt x="295275" y="276225"/>
                  </a:cubicBezTo>
                  <a:cubicBezTo>
                    <a:pt x="304255" y="271735"/>
                    <a:pt x="314870" y="271190"/>
                    <a:pt x="323850" y="266700"/>
                  </a:cubicBezTo>
                  <a:cubicBezTo>
                    <a:pt x="334089" y="261580"/>
                    <a:pt x="342186" y="252770"/>
                    <a:pt x="352425" y="247650"/>
                  </a:cubicBezTo>
                  <a:cubicBezTo>
                    <a:pt x="431295" y="208215"/>
                    <a:pt x="327683" y="273670"/>
                    <a:pt x="409575" y="219075"/>
                  </a:cubicBezTo>
                  <a:cubicBezTo>
                    <a:pt x="439764" y="173792"/>
                    <a:pt x="417765" y="194120"/>
                    <a:pt x="485775" y="171450"/>
                  </a:cubicBezTo>
                  <a:lnTo>
                    <a:pt x="514350" y="161925"/>
                  </a:lnTo>
                  <a:cubicBezTo>
                    <a:pt x="523875" y="158750"/>
                    <a:pt x="532962" y="153645"/>
                    <a:pt x="542925" y="152400"/>
                  </a:cubicBezTo>
                  <a:lnTo>
                    <a:pt x="619125" y="142875"/>
                  </a:lnTo>
                  <a:cubicBezTo>
                    <a:pt x="647679" y="139516"/>
                    <a:pt x="676351" y="137150"/>
                    <a:pt x="704850" y="133350"/>
                  </a:cubicBezTo>
                  <a:cubicBezTo>
                    <a:pt x="723993" y="130798"/>
                    <a:pt x="742912" y="126762"/>
                    <a:pt x="762000" y="123825"/>
                  </a:cubicBezTo>
                  <a:cubicBezTo>
                    <a:pt x="786687" y="120027"/>
                    <a:pt x="859096" y="110715"/>
                    <a:pt x="885825" y="104775"/>
                  </a:cubicBezTo>
                  <a:cubicBezTo>
                    <a:pt x="895626" y="102597"/>
                    <a:pt x="904746" y="98008"/>
                    <a:pt x="914400" y="95250"/>
                  </a:cubicBezTo>
                  <a:cubicBezTo>
                    <a:pt x="926987" y="91654"/>
                    <a:pt x="939961" y="89487"/>
                    <a:pt x="952500" y="85725"/>
                  </a:cubicBezTo>
                  <a:cubicBezTo>
                    <a:pt x="971734" y="79955"/>
                    <a:pt x="990169" y="71545"/>
                    <a:pt x="1009650" y="66675"/>
                  </a:cubicBezTo>
                  <a:cubicBezTo>
                    <a:pt x="1022350" y="63500"/>
                    <a:pt x="1035163" y="60746"/>
                    <a:pt x="1047750" y="57150"/>
                  </a:cubicBezTo>
                  <a:cubicBezTo>
                    <a:pt x="1057404" y="54392"/>
                    <a:pt x="1066585" y="50060"/>
                    <a:pt x="1076325" y="47625"/>
                  </a:cubicBezTo>
                  <a:cubicBezTo>
                    <a:pt x="1107696" y="39782"/>
                    <a:pt x="1149962" y="34236"/>
                    <a:pt x="1181100" y="28575"/>
                  </a:cubicBezTo>
                  <a:cubicBezTo>
                    <a:pt x="1197028" y="25679"/>
                    <a:pt x="1212625" y="20745"/>
                    <a:pt x="1228725" y="19050"/>
                  </a:cubicBezTo>
                  <a:cubicBezTo>
                    <a:pt x="1273043" y="14385"/>
                    <a:pt x="1317643" y="12943"/>
                    <a:pt x="1362075" y="9525"/>
                  </a:cubicBezTo>
                  <a:lnTo>
                    <a:pt x="1476375" y="0"/>
                  </a:lnTo>
                  <a:lnTo>
                    <a:pt x="1866900" y="9525"/>
                  </a:lnTo>
                  <a:cubicBezTo>
                    <a:pt x="1877134" y="9960"/>
                    <a:pt x="1957827" y="25113"/>
                    <a:pt x="1971675" y="28575"/>
                  </a:cubicBezTo>
                  <a:cubicBezTo>
                    <a:pt x="1981415" y="31010"/>
                    <a:pt x="1990449" y="35922"/>
                    <a:pt x="2000250" y="38100"/>
                  </a:cubicBezTo>
                  <a:cubicBezTo>
                    <a:pt x="2019103" y="42290"/>
                    <a:pt x="2038664" y="42941"/>
                    <a:pt x="2057400" y="47625"/>
                  </a:cubicBezTo>
                  <a:lnTo>
                    <a:pt x="2143125" y="76200"/>
                  </a:lnTo>
                  <a:lnTo>
                    <a:pt x="2171700" y="85725"/>
                  </a:lnTo>
                  <a:cubicBezTo>
                    <a:pt x="2181225" y="88900"/>
                    <a:pt x="2191295" y="90760"/>
                    <a:pt x="2200275" y="95250"/>
                  </a:cubicBezTo>
                  <a:cubicBezTo>
                    <a:pt x="2212975" y="101600"/>
                    <a:pt x="2225192" y="109027"/>
                    <a:pt x="2238375" y="114300"/>
                  </a:cubicBezTo>
                  <a:cubicBezTo>
                    <a:pt x="2277024" y="129760"/>
                    <a:pt x="2296201" y="133519"/>
                    <a:pt x="2333625" y="142875"/>
                  </a:cubicBezTo>
                  <a:cubicBezTo>
                    <a:pt x="2425753" y="211971"/>
                    <a:pt x="2327574" y="144612"/>
                    <a:pt x="2400300" y="180975"/>
                  </a:cubicBezTo>
                  <a:cubicBezTo>
                    <a:pt x="2410539" y="186095"/>
                    <a:pt x="2418636" y="194905"/>
                    <a:pt x="2428875" y="200025"/>
                  </a:cubicBezTo>
                  <a:cubicBezTo>
                    <a:pt x="2437855" y="204515"/>
                    <a:pt x="2448470" y="205060"/>
                    <a:pt x="2457450" y="209550"/>
                  </a:cubicBezTo>
                  <a:cubicBezTo>
                    <a:pt x="2467689" y="214670"/>
                    <a:pt x="2475564" y="223951"/>
                    <a:pt x="2486025" y="228600"/>
                  </a:cubicBezTo>
                  <a:cubicBezTo>
                    <a:pt x="2504375" y="236755"/>
                    <a:pt x="2543175" y="247650"/>
                    <a:pt x="2543175" y="247650"/>
                  </a:cubicBezTo>
                  <a:cubicBezTo>
                    <a:pt x="2549525" y="257175"/>
                    <a:pt x="2554130" y="268130"/>
                    <a:pt x="2562225" y="276225"/>
                  </a:cubicBezTo>
                  <a:cubicBezTo>
                    <a:pt x="2586955" y="300955"/>
                    <a:pt x="2608245" y="308760"/>
                    <a:pt x="2638425" y="323850"/>
                  </a:cubicBezTo>
                  <a:cubicBezTo>
                    <a:pt x="2641600" y="333375"/>
                    <a:pt x="2642114" y="344255"/>
                    <a:pt x="2647950" y="352425"/>
                  </a:cubicBezTo>
                  <a:cubicBezTo>
                    <a:pt x="2681619" y="399561"/>
                    <a:pt x="2679090" y="379962"/>
                    <a:pt x="2714625" y="409575"/>
                  </a:cubicBezTo>
                  <a:cubicBezTo>
                    <a:pt x="2724973" y="418199"/>
                    <a:pt x="2732973" y="429384"/>
                    <a:pt x="2743200" y="438150"/>
                  </a:cubicBezTo>
                  <a:cubicBezTo>
                    <a:pt x="2755253" y="448481"/>
                    <a:pt x="2770075" y="455500"/>
                    <a:pt x="2781300" y="466725"/>
                  </a:cubicBezTo>
                  <a:cubicBezTo>
                    <a:pt x="2844800" y="530225"/>
                    <a:pt x="2752725" y="463550"/>
                    <a:pt x="2828925" y="514350"/>
                  </a:cubicBezTo>
                  <a:lnTo>
                    <a:pt x="2867025" y="571500"/>
                  </a:lnTo>
                  <a:cubicBezTo>
                    <a:pt x="2873375" y="581025"/>
                    <a:pt x="2876550" y="593725"/>
                    <a:pt x="2886075" y="600075"/>
                  </a:cubicBezTo>
                  <a:lnTo>
                    <a:pt x="2914650" y="619125"/>
                  </a:lnTo>
                  <a:cubicBezTo>
                    <a:pt x="2921000" y="638175"/>
                    <a:pt x="2922561" y="659567"/>
                    <a:pt x="2933700" y="676275"/>
                  </a:cubicBezTo>
                  <a:cubicBezTo>
                    <a:pt x="2946400" y="695325"/>
                    <a:pt x="2964560" y="711705"/>
                    <a:pt x="2971800" y="733425"/>
                  </a:cubicBezTo>
                  <a:cubicBezTo>
                    <a:pt x="3002461" y="825407"/>
                    <a:pt x="2953295" y="682399"/>
                    <a:pt x="3000375" y="800100"/>
                  </a:cubicBezTo>
                  <a:cubicBezTo>
                    <a:pt x="3007833" y="818744"/>
                    <a:pt x="3013075" y="838200"/>
                    <a:pt x="3019425" y="857250"/>
                  </a:cubicBezTo>
                  <a:cubicBezTo>
                    <a:pt x="3022600" y="866775"/>
                    <a:pt x="3023381" y="877471"/>
                    <a:pt x="3028950" y="885825"/>
                  </a:cubicBezTo>
                  <a:cubicBezTo>
                    <a:pt x="3055876" y="926214"/>
                    <a:pt x="3042880" y="904161"/>
                    <a:pt x="3067050" y="952500"/>
                  </a:cubicBezTo>
                  <a:cubicBezTo>
                    <a:pt x="3073400" y="942975"/>
                    <a:pt x="3086100" y="935373"/>
                    <a:pt x="3086100" y="923925"/>
                  </a:cubicBezTo>
                  <a:cubicBezTo>
                    <a:pt x="3086100" y="912477"/>
                    <a:pt x="3074708" y="903859"/>
                    <a:pt x="3067050" y="895350"/>
                  </a:cubicBezTo>
                  <a:cubicBezTo>
                    <a:pt x="3046024" y="871988"/>
                    <a:pt x="3026527" y="846110"/>
                    <a:pt x="3000375" y="828675"/>
                  </a:cubicBezTo>
                  <a:cubicBezTo>
                    <a:pt x="2960592" y="802153"/>
                    <a:pt x="2979895" y="817720"/>
                    <a:pt x="2943225" y="781050"/>
                  </a:cubicBezTo>
                  <a:cubicBezTo>
                    <a:pt x="2940050" y="771525"/>
                    <a:pt x="2939864" y="760400"/>
                    <a:pt x="2933700" y="752475"/>
                  </a:cubicBezTo>
                  <a:cubicBezTo>
                    <a:pt x="2917160" y="731209"/>
                    <a:pt x="2895600" y="714375"/>
                    <a:pt x="2876550" y="695325"/>
                  </a:cubicBezTo>
                  <a:cubicBezTo>
                    <a:pt x="2867025" y="685800"/>
                    <a:pt x="2855447" y="677958"/>
                    <a:pt x="2847975" y="666750"/>
                  </a:cubicBezTo>
                  <a:cubicBezTo>
                    <a:pt x="2841625" y="657225"/>
                    <a:pt x="2837864" y="645326"/>
                    <a:pt x="2828925" y="638175"/>
                  </a:cubicBezTo>
                  <a:cubicBezTo>
                    <a:pt x="2821085" y="631903"/>
                    <a:pt x="2809875" y="631825"/>
                    <a:pt x="2800350" y="628650"/>
                  </a:cubicBezTo>
                  <a:lnTo>
                    <a:pt x="2762250" y="571500"/>
                  </a:lnTo>
                  <a:cubicBezTo>
                    <a:pt x="2755900" y="561975"/>
                    <a:pt x="2746820" y="553785"/>
                    <a:pt x="2743200" y="542925"/>
                  </a:cubicBezTo>
                  <a:cubicBezTo>
                    <a:pt x="2731222" y="506992"/>
                    <a:pt x="2728327" y="489952"/>
                    <a:pt x="2695575" y="457200"/>
                  </a:cubicBezTo>
                  <a:cubicBezTo>
                    <a:pt x="2686050" y="447675"/>
                    <a:pt x="2675270" y="439258"/>
                    <a:pt x="2667000" y="428625"/>
                  </a:cubicBezTo>
                  <a:cubicBezTo>
                    <a:pt x="2652944" y="410553"/>
                    <a:pt x="2647950" y="384175"/>
                    <a:pt x="2628900" y="371475"/>
                  </a:cubicBezTo>
                  <a:cubicBezTo>
                    <a:pt x="2563396" y="327806"/>
                    <a:pt x="2593470" y="340615"/>
                    <a:pt x="2543175" y="323850"/>
                  </a:cubicBezTo>
                  <a:cubicBezTo>
                    <a:pt x="2534546" y="317378"/>
                    <a:pt x="2490428" y="283189"/>
                    <a:pt x="2476500" y="276225"/>
                  </a:cubicBezTo>
                  <a:cubicBezTo>
                    <a:pt x="2467520" y="271735"/>
                    <a:pt x="2456905" y="271190"/>
                    <a:pt x="2447925" y="266700"/>
                  </a:cubicBezTo>
                  <a:cubicBezTo>
                    <a:pt x="2437686" y="261580"/>
                    <a:pt x="2429811" y="252299"/>
                    <a:pt x="2419350" y="247650"/>
                  </a:cubicBezTo>
                  <a:cubicBezTo>
                    <a:pt x="2401000" y="239495"/>
                    <a:pt x="2378908" y="239739"/>
                    <a:pt x="2362200" y="228600"/>
                  </a:cubicBezTo>
                  <a:cubicBezTo>
                    <a:pt x="2352675" y="222250"/>
                    <a:pt x="2343864" y="214670"/>
                    <a:pt x="2333625" y="209550"/>
                  </a:cubicBezTo>
                  <a:cubicBezTo>
                    <a:pt x="2310598" y="198036"/>
                    <a:pt x="2291365" y="199655"/>
                    <a:pt x="2266950" y="190500"/>
                  </a:cubicBezTo>
                  <a:cubicBezTo>
                    <a:pt x="2253655" y="185514"/>
                    <a:pt x="2242320" y="175940"/>
                    <a:pt x="2228850" y="171450"/>
                  </a:cubicBezTo>
                  <a:cubicBezTo>
                    <a:pt x="2204012" y="163171"/>
                    <a:pt x="2177488" y="160679"/>
                    <a:pt x="2152650" y="152400"/>
                  </a:cubicBezTo>
                  <a:cubicBezTo>
                    <a:pt x="2143125" y="149225"/>
                    <a:pt x="2133876" y="145053"/>
                    <a:pt x="2124075" y="142875"/>
                  </a:cubicBezTo>
                  <a:cubicBezTo>
                    <a:pt x="2105222" y="138685"/>
                    <a:pt x="2085778" y="137540"/>
                    <a:pt x="2066925" y="133350"/>
                  </a:cubicBezTo>
                  <a:cubicBezTo>
                    <a:pt x="2057124" y="131172"/>
                    <a:pt x="2048004" y="126583"/>
                    <a:pt x="2038350" y="123825"/>
                  </a:cubicBezTo>
                  <a:cubicBezTo>
                    <a:pt x="2024108" y="119756"/>
                    <a:pt x="1986900" y="112388"/>
                    <a:pt x="1971675" y="104775"/>
                  </a:cubicBezTo>
                  <a:cubicBezTo>
                    <a:pt x="1961436" y="99655"/>
                    <a:pt x="1953561" y="90374"/>
                    <a:pt x="1943100" y="85725"/>
                  </a:cubicBezTo>
                  <a:cubicBezTo>
                    <a:pt x="1924750" y="77570"/>
                    <a:pt x="1902658" y="77814"/>
                    <a:pt x="1885950" y="66675"/>
                  </a:cubicBezTo>
                  <a:cubicBezTo>
                    <a:pt x="1876425" y="60325"/>
                    <a:pt x="1868094" y="51645"/>
                    <a:pt x="1857375" y="47625"/>
                  </a:cubicBezTo>
                  <a:cubicBezTo>
                    <a:pt x="1842216" y="41941"/>
                    <a:pt x="1825369" y="42360"/>
                    <a:pt x="1809750" y="38100"/>
                  </a:cubicBezTo>
                  <a:lnTo>
                    <a:pt x="1724025" y="9525"/>
                  </a:lnTo>
                  <a:lnTo>
                    <a:pt x="1695450" y="0"/>
                  </a:lnTo>
                  <a:cubicBezTo>
                    <a:pt x="1555750" y="3175"/>
                    <a:pt x="1415871" y="1774"/>
                    <a:pt x="1276350" y="9525"/>
                  </a:cubicBezTo>
                  <a:cubicBezTo>
                    <a:pt x="1244021" y="11321"/>
                    <a:pt x="1213229" y="24559"/>
                    <a:pt x="1181100" y="28575"/>
                  </a:cubicBezTo>
                  <a:cubicBezTo>
                    <a:pt x="1155700" y="31750"/>
                    <a:pt x="1130149" y="33892"/>
                    <a:pt x="1104900" y="38100"/>
                  </a:cubicBezTo>
                  <a:cubicBezTo>
                    <a:pt x="1076110" y="42898"/>
                    <a:pt x="1035057" y="58206"/>
                    <a:pt x="1009650" y="66675"/>
                  </a:cubicBezTo>
                  <a:lnTo>
                    <a:pt x="923925" y="95250"/>
                  </a:lnTo>
                  <a:lnTo>
                    <a:pt x="895350" y="104775"/>
                  </a:lnTo>
                  <a:cubicBezTo>
                    <a:pt x="885825" y="107950"/>
                    <a:pt x="876620" y="112331"/>
                    <a:pt x="866775" y="114300"/>
                  </a:cubicBezTo>
                  <a:cubicBezTo>
                    <a:pt x="850900" y="117475"/>
                    <a:pt x="834954" y="120313"/>
                    <a:pt x="819150" y="123825"/>
                  </a:cubicBezTo>
                  <a:cubicBezTo>
                    <a:pt x="806371" y="126665"/>
                    <a:pt x="794082" y="132109"/>
                    <a:pt x="781050" y="133350"/>
                  </a:cubicBezTo>
                  <a:cubicBezTo>
                    <a:pt x="727225" y="138476"/>
                    <a:pt x="673100" y="139700"/>
                    <a:pt x="619125" y="142875"/>
                  </a:cubicBezTo>
                  <a:cubicBezTo>
                    <a:pt x="607470" y="145789"/>
                    <a:pt x="539276" y="160767"/>
                    <a:pt x="514350" y="171450"/>
                  </a:cubicBezTo>
                  <a:cubicBezTo>
                    <a:pt x="501299" y="177043"/>
                    <a:pt x="489301" y="184907"/>
                    <a:pt x="476250" y="190500"/>
                  </a:cubicBezTo>
                  <a:cubicBezTo>
                    <a:pt x="467022" y="194455"/>
                    <a:pt x="456655" y="195535"/>
                    <a:pt x="447675" y="200025"/>
                  </a:cubicBezTo>
                  <a:cubicBezTo>
                    <a:pt x="437436" y="205145"/>
                    <a:pt x="429339" y="213955"/>
                    <a:pt x="419100" y="219075"/>
                  </a:cubicBezTo>
                  <a:cubicBezTo>
                    <a:pt x="405435" y="225907"/>
                    <a:pt x="364632" y="235073"/>
                    <a:pt x="352425" y="238125"/>
                  </a:cubicBezTo>
                  <a:cubicBezTo>
                    <a:pt x="342900" y="244475"/>
                    <a:pt x="334089" y="252055"/>
                    <a:pt x="323850" y="257175"/>
                  </a:cubicBezTo>
                  <a:cubicBezTo>
                    <a:pt x="314870" y="261665"/>
                    <a:pt x="304929" y="263942"/>
                    <a:pt x="295275" y="266700"/>
                  </a:cubicBezTo>
                  <a:cubicBezTo>
                    <a:pt x="281033" y="270769"/>
                    <a:pt x="243825" y="278137"/>
                    <a:pt x="228600" y="285750"/>
                  </a:cubicBezTo>
                  <a:cubicBezTo>
                    <a:pt x="218361" y="290870"/>
                    <a:pt x="210486" y="300151"/>
                    <a:pt x="200025" y="304800"/>
                  </a:cubicBezTo>
                  <a:cubicBezTo>
                    <a:pt x="181675" y="312955"/>
                    <a:pt x="161925" y="317500"/>
                    <a:pt x="142875" y="323850"/>
                  </a:cubicBezTo>
                  <a:cubicBezTo>
                    <a:pt x="133350" y="327025"/>
                    <a:pt x="104455" y="335344"/>
                    <a:pt x="114300" y="333375"/>
                  </a:cubicBezTo>
                  <a:cubicBezTo>
                    <a:pt x="146050" y="327025"/>
                    <a:pt x="178138" y="322178"/>
                    <a:pt x="209550" y="314325"/>
                  </a:cubicBezTo>
                  <a:cubicBezTo>
                    <a:pt x="229031" y="309455"/>
                    <a:pt x="247898" y="302326"/>
                    <a:pt x="266700" y="295275"/>
                  </a:cubicBezTo>
                  <a:cubicBezTo>
                    <a:pt x="298719" y="283268"/>
                    <a:pt x="328775" y="265469"/>
                    <a:pt x="361950" y="257175"/>
                  </a:cubicBezTo>
                  <a:cubicBezTo>
                    <a:pt x="374650" y="254000"/>
                    <a:pt x="387463" y="251246"/>
                    <a:pt x="400050" y="247650"/>
                  </a:cubicBezTo>
                  <a:cubicBezTo>
                    <a:pt x="409704" y="244892"/>
                    <a:pt x="418747" y="239921"/>
                    <a:pt x="428625" y="238125"/>
                  </a:cubicBezTo>
                  <a:cubicBezTo>
                    <a:pt x="453810" y="233546"/>
                    <a:pt x="479425" y="231775"/>
                    <a:pt x="504825" y="228600"/>
                  </a:cubicBezTo>
                  <a:cubicBezTo>
                    <a:pt x="514350" y="225425"/>
                    <a:pt x="523999" y="222600"/>
                    <a:pt x="533400" y="219075"/>
                  </a:cubicBezTo>
                  <a:cubicBezTo>
                    <a:pt x="550881" y="212520"/>
                    <a:pt x="587980" y="195905"/>
                    <a:pt x="609600" y="190500"/>
                  </a:cubicBezTo>
                  <a:cubicBezTo>
                    <a:pt x="625306" y="186573"/>
                    <a:pt x="641350" y="184150"/>
                    <a:pt x="657225" y="180975"/>
                  </a:cubicBezTo>
                  <a:cubicBezTo>
                    <a:pt x="694754" y="155956"/>
                    <a:pt x="688542" y="156477"/>
                    <a:pt x="742950" y="142875"/>
                  </a:cubicBezTo>
                  <a:cubicBezTo>
                    <a:pt x="764248" y="137550"/>
                    <a:pt x="824286" y="123576"/>
                    <a:pt x="838200" y="114300"/>
                  </a:cubicBezTo>
                  <a:cubicBezTo>
                    <a:pt x="847725" y="107950"/>
                    <a:pt x="856314" y="99899"/>
                    <a:pt x="866775" y="95250"/>
                  </a:cubicBezTo>
                  <a:cubicBezTo>
                    <a:pt x="907519" y="77142"/>
                    <a:pt x="923236" y="77758"/>
                    <a:pt x="962025" y="66675"/>
                  </a:cubicBezTo>
                  <a:cubicBezTo>
                    <a:pt x="997729" y="56474"/>
                    <a:pt x="987757" y="55069"/>
                    <a:pt x="1028700" y="47625"/>
                  </a:cubicBezTo>
                  <a:cubicBezTo>
                    <a:pt x="1050789" y="43609"/>
                    <a:pt x="1073150" y="41275"/>
                    <a:pt x="1095375" y="38100"/>
                  </a:cubicBezTo>
                  <a:lnTo>
                    <a:pt x="1571625" y="47625"/>
                  </a:lnTo>
                  <a:cubicBezTo>
                    <a:pt x="1600359" y="48599"/>
                    <a:pt x="1628742" y="54289"/>
                    <a:pt x="1657350" y="57150"/>
                  </a:cubicBezTo>
                  <a:cubicBezTo>
                    <a:pt x="1692245" y="60639"/>
                    <a:pt x="1727098" y="64966"/>
                    <a:pt x="1762125" y="66675"/>
                  </a:cubicBezTo>
                  <a:cubicBezTo>
                    <a:pt x="1857315" y="71318"/>
                    <a:pt x="1952625" y="73025"/>
                    <a:pt x="2047875" y="76200"/>
                  </a:cubicBezTo>
                  <a:cubicBezTo>
                    <a:pt x="2066925" y="79375"/>
                    <a:pt x="2086087" y="81937"/>
                    <a:pt x="2105025" y="85725"/>
                  </a:cubicBezTo>
                  <a:cubicBezTo>
                    <a:pt x="2141013" y="92923"/>
                    <a:pt x="2163828" y="102151"/>
                    <a:pt x="2200275" y="114300"/>
                  </a:cubicBezTo>
                  <a:lnTo>
                    <a:pt x="2228850" y="123825"/>
                  </a:lnTo>
                  <a:cubicBezTo>
                    <a:pt x="2238375" y="127000"/>
                    <a:pt x="2249071" y="127781"/>
                    <a:pt x="2257425" y="133350"/>
                  </a:cubicBezTo>
                  <a:cubicBezTo>
                    <a:pt x="2294354" y="157969"/>
                    <a:pt x="2275140" y="148780"/>
                    <a:pt x="2314575" y="161925"/>
                  </a:cubicBezTo>
                  <a:cubicBezTo>
                    <a:pt x="2333625" y="180975"/>
                    <a:pt x="2346167" y="210556"/>
                    <a:pt x="2371725" y="219075"/>
                  </a:cubicBezTo>
                  <a:cubicBezTo>
                    <a:pt x="2411160" y="232220"/>
                    <a:pt x="2391946" y="223031"/>
                    <a:pt x="2428875" y="247650"/>
                  </a:cubicBezTo>
                  <a:cubicBezTo>
                    <a:pt x="2435225" y="257175"/>
                    <a:pt x="2438986" y="269074"/>
                    <a:pt x="2447925" y="276225"/>
                  </a:cubicBezTo>
                  <a:cubicBezTo>
                    <a:pt x="2455765" y="282497"/>
                    <a:pt x="2467723" y="280874"/>
                    <a:pt x="2476500" y="285750"/>
                  </a:cubicBezTo>
                  <a:cubicBezTo>
                    <a:pt x="2496514" y="296869"/>
                    <a:pt x="2514600" y="311150"/>
                    <a:pt x="2533650" y="323850"/>
                  </a:cubicBezTo>
                  <a:lnTo>
                    <a:pt x="2590800" y="361950"/>
                  </a:lnTo>
                  <a:cubicBezTo>
                    <a:pt x="2600325" y="368300"/>
                    <a:pt x="2611280" y="372905"/>
                    <a:pt x="2619375" y="381000"/>
                  </a:cubicBezTo>
                  <a:cubicBezTo>
                    <a:pt x="2655050" y="416675"/>
                    <a:pt x="2635171" y="405315"/>
                    <a:pt x="2676525" y="419100"/>
                  </a:cubicBezTo>
                  <a:cubicBezTo>
                    <a:pt x="2695575" y="438150"/>
                    <a:pt x="2718731" y="453834"/>
                    <a:pt x="2733675" y="476250"/>
                  </a:cubicBezTo>
                  <a:cubicBezTo>
                    <a:pt x="2759075" y="514350"/>
                    <a:pt x="2743200" y="498475"/>
                    <a:pt x="2781300" y="523875"/>
                  </a:cubicBezTo>
                  <a:cubicBezTo>
                    <a:pt x="2794000" y="542925"/>
                    <a:pt x="2812160" y="559305"/>
                    <a:pt x="2819400" y="581025"/>
                  </a:cubicBezTo>
                  <a:cubicBezTo>
                    <a:pt x="2822575" y="590550"/>
                    <a:pt x="2822653" y="601760"/>
                    <a:pt x="2828925" y="609600"/>
                  </a:cubicBezTo>
                  <a:cubicBezTo>
                    <a:pt x="2836076" y="618539"/>
                    <a:pt x="2847975" y="622300"/>
                    <a:pt x="2857500" y="628650"/>
                  </a:cubicBezTo>
                  <a:cubicBezTo>
                    <a:pt x="2908300" y="704850"/>
                    <a:pt x="2841625" y="612775"/>
                    <a:pt x="2905125" y="676275"/>
                  </a:cubicBezTo>
                  <a:cubicBezTo>
                    <a:pt x="2913220" y="684370"/>
                    <a:pt x="2914467" y="698783"/>
                    <a:pt x="2924175" y="704850"/>
                  </a:cubicBezTo>
                  <a:cubicBezTo>
                    <a:pt x="2941203" y="715493"/>
                    <a:pt x="2981325" y="723900"/>
                    <a:pt x="2981325" y="723900"/>
                  </a:cubicBezTo>
                  <a:cubicBezTo>
                    <a:pt x="2990850" y="733425"/>
                    <a:pt x="3002428" y="741267"/>
                    <a:pt x="3009900" y="752475"/>
                  </a:cubicBezTo>
                  <a:cubicBezTo>
                    <a:pt x="3015469" y="760829"/>
                    <a:pt x="3014935" y="772070"/>
                    <a:pt x="3019425" y="781050"/>
                  </a:cubicBezTo>
                  <a:cubicBezTo>
                    <a:pt x="3024545" y="791289"/>
                    <a:pt x="3033826" y="799164"/>
                    <a:pt x="3038475" y="809625"/>
                  </a:cubicBezTo>
                  <a:cubicBezTo>
                    <a:pt x="3046630" y="827975"/>
                    <a:pt x="3051175" y="847725"/>
                    <a:pt x="3057525" y="866775"/>
                  </a:cubicBezTo>
                  <a:lnTo>
                    <a:pt x="3067050" y="895350"/>
                  </a:lnTo>
                  <a:cubicBezTo>
                    <a:pt x="3070225" y="904875"/>
                    <a:pt x="3086100" y="927100"/>
                    <a:pt x="3076575" y="923925"/>
                  </a:cubicBezTo>
                  <a:lnTo>
                    <a:pt x="3048000" y="914400"/>
                  </a:lnTo>
                  <a:cubicBezTo>
                    <a:pt x="3036467" y="879801"/>
                    <a:pt x="3038475" y="895865"/>
                    <a:pt x="3038475" y="866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2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07740" y="486032"/>
            <a:ext cx="4530811" cy="5988909"/>
            <a:chOff x="2207740" y="486032"/>
            <a:chExt cx="4530811" cy="598890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8" t="7087" r="42973" b="5585"/>
            <a:stretch/>
          </p:blipFill>
          <p:spPr>
            <a:xfrm>
              <a:off x="2207740" y="486032"/>
              <a:ext cx="4530811" cy="59889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27805" y="51074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50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57148" y="414037"/>
            <a:ext cx="5677705" cy="4258277"/>
            <a:chOff x="1524000" y="0"/>
            <a:chExt cx="9144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27805" y="51074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33773" y="1300897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특수 물감 만들기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33773" y="2213003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씨앗 만들기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33773" y="3100693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기타 조합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33773" y="3988384"/>
              <a:ext cx="2432116" cy="838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요정 만들기</a:t>
              </a:r>
              <a:endParaRPr lang="ko-KR" alt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89419" y="4989447"/>
            <a:ext cx="6420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조합 종류를 </a:t>
            </a:r>
            <a:r>
              <a:rPr lang="en-US" altLang="ko-KR" sz="1400" dirty="0"/>
              <a:t>4</a:t>
            </a:r>
            <a:r>
              <a:rPr lang="ko-KR" altLang="en-US" sz="1400" smtClean="0"/>
              <a:t>개로 </a:t>
            </a:r>
            <a:r>
              <a:rPr lang="ko-KR" altLang="en-US" sz="1400" smtClean="0"/>
              <a:t>범주화 하여 유저가 처음 조합 창을 열 때 퀵버튼으로 안내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3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320927" y="1279458"/>
            <a:ext cx="3103220" cy="4118111"/>
            <a:chOff x="2209800" y="466725"/>
            <a:chExt cx="4543425" cy="602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6805" r="42813" b="5277"/>
            <a:stretch/>
          </p:blipFill>
          <p:spPr>
            <a:xfrm>
              <a:off x="2209800" y="466725"/>
              <a:ext cx="4543425" cy="602932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805280" y="1309139"/>
              <a:ext cx="2328421" cy="426414"/>
              <a:chOff x="2818614" y="1357460"/>
              <a:chExt cx="2058992" cy="37707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1861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909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5957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08005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00534" y="1357460"/>
                <a:ext cx="377072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7" t="22883" r="68694" b="48288"/>
            <a:stretch/>
          </p:blipFill>
          <p:spPr>
            <a:xfrm>
              <a:off x="3581826" y="1863977"/>
              <a:ext cx="759030" cy="1803635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805280" y="1765985"/>
              <a:ext cx="421328" cy="96138"/>
              <a:chOff x="7225646" y="1414020"/>
              <a:chExt cx="3195686" cy="820132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280781" y="1765985"/>
              <a:ext cx="421713" cy="96138"/>
              <a:chOff x="7225646" y="1414020"/>
              <a:chExt cx="3195686" cy="820132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42" name="양쪽 모서리가 둥근 사각형 41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51578" y="1765984"/>
              <a:ext cx="428843" cy="96138"/>
              <a:chOff x="7225646" y="1414020"/>
              <a:chExt cx="3195686" cy="82013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2</a:t>
                </a:r>
                <a:endParaRPr lang="ko-KR" altLang="en-US" sz="400"/>
              </a:p>
            </p:txBody>
          </p:sp>
          <p:sp>
            <p:nvSpPr>
              <p:cNvPr id="46" name="양쪽 모서리가 둥근 사각형 45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229506" y="1765983"/>
              <a:ext cx="428694" cy="96138"/>
              <a:chOff x="7225646" y="1414020"/>
              <a:chExt cx="3195686" cy="820132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707286" y="1765983"/>
              <a:ext cx="426415" cy="96138"/>
              <a:chOff x="7225646" y="1414020"/>
              <a:chExt cx="3195686" cy="820132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140046" y="1414020"/>
                <a:ext cx="1366886" cy="820132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 smtClean="0"/>
                  <a:t>1</a:t>
                </a:r>
                <a:endParaRPr lang="ko-KR" altLang="en-US" sz="400"/>
              </a:p>
            </p:txBody>
          </p:sp>
          <p:sp>
            <p:nvSpPr>
              <p:cNvPr id="54" name="양쪽 모서리가 둥근 사각형 53"/>
              <p:cNvSpPr/>
              <p:nvPr/>
            </p:nvSpPr>
            <p:spPr>
              <a:xfrm rot="16200000">
                <a:off x="7272780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양쪽 모서리가 둥근 사각형 54"/>
              <p:cNvSpPr/>
              <p:nvPr/>
            </p:nvSpPr>
            <p:spPr>
              <a:xfrm rot="5400000">
                <a:off x="9554066" y="1366886"/>
                <a:ext cx="820132" cy="914400"/>
              </a:xfrm>
              <a:prstGeom prst="round2SameRect">
                <a:avLst>
                  <a:gd name="adj1" fmla="val 23675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9909" y="1333296"/>
              <a:ext cx="252068" cy="378101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979" y="1347685"/>
              <a:ext cx="334117" cy="38268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278752" y="1379934"/>
              <a:ext cx="331210" cy="30956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03" y="1333296"/>
              <a:ext cx="252068" cy="37810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/>
            <a:srcRect l="6260" t="11927" r="3718" b="11197"/>
            <a:stretch/>
          </p:blipFill>
          <p:spPr>
            <a:xfrm>
              <a:off x="4754889" y="1379934"/>
              <a:ext cx="331210" cy="309563"/>
            </a:xfrm>
            <a:prstGeom prst="rect">
              <a:avLst/>
            </a:prstGeom>
          </p:spPr>
        </p:pic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6805" r="42813" b="5277"/>
          <a:stretch/>
        </p:blipFill>
        <p:spPr>
          <a:xfrm>
            <a:off x="1017323" y="1279458"/>
            <a:ext cx="3103220" cy="41181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210832" y="30961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05451" y="5665172"/>
            <a:ext cx="258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재료 아이템 아이콘 크기 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04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r="64271" b="17499"/>
          <a:stretch/>
        </p:blipFill>
        <p:spPr>
          <a:xfrm>
            <a:off x="1647825" y="895350"/>
            <a:ext cx="3267075" cy="4476750"/>
          </a:xfrm>
          <a:prstGeom prst="rect">
            <a:avLst/>
          </a:prstGeom>
        </p:spPr>
      </p:pic>
      <p:sp>
        <p:nvSpPr>
          <p:cNvPr id="3" name="왼쪽 화살표 2"/>
          <p:cNvSpPr/>
          <p:nvPr/>
        </p:nvSpPr>
        <p:spPr>
          <a:xfrm rot="3465966">
            <a:off x="4323122" y="1995839"/>
            <a:ext cx="533559" cy="43198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9461" y="5475958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현재 유저가 가지고 있지 않은 아이템 클릭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7084" r="43125" b="5555"/>
          <a:stretch/>
        </p:blipFill>
        <p:spPr>
          <a:xfrm>
            <a:off x="6188293" y="883077"/>
            <a:ext cx="3377762" cy="4501296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4705349" y="1552575"/>
            <a:ext cx="16859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702960" y="1586650"/>
            <a:ext cx="609600" cy="604100"/>
          </a:xfrm>
          <a:prstGeom prst="rect">
            <a:avLst/>
          </a:prstGeom>
          <a:solidFill>
            <a:srgbClr val="3F3D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83910" y="2501050"/>
            <a:ext cx="609600" cy="604100"/>
          </a:xfrm>
          <a:prstGeom prst="rect">
            <a:avLst/>
          </a:prstGeom>
          <a:solidFill>
            <a:srgbClr val="3F3D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93435" y="3424975"/>
            <a:ext cx="609600" cy="604100"/>
          </a:xfrm>
          <a:prstGeom prst="rect">
            <a:avLst/>
          </a:prstGeom>
          <a:solidFill>
            <a:srgbClr val="3F3D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702960" y="4348900"/>
            <a:ext cx="609600" cy="432650"/>
          </a:xfrm>
          <a:prstGeom prst="rect">
            <a:avLst/>
          </a:prstGeom>
          <a:solidFill>
            <a:srgbClr val="3F3D3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747" y="1601784"/>
            <a:ext cx="489181" cy="5602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272" y="2516184"/>
            <a:ext cx="489181" cy="560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272" y="3478209"/>
            <a:ext cx="489181" cy="5602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33282"/>
          <a:stretch/>
        </p:blipFill>
        <p:spPr>
          <a:xfrm>
            <a:off x="8791747" y="4407743"/>
            <a:ext cx="489181" cy="3738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83311" y="5472955"/>
            <a:ext cx="4387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유저가 클릭한 아이템의 조합만 표시한 조합 </a:t>
            </a:r>
            <a:r>
              <a:rPr lang="en-US" altLang="ko-KR" sz="1400" dirty="0" smtClean="0"/>
              <a:t>UI </a:t>
            </a:r>
            <a:r>
              <a:rPr lang="ko-KR" altLang="en-US" sz="1400" smtClean="0"/>
              <a:t>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88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04841" y="1081982"/>
            <a:ext cx="2932131" cy="279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포인트가 5개인 별 1"/>
          <p:cNvSpPr/>
          <p:nvPr/>
        </p:nvSpPr>
        <p:spPr>
          <a:xfrm>
            <a:off x="2666461" y="1176556"/>
            <a:ext cx="2608891" cy="26088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612956" y="3338023"/>
            <a:ext cx="2328421" cy="426414"/>
            <a:chOff x="2818614" y="1357460"/>
            <a:chExt cx="2058992" cy="377072"/>
          </a:xfrm>
        </p:grpSpPr>
        <p:sp>
          <p:nvSpPr>
            <p:cNvPr id="7" name="직사각형 6"/>
            <p:cNvSpPr/>
            <p:nvPr/>
          </p:nvSpPr>
          <p:spPr>
            <a:xfrm>
              <a:off x="2818614" y="1357460"/>
              <a:ext cx="377072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094" y="1357460"/>
              <a:ext cx="377072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59574" y="1357460"/>
              <a:ext cx="377072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80054" y="1357460"/>
              <a:ext cx="377072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00534" y="1357460"/>
              <a:ext cx="377072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449654" y="915726"/>
            <a:ext cx="2218346" cy="1506571"/>
            <a:chOff x="3135982" y="1613555"/>
            <a:chExt cx="1377418" cy="935462"/>
          </a:xfrm>
        </p:grpSpPr>
        <p:grpSp>
          <p:nvGrpSpPr>
            <p:cNvPr id="23" name="그룹 22"/>
            <p:cNvGrpSpPr/>
            <p:nvPr/>
          </p:nvGrpSpPr>
          <p:grpSpPr>
            <a:xfrm>
              <a:off x="3135982" y="1613555"/>
              <a:ext cx="1377418" cy="426414"/>
              <a:chOff x="2820184" y="1227056"/>
              <a:chExt cx="1377418" cy="42641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0184" y="1227056"/>
                <a:ext cx="426414" cy="4264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686" y="1227056"/>
                <a:ext cx="426414" cy="4264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771188" y="1227056"/>
                <a:ext cx="426414" cy="4264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398277" y="2122603"/>
              <a:ext cx="901916" cy="426414"/>
              <a:chOff x="3398277" y="2122603"/>
              <a:chExt cx="901916" cy="42641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398277" y="2122603"/>
                <a:ext cx="426414" cy="4264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873779" y="2122603"/>
                <a:ext cx="426414" cy="4264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2666461" y="1830212"/>
            <a:ext cx="686744" cy="68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88607" y="1830212"/>
            <a:ext cx="686744" cy="68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27534" y="1176555"/>
            <a:ext cx="686744" cy="68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09833" y="3098703"/>
            <a:ext cx="686744" cy="68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81645" y="3098703"/>
            <a:ext cx="686744" cy="68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7" t="22883" r="68694" b="48288"/>
          <a:stretch/>
        </p:blipFill>
        <p:spPr>
          <a:xfrm>
            <a:off x="287704" y="1179423"/>
            <a:ext cx="547748" cy="1301578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635772" y="2317385"/>
            <a:ext cx="686744" cy="6867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7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522985" y="0"/>
            <a:ext cx="9145015" cy="6858000"/>
            <a:chOff x="1522985" y="0"/>
            <a:chExt cx="9145015" cy="6858000"/>
          </a:xfrm>
        </p:grpSpPr>
        <p:grpSp>
          <p:nvGrpSpPr>
            <p:cNvPr id="8" name="그룹 7"/>
            <p:cNvGrpSpPr/>
            <p:nvPr/>
          </p:nvGrpSpPr>
          <p:grpSpPr>
            <a:xfrm>
              <a:off x="1524000" y="0"/>
              <a:ext cx="9144000" cy="6858000"/>
              <a:chOff x="1524000" y="0"/>
              <a:chExt cx="9144000" cy="6858000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0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227805" y="51074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?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524000" y="0"/>
                <a:ext cx="9144000" cy="6573795"/>
              </a:xfrm>
              <a:prstGeom prst="rect">
                <a:avLst/>
              </a:prstGeom>
              <a:solidFill>
                <a:schemeClr val="dk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314950" y="942975"/>
                <a:ext cx="1514475" cy="4914900"/>
              </a:xfrm>
              <a:custGeom>
                <a:avLst/>
                <a:gdLst>
                  <a:gd name="connsiteX0" fmla="*/ 714375 w 1952625"/>
                  <a:gd name="connsiteY0" fmla="*/ 333375 h 4914900"/>
                  <a:gd name="connsiteX1" fmla="*/ 619125 w 1952625"/>
                  <a:gd name="connsiteY1" fmla="*/ 352425 h 4914900"/>
                  <a:gd name="connsiteX2" fmla="*/ 571500 w 1952625"/>
                  <a:gd name="connsiteY2" fmla="*/ 390525 h 4914900"/>
                  <a:gd name="connsiteX3" fmla="*/ 476250 w 1952625"/>
                  <a:gd name="connsiteY3" fmla="*/ 466725 h 4914900"/>
                  <a:gd name="connsiteX4" fmla="*/ 419100 w 1952625"/>
                  <a:gd name="connsiteY4" fmla="*/ 514350 h 4914900"/>
                  <a:gd name="connsiteX5" fmla="*/ 295275 w 1952625"/>
                  <a:gd name="connsiteY5" fmla="*/ 676275 h 4914900"/>
                  <a:gd name="connsiteX6" fmla="*/ 247650 w 1952625"/>
                  <a:gd name="connsiteY6" fmla="*/ 733425 h 4914900"/>
                  <a:gd name="connsiteX7" fmla="*/ 171450 w 1952625"/>
                  <a:gd name="connsiteY7" fmla="*/ 885825 h 4914900"/>
                  <a:gd name="connsiteX8" fmla="*/ 133350 w 1952625"/>
                  <a:gd name="connsiteY8" fmla="*/ 952500 h 4914900"/>
                  <a:gd name="connsiteX9" fmla="*/ 57150 w 1952625"/>
                  <a:gd name="connsiteY9" fmla="*/ 1219200 h 4914900"/>
                  <a:gd name="connsiteX10" fmla="*/ 19050 w 1952625"/>
                  <a:gd name="connsiteY10" fmla="*/ 1495425 h 4914900"/>
                  <a:gd name="connsiteX11" fmla="*/ 0 w 1952625"/>
                  <a:gd name="connsiteY11" fmla="*/ 1685925 h 4914900"/>
                  <a:gd name="connsiteX12" fmla="*/ 9525 w 1952625"/>
                  <a:gd name="connsiteY12" fmla="*/ 2505075 h 4914900"/>
                  <a:gd name="connsiteX13" fmla="*/ 28575 w 1952625"/>
                  <a:gd name="connsiteY13" fmla="*/ 2733675 h 4914900"/>
                  <a:gd name="connsiteX14" fmla="*/ 85725 w 1952625"/>
                  <a:gd name="connsiteY14" fmla="*/ 3095625 h 4914900"/>
                  <a:gd name="connsiteX15" fmla="*/ 142875 w 1952625"/>
                  <a:gd name="connsiteY15" fmla="*/ 3324225 h 4914900"/>
                  <a:gd name="connsiteX16" fmla="*/ 228600 w 1952625"/>
                  <a:gd name="connsiteY16" fmla="*/ 3733800 h 4914900"/>
                  <a:gd name="connsiteX17" fmla="*/ 257175 w 1952625"/>
                  <a:gd name="connsiteY17" fmla="*/ 3800475 h 4914900"/>
                  <a:gd name="connsiteX18" fmla="*/ 276225 w 1952625"/>
                  <a:gd name="connsiteY18" fmla="*/ 3886200 h 4914900"/>
                  <a:gd name="connsiteX19" fmla="*/ 295275 w 1952625"/>
                  <a:gd name="connsiteY19" fmla="*/ 3952875 h 4914900"/>
                  <a:gd name="connsiteX20" fmla="*/ 304800 w 1952625"/>
                  <a:gd name="connsiteY20" fmla="*/ 4019550 h 4914900"/>
                  <a:gd name="connsiteX21" fmla="*/ 323850 w 1952625"/>
                  <a:gd name="connsiteY21" fmla="*/ 4124325 h 4914900"/>
                  <a:gd name="connsiteX22" fmla="*/ 333375 w 1952625"/>
                  <a:gd name="connsiteY22" fmla="*/ 4191000 h 4914900"/>
                  <a:gd name="connsiteX23" fmla="*/ 352425 w 1952625"/>
                  <a:gd name="connsiteY23" fmla="*/ 4248150 h 4914900"/>
                  <a:gd name="connsiteX24" fmla="*/ 371475 w 1952625"/>
                  <a:gd name="connsiteY24" fmla="*/ 4371975 h 4914900"/>
                  <a:gd name="connsiteX25" fmla="*/ 381000 w 1952625"/>
                  <a:gd name="connsiteY25" fmla="*/ 4410075 h 4914900"/>
                  <a:gd name="connsiteX26" fmla="*/ 400050 w 1952625"/>
                  <a:gd name="connsiteY26" fmla="*/ 4505325 h 4914900"/>
                  <a:gd name="connsiteX27" fmla="*/ 409575 w 1952625"/>
                  <a:gd name="connsiteY27" fmla="*/ 4552950 h 4914900"/>
                  <a:gd name="connsiteX28" fmla="*/ 447675 w 1952625"/>
                  <a:gd name="connsiteY28" fmla="*/ 4619625 h 4914900"/>
                  <a:gd name="connsiteX29" fmla="*/ 476250 w 1952625"/>
                  <a:gd name="connsiteY29" fmla="*/ 4676775 h 4914900"/>
                  <a:gd name="connsiteX30" fmla="*/ 485775 w 1952625"/>
                  <a:gd name="connsiteY30" fmla="*/ 4705350 h 4914900"/>
                  <a:gd name="connsiteX31" fmla="*/ 561975 w 1952625"/>
                  <a:gd name="connsiteY31" fmla="*/ 4752975 h 4914900"/>
                  <a:gd name="connsiteX32" fmla="*/ 590550 w 1952625"/>
                  <a:gd name="connsiteY32" fmla="*/ 4781550 h 4914900"/>
                  <a:gd name="connsiteX33" fmla="*/ 676275 w 1952625"/>
                  <a:gd name="connsiteY33" fmla="*/ 4819650 h 4914900"/>
                  <a:gd name="connsiteX34" fmla="*/ 714375 w 1952625"/>
                  <a:gd name="connsiteY34" fmla="*/ 4848225 h 4914900"/>
                  <a:gd name="connsiteX35" fmla="*/ 847725 w 1952625"/>
                  <a:gd name="connsiteY35" fmla="*/ 4876800 h 4914900"/>
                  <a:gd name="connsiteX36" fmla="*/ 933450 w 1952625"/>
                  <a:gd name="connsiteY36" fmla="*/ 4905375 h 4914900"/>
                  <a:gd name="connsiteX37" fmla="*/ 971550 w 1952625"/>
                  <a:gd name="connsiteY37" fmla="*/ 4914900 h 4914900"/>
                  <a:gd name="connsiteX38" fmla="*/ 1123950 w 1952625"/>
                  <a:gd name="connsiteY38" fmla="*/ 4905375 h 4914900"/>
                  <a:gd name="connsiteX39" fmla="*/ 1181100 w 1952625"/>
                  <a:gd name="connsiteY39" fmla="*/ 4886325 h 4914900"/>
                  <a:gd name="connsiteX40" fmla="*/ 1276350 w 1952625"/>
                  <a:gd name="connsiteY40" fmla="*/ 4867275 h 4914900"/>
                  <a:gd name="connsiteX41" fmla="*/ 1428750 w 1952625"/>
                  <a:gd name="connsiteY41" fmla="*/ 4810125 h 4914900"/>
                  <a:gd name="connsiteX42" fmla="*/ 1571625 w 1952625"/>
                  <a:gd name="connsiteY42" fmla="*/ 4752975 h 4914900"/>
                  <a:gd name="connsiteX43" fmla="*/ 1695450 w 1952625"/>
                  <a:gd name="connsiteY43" fmla="*/ 4600575 h 4914900"/>
                  <a:gd name="connsiteX44" fmla="*/ 1781175 w 1952625"/>
                  <a:gd name="connsiteY44" fmla="*/ 4467225 h 4914900"/>
                  <a:gd name="connsiteX45" fmla="*/ 1819275 w 1952625"/>
                  <a:gd name="connsiteY45" fmla="*/ 4305300 h 4914900"/>
                  <a:gd name="connsiteX46" fmla="*/ 1828800 w 1952625"/>
                  <a:gd name="connsiteY46" fmla="*/ 4219575 h 4914900"/>
                  <a:gd name="connsiteX47" fmla="*/ 1838325 w 1952625"/>
                  <a:gd name="connsiteY47" fmla="*/ 4143375 h 4914900"/>
                  <a:gd name="connsiteX48" fmla="*/ 1847850 w 1952625"/>
                  <a:gd name="connsiteY48" fmla="*/ 3886200 h 4914900"/>
                  <a:gd name="connsiteX49" fmla="*/ 1876425 w 1952625"/>
                  <a:gd name="connsiteY49" fmla="*/ 3676650 h 4914900"/>
                  <a:gd name="connsiteX50" fmla="*/ 1895475 w 1952625"/>
                  <a:gd name="connsiteY50" fmla="*/ 3486150 h 4914900"/>
                  <a:gd name="connsiteX51" fmla="*/ 1905000 w 1952625"/>
                  <a:gd name="connsiteY51" fmla="*/ 3181350 h 4914900"/>
                  <a:gd name="connsiteX52" fmla="*/ 1924050 w 1952625"/>
                  <a:gd name="connsiteY52" fmla="*/ 2981325 h 4914900"/>
                  <a:gd name="connsiteX53" fmla="*/ 1952625 w 1952625"/>
                  <a:gd name="connsiteY53" fmla="*/ 2686050 h 4914900"/>
                  <a:gd name="connsiteX54" fmla="*/ 1943100 w 1952625"/>
                  <a:gd name="connsiteY54" fmla="*/ 2085975 h 4914900"/>
                  <a:gd name="connsiteX55" fmla="*/ 1933575 w 1952625"/>
                  <a:gd name="connsiteY55" fmla="*/ 2009775 h 4914900"/>
                  <a:gd name="connsiteX56" fmla="*/ 1924050 w 1952625"/>
                  <a:gd name="connsiteY56" fmla="*/ 1885950 h 4914900"/>
                  <a:gd name="connsiteX57" fmla="*/ 1895475 w 1952625"/>
                  <a:gd name="connsiteY57" fmla="*/ 1543050 h 4914900"/>
                  <a:gd name="connsiteX58" fmla="*/ 1838325 w 1952625"/>
                  <a:gd name="connsiteY58" fmla="*/ 1304925 h 4914900"/>
                  <a:gd name="connsiteX59" fmla="*/ 1819275 w 1952625"/>
                  <a:gd name="connsiteY59" fmla="*/ 1219200 h 4914900"/>
                  <a:gd name="connsiteX60" fmla="*/ 1809750 w 1952625"/>
                  <a:gd name="connsiteY60" fmla="*/ 1143000 h 4914900"/>
                  <a:gd name="connsiteX61" fmla="*/ 1771650 w 1952625"/>
                  <a:gd name="connsiteY61" fmla="*/ 1057275 h 4914900"/>
                  <a:gd name="connsiteX62" fmla="*/ 1752600 w 1952625"/>
                  <a:gd name="connsiteY62" fmla="*/ 990600 h 4914900"/>
                  <a:gd name="connsiteX63" fmla="*/ 1724025 w 1952625"/>
                  <a:gd name="connsiteY63" fmla="*/ 923925 h 4914900"/>
                  <a:gd name="connsiteX64" fmla="*/ 1704975 w 1952625"/>
                  <a:gd name="connsiteY64" fmla="*/ 857250 h 4914900"/>
                  <a:gd name="connsiteX65" fmla="*/ 1647825 w 1952625"/>
                  <a:gd name="connsiteY65" fmla="*/ 733425 h 4914900"/>
                  <a:gd name="connsiteX66" fmla="*/ 1628775 w 1952625"/>
                  <a:gd name="connsiteY66" fmla="*/ 666750 h 4914900"/>
                  <a:gd name="connsiteX67" fmla="*/ 1571625 w 1952625"/>
                  <a:gd name="connsiteY67" fmla="*/ 571500 h 4914900"/>
                  <a:gd name="connsiteX68" fmla="*/ 1552575 w 1952625"/>
                  <a:gd name="connsiteY68" fmla="*/ 533400 h 4914900"/>
                  <a:gd name="connsiteX69" fmla="*/ 1533525 w 1952625"/>
                  <a:gd name="connsiteY69" fmla="*/ 485775 h 4914900"/>
                  <a:gd name="connsiteX70" fmla="*/ 1466850 w 1952625"/>
                  <a:gd name="connsiteY70" fmla="*/ 419100 h 4914900"/>
                  <a:gd name="connsiteX71" fmla="*/ 1428750 w 1952625"/>
                  <a:gd name="connsiteY71" fmla="*/ 361950 h 4914900"/>
                  <a:gd name="connsiteX72" fmla="*/ 1400175 w 1952625"/>
                  <a:gd name="connsiteY72" fmla="*/ 314325 h 4914900"/>
                  <a:gd name="connsiteX73" fmla="*/ 1362075 w 1952625"/>
                  <a:gd name="connsiteY73" fmla="*/ 276225 h 4914900"/>
                  <a:gd name="connsiteX74" fmla="*/ 1304925 w 1952625"/>
                  <a:gd name="connsiteY74" fmla="*/ 190500 h 4914900"/>
                  <a:gd name="connsiteX75" fmla="*/ 1238250 w 1952625"/>
                  <a:gd name="connsiteY75" fmla="*/ 133350 h 4914900"/>
                  <a:gd name="connsiteX76" fmla="*/ 1228725 w 1952625"/>
                  <a:gd name="connsiteY76" fmla="*/ 104775 h 4914900"/>
                  <a:gd name="connsiteX77" fmla="*/ 1200150 w 1952625"/>
                  <a:gd name="connsiteY77" fmla="*/ 85725 h 4914900"/>
                  <a:gd name="connsiteX78" fmla="*/ 1143000 w 1952625"/>
                  <a:gd name="connsiteY78" fmla="*/ 38100 h 4914900"/>
                  <a:gd name="connsiteX79" fmla="*/ 1133475 w 1952625"/>
                  <a:gd name="connsiteY79" fmla="*/ 9525 h 4914900"/>
                  <a:gd name="connsiteX80" fmla="*/ 1104900 w 1952625"/>
                  <a:gd name="connsiteY80" fmla="*/ 0 h 4914900"/>
                  <a:gd name="connsiteX81" fmla="*/ 981075 w 1952625"/>
                  <a:gd name="connsiteY81" fmla="*/ 9525 h 4914900"/>
                  <a:gd name="connsiteX82" fmla="*/ 923925 w 1952625"/>
                  <a:gd name="connsiteY82" fmla="*/ 38100 h 4914900"/>
                  <a:gd name="connsiteX83" fmla="*/ 895350 w 1952625"/>
                  <a:gd name="connsiteY83" fmla="*/ 47625 h 4914900"/>
                  <a:gd name="connsiteX84" fmla="*/ 857250 w 1952625"/>
                  <a:gd name="connsiteY84" fmla="*/ 66675 h 4914900"/>
                  <a:gd name="connsiteX85" fmla="*/ 790575 w 1952625"/>
                  <a:gd name="connsiteY85" fmla="*/ 114300 h 4914900"/>
                  <a:gd name="connsiteX86" fmla="*/ 762000 w 1952625"/>
                  <a:gd name="connsiteY86" fmla="*/ 133350 h 4914900"/>
                  <a:gd name="connsiteX87" fmla="*/ 742950 w 1952625"/>
                  <a:gd name="connsiteY87" fmla="*/ 161925 h 4914900"/>
                  <a:gd name="connsiteX88" fmla="*/ 685800 w 1952625"/>
                  <a:gd name="connsiteY88" fmla="*/ 200025 h 4914900"/>
                  <a:gd name="connsiteX89" fmla="*/ 657225 w 1952625"/>
                  <a:gd name="connsiteY89" fmla="*/ 228600 h 4914900"/>
                  <a:gd name="connsiteX90" fmla="*/ 647700 w 1952625"/>
                  <a:gd name="connsiteY90" fmla="*/ 257175 h 4914900"/>
                  <a:gd name="connsiteX91" fmla="*/ 619125 w 1952625"/>
                  <a:gd name="connsiteY91" fmla="*/ 266700 h 4914900"/>
                  <a:gd name="connsiteX92" fmla="*/ 581025 w 1952625"/>
                  <a:gd name="connsiteY92" fmla="*/ 295275 h 4914900"/>
                  <a:gd name="connsiteX93" fmla="*/ 552450 w 1952625"/>
                  <a:gd name="connsiteY93" fmla="*/ 323850 h 4914900"/>
                  <a:gd name="connsiteX94" fmla="*/ 523875 w 1952625"/>
                  <a:gd name="connsiteY94" fmla="*/ 342900 h 4914900"/>
                  <a:gd name="connsiteX95" fmla="*/ 466725 w 1952625"/>
                  <a:gd name="connsiteY95" fmla="*/ 390525 h 4914900"/>
                  <a:gd name="connsiteX96" fmla="*/ 447675 w 1952625"/>
                  <a:gd name="connsiteY96" fmla="*/ 419100 h 4914900"/>
                  <a:gd name="connsiteX97" fmla="*/ 390525 w 1952625"/>
                  <a:gd name="connsiteY97" fmla="*/ 466725 h 4914900"/>
                  <a:gd name="connsiteX98" fmla="*/ 371475 w 1952625"/>
                  <a:gd name="connsiteY98" fmla="*/ 504825 h 4914900"/>
                  <a:gd name="connsiteX99" fmla="*/ 361950 w 1952625"/>
                  <a:gd name="connsiteY99" fmla="*/ 533400 h 4914900"/>
                  <a:gd name="connsiteX100" fmla="*/ 342900 w 1952625"/>
                  <a:gd name="connsiteY100" fmla="*/ 561975 h 4914900"/>
                  <a:gd name="connsiteX101" fmla="*/ 314325 w 1952625"/>
                  <a:gd name="connsiteY101" fmla="*/ 628650 h 4914900"/>
                  <a:gd name="connsiteX102" fmla="*/ 295275 w 1952625"/>
                  <a:gd name="connsiteY102" fmla="*/ 695325 h 4914900"/>
                  <a:gd name="connsiteX103" fmla="*/ 276225 w 1952625"/>
                  <a:gd name="connsiteY103" fmla="*/ 733425 h 4914900"/>
                  <a:gd name="connsiteX104" fmla="*/ 266700 w 1952625"/>
                  <a:gd name="connsiteY104" fmla="*/ 771525 h 4914900"/>
                  <a:gd name="connsiteX105" fmla="*/ 247650 w 1952625"/>
                  <a:gd name="connsiteY105" fmla="*/ 838200 h 4914900"/>
                  <a:gd name="connsiteX106" fmla="*/ 238125 w 1952625"/>
                  <a:gd name="connsiteY106" fmla="*/ 885825 h 4914900"/>
                  <a:gd name="connsiteX107" fmla="*/ 219075 w 1952625"/>
                  <a:gd name="connsiteY107" fmla="*/ 933450 h 4914900"/>
                  <a:gd name="connsiteX108" fmla="*/ 209550 w 1952625"/>
                  <a:gd name="connsiteY108" fmla="*/ 971550 h 4914900"/>
                  <a:gd name="connsiteX109" fmla="*/ 180975 w 1952625"/>
                  <a:gd name="connsiteY109" fmla="*/ 1057275 h 4914900"/>
                  <a:gd name="connsiteX110" fmla="*/ 171450 w 1952625"/>
                  <a:gd name="connsiteY110" fmla="*/ 1152525 h 4914900"/>
                  <a:gd name="connsiteX111" fmla="*/ 152400 w 1952625"/>
                  <a:gd name="connsiteY111" fmla="*/ 1209675 h 4914900"/>
                  <a:gd name="connsiteX112" fmla="*/ 142875 w 1952625"/>
                  <a:gd name="connsiteY112" fmla="*/ 1247775 h 4914900"/>
                  <a:gd name="connsiteX113" fmla="*/ 123825 w 1952625"/>
                  <a:gd name="connsiteY113" fmla="*/ 1333500 h 4914900"/>
                  <a:gd name="connsiteX114" fmla="*/ 104775 w 1952625"/>
                  <a:gd name="connsiteY114" fmla="*/ 1381125 h 4914900"/>
                  <a:gd name="connsiteX115" fmla="*/ 66675 w 1952625"/>
                  <a:gd name="connsiteY115" fmla="*/ 1590675 h 4914900"/>
                  <a:gd name="connsiteX116" fmla="*/ 47625 w 1952625"/>
                  <a:gd name="connsiteY116" fmla="*/ 1676400 h 4914900"/>
                  <a:gd name="connsiteX117" fmla="*/ 28575 w 1952625"/>
                  <a:gd name="connsiteY117" fmla="*/ 2076450 h 4914900"/>
                  <a:gd name="connsiteX118" fmla="*/ 38100 w 1952625"/>
                  <a:gd name="connsiteY118" fmla="*/ 2533650 h 4914900"/>
                  <a:gd name="connsiteX119" fmla="*/ 47625 w 1952625"/>
                  <a:gd name="connsiteY119" fmla="*/ 2590800 h 4914900"/>
                  <a:gd name="connsiteX120" fmla="*/ 66675 w 1952625"/>
                  <a:gd name="connsiteY120" fmla="*/ 2705100 h 4914900"/>
                  <a:gd name="connsiteX121" fmla="*/ 95250 w 1952625"/>
                  <a:gd name="connsiteY121" fmla="*/ 2914650 h 4914900"/>
                  <a:gd name="connsiteX122" fmla="*/ 114300 w 1952625"/>
                  <a:gd name="connsiteY122" fmla="*/ 3000375 h 4914900"/>
                  <a:gd name="connsiteX123" fmla="*/ 123825 w 1952625"/>
                  <a:gd name="connsiteY123" fmla="*/ 3067050 h 4914900"/>
                  <a:gd name="connsiteX124" fmla="*/ 142875 w 1952625"/>
                  <a:gd name="connsiteY124" fmla="*/ 3143250 h 4914900"/>
                  <a:gd name="connsiteX125" fmla="*/ 161925 w 1952625"/>
                  <a:gd name="connsiteY125" fmla="*/ 3333750 h 4914900"/>
                  <a:gd name="connsiteX126" fmla="*/ 171450 w 1952625"/>
                  <a:gd name="connsiteY126" fmla="*/ 3390900 h 4914900"/>
                  <a:gd name="connsiteX127" fmla="*/ 180975 w 1952625"/>
                  <a:gd name="connsiteY127" fmla="*/ 3581400 h 4914900"/>
                  <a:gd name="connsiteX128" fmla="*/ 200025 w 1952625"/>
                  <a:gd name="connsiteY128" fmla="*/ 3667125 h 4914900"/>
                  <a:gd name="connsiteX129" fmla="*/ 219075 w 1952625"/>
                  <a:gd name="connsiteY129" fmla="*/ 3790950 h 4914900"/>
                  <a:gd name="connsiteX130" fmla="*/ 238125 w 1952625"/>
                  <a:gd name="connsiteY130" fmla="*/ 3838575 h 4914900"/>
                  <a:gd name="connsiteX131" fmla="*/ 266700 w 1952625"/>
                  <a:gd name="connsiteY131" fmla="*/ 3943350 h 4914900"/>
                  <a:gd name="connsiteX132" fmla="*/ 285750 w 1952625"/>
                  <a:gd name="connsiteY132" fmla="*/ 3981450 h 4914900"/>
                  <a:gd name="connsiteX133" fmla="*/ 323850 w 1952625"/>
                  <a:gd name="connsiteY133" fmla="*/ 4057650 h 4914900"/>
                  <a:gd name="connsiteX134" fmla="*/ 352425 w 1952625"/>
                  <a:gd name="connsiteY134" fmla="*/ 4133850 h 4914900"/>
                  <a:gd name="connsiteX135" fmla="*/ 390525 w 1952625"/>
                  <a:gd name="connsiteY135" fmla="*/ 4219575 h 4914900"/>
                  <a:gd name="connsiteX136" fmla="*/ 457200 w 1952625"/>
                  <a:gd name="connsiteY136" fmla="*/ 4286250 h 4914900"/>
                  <a:gd name="connsiteX137" fmla="*/ 485775 w 1952625"/>
                  <a:gd name="connsiteY137" fmla="*/ 4314825 h 4914900"/>
                  <a:gd name="connsiteX138" fmla="*/ 552450 w 1952625"/>
                  <a:gd name="connsiteY138" fmla="*/ 4371975 h 4914900"/>
                  <a:gd name="connsiteX139" fmla="*/ 590550 w 1952625"/>
                  <a:gd name="connsiteY139" fmla="*/ 4419600 h 4914900"/>
                  <a:gd name="connsiteX140" fmla="*/ 638175 w 1952625"/>
                  <a:gd name="connsiteY140" fmla="*/ 4457700 h 4914900"/>
                  <a:gd name="connsiteX141" fmla="*/ 676275 w 1952625"/>
                  <a:gd name="connsiteY141" fmla="*/ 4495800 h 4914900"/>
                  <a:gd name="connsiteX142" fmla="*/ 714375 w 1952625"/>
                  <a:gd name="connsiteY142" fmla="*/ 4524375 h 4914900"/>
                  <a:gd name="connsiteX143" fmla="*/ 762000 w 1952625"/>
                  <a:gd name="connsiteY143" fmla="*/ 4581525 h 4914900"/>
                  <a:gd name="connsiteX144" fmla="*/ 847725 w 1952625"/>
                  <a:gd name="connsiteY144" fmla="*/ 4667250 h 4914900"/>
                  <a:gd name="connsiteX145" fmla="*/ 876300 w 1952625"/>
                  <a:gd name="connsiteY145" fmla="*/ 4695825 h 4914900"/>
                  <a:gd name="connsiteX146" fmla="*/ 942975 w 1952625"/>
                  <a:gd name="connsiteY146" fmla="*/ 4743450 h 4914900"/>
                  <a:gd name="connsiteX147" fmla="*/ 962025 w 1952625"/>
                  <a:gd name="connsiteY147" fmla="*/ 4772025 h 4914900"/>
                  <a:gd name="connsiteX148" fmla="*/ 990600 w 1952625"/>
                  <a:gd name="connsiteY148" fmla="*/ 4781550 h 4914900"/>
                  <a:gd name="connsiteX149" fmla="*/ 1019175 w 1952625"/>
                  <a:gd name="connsiteY149" fmla="*/ 4800600 h 4914900"/>
                  <a:gd name="connsiteX150" fmla="*/ 1095375 w 1952625"/>
                  <a:gd name="connsiteY150" fmla="*/ 4819650 h 4914900"/>
                  <a:gd name="connsiteX151" fmla="*/ 1333500 w 1952625"/>
                  <a:gd name="connsiteY151" fmla="*/ 4800600 h 4914900"/>
                  <a:gd name="connsiteX152" fmla="*/ 1381125 w 1952625"/>
                  <a:gd name="connsiteY152" fmla="*/ 4781550 h 4914900"/>
                  <a:gd name="connsiteX153" fmla="*/ 1457325 w 1952625"/>
                  <a:gd name="connsiteY153" fmla="*/ 4724400 h 4914900"/>
                  <a:gd name="connsiteX154" fmla="*/ 1485900 w 1952625"/>
                  <a:gd name="connsiteY154" fmla="*/ 4705350 h 4914900"/>
                  <a:gd name="connsiteX155" fmla="*/ 1514475 w 1952625"/>
                  <a:gd name="connsiteY155" fmla="*/ 4667250 h 4914900"/>
                  <a:gd name="connsiteX156" fmla="*/ 1543050 w 1952625"/>
                  <a:gd name="connsiteY156" fmla="*/ 4581525 h 4914900"/>
                  <a:gd name="connsiteX157" fmla="*/ 1609725 w 1952625"/>
                  <a:gd name="connsiteY157" fmla="*/ 4457700 h 4914900"/>
                  <a:gd name="connsiteX158" fmla="*/ 1628775 w 1952625"/>
                  <a:gd name="connsiteY158" fmla="*/ 4391025 h 4914900"/>
                  <a:gd name="connsiteX159" fmla="*/ 1714500 w 1952625"/>
                  <a:gd name="connsiteY159" fmla="*/ 4248150 h 4914900"/>
                  <a:gd name="connsiteX160" fmla="*/ 1743075 w 1952625"/>
                  <a:gd name="connsiteY160" fmla="*/ 4162425 h 4914900"/>
                  <a:gd name="connsiteX161" fmla="*/ 1771650 w 1952625"/>
                  <a:gd name="connsiteY161" fmla="*/ 4086225 h 4914900"/>
                  <a:gd name="connsiteX162" fmla="*/ 1800225 w 1952625"/>
                  <a:gd name="connsiteY162" fmla="*/ 3943350 h 4914900"/>
                  <a:gd name="connsiteX163" fmla="*/ 1809750 w 1952625"/>
                  <a:gd name="connsiteY163" fmla="*/ 3895725 h 4914900"/>
                  <a:gd name="connsiteX164" fmla="*/ 1828800 w 1952625"/>
                  <a:gd name="connsiteY164" fmla="*/ 3781425 h 4914900"/>
                  <a:gd name="connsiteX165" fmla="*/ 1838325 w 1952625"/>
                  <a:gd name="connsiteY165" fmla="*/ 3629025 h 4914900"/>
                  <a:gd name="connsiteX166" fmla="*/ 1847850 w 1952625"/>
                  <a:gd name="connsiteY166" fmla="*/ 3562350 h 4914900"/>
                  <a:gd name="connsiteX167" fmla="*/ 1857375 w 1952625"/>
                  <a:gd name="connsiteY167" fmla="*/ 3486150 h 4914900"/>
                  <a:gd name="connsiteX168" fmla="*/ 1866900 w 1952625"/>
                  <a:gd name="connsiteY168" fmla="*/ 3352800 h 4914900"/>
                  <a:gd name="connsiteX169" fmla="*/ 1876425 w 1952625"/>
                  <a:gd name="connsiteY169" fmla="*/ 2933700 h 4914900"/>
                  <a:gd name="connsiteX170" fmla="*/ 1885950 w 1952625"/>
                  <a:gd name="connsiteY170" fmla="*/ 2800350 h 4914900"/>
                  <a:gd name="connsiteX171" fmla="*/ 1895475 w 1952625"/>
                  <a:gd name="connsiteY171" fmla="*/ 2628900 h 4914900"/>
                  <a:gd name="connsiteX172" fmla="*/ 1885950 w 1952625"/>
                  <a:gd name="connsiteY172" fmla="*/ 1866900 h 4914900"/>
                  <a:gd name="connsiteX173" fmla="*/ 1866900 w 1952625"/>
                  <a:gd name="connsiteY173" fmla="*/ 1457325 h 4914900"/>
                  <a:gd name="connsiteX174" fmla="*/ 1838325 w 1952625"/>
                  <a:gd name="connsiteY174" fmla="*/ 1323975 h 4914900"/>
                  <a:gd name="connsiteX175" fmla="*/ 1819275 w 1952625"/>
                  <a:gd name="connsiteY175" fmla="*/ 1209675 h 4914900"/>
                  <a:gd name="connsiteX176" fmla="*/ 1762125 w 1952625"/>
                  <a:gd name="connsiteY176" fmla="*/ 1057275 h 4914900"/>
                  <a:gd name="connsiteX177" fmla="*/ 1743075 w 1952625"/>
                  <a:gd name="connsiteY177" fmla="*/ 1000125 h 4914900"/>
                  <a:gd name="connsiteX178" fmla="*/ 1685925 w 1952625"/>
                  <a:gd name="connsiteY178" fmla="*/ 904875 h 4914900"/>
                  <a:gd name="connsiteX179" fmla="*/ 1657350 w 1952625"/>
                  <a:gd name="connsiteY179" fmla="*/ 857250 h 4914900"/>
                  <a:gd name="connsiteX180" fmla="*/ 1600200 w 1952625"/>
                  <a:gd name="connsiteY180" fmla="*/ 752475 h 4914900"/>
                  <a:gd name="connsiteX181" fmla="*/ 1562100 w 1952625"/>
                  <a:gd name="connsiteY181" fmla="*/ 695325 h 4914900"/>
                  <a:gd name="connsiteX182" fmla="*/ 1533525 w 1952625"/>
                  <a:gd name="connsiteY182" fmla="*/ 666750 h 4914900"/>
                  <a:gd name="connsiteX183" fmla="*/ 1438275 w 1952625"/>
                  <a:gd name="connsiteY183" fmla="*/ 561975 h 4914900"/>
                  <a:gd name="connsiteX184" fmla="*/ 1400175 w 1952625"/>
                  <a:gd name="connsiteY184" fmla="*/ 523875 h 4914900"/>
                  <a:gd name="connsiteX185" fmla="*/ 1371600 w 1952625"/>
                  <a:gd name="connsiteY185" fmla="*/ 495300 h 4914900"/>
                  <a:gd name="connsiteX186" fmla="*/ 1314450 w 1952625"/>
                  <a:gd name="connsiteY186" fmla="*/ 457200 h 4914900"/>
                  <a:gd name="connsiteX187" fmla="*/ 1285875 w 1952625"/>
                  <a:gd name="connsiteY187" fmla="*/ 438150 h 4914900"/>
                  <a:gd name="connsiteX188" fmla="*/ 1257300 w 1952625"/>
                  <a:gd name="connsiteY188" fmla="*/ 419100 h 4914900"/>
                  <a:gd name="connsiteX189" fmla="*/ 1200150 w 1952625"/>
                  <a:gd name="connsiteY189" fmla="*/ 400050 h 4914900"/>
                  <a:gd name="connsiteX190" fmla="*/ 1114425 w 1952625"/>
                  <a:gd name="connsiteY190" fmla="*/ 371475 h 4914900"/>
                  <a:gd name="connsiteX191" fmla="*/ 1076325 w 1952625"/>
                  <a:gd name="connsiteY191" fmla="*/ 352425 h 4914900"/>
                  <a:gd name="connsiteX192" fmla="*/ 981075 w 1952625"/>
                  <a:gd name="connsiteY192" fmla="*/ 304800 h 4914900"/>
                  <a:gd name="connsiteX193" fmla="*/ 942975 w 1952625"/>
                  <a:gd name="connsiteY193" fmla="*/ 295275 h 4914900"/>
                  <a:gd name="connsiteX194" fmla="*/ 885825 w 1952625"/>
                  <a:gd name="connsiteY194" fmla="*/ 276225 h 4914900"/>
                  <a:gd name="connsiteX195" fmla="*/ 742950 w 1952625"/>
                  <a:gd name="connsiteY195" fmla="*/ 285750 h 4914900"/>
                  <a:gd name="connsiteX196" fmla="*/ 714375 w 1952625"/>
                  <a:gd name="connsiteY196" fmla="*/ 314325 h 4914900"/>
                  <a:gd name="connsiteX197" fmla="*/ 685800 w 1952625"/>
                  <a:gd name="connsiteY197" fmla="*/ 333375 h 4914900"/>
                  <a:gd name="connsiteX198" fmla="*/ 666750 w 1952625"/>
                  <a:gd name="connsiteY198" fmla="*/ 361950 h 4914900"/>
                  <a:gd name="connsiteX199" fmla="*/ 609600 w 1952625"/>
                  <a:gd name="connsiteY199" fmla="*/ 419100 h 4914900"/>
                  <a:gd name="connsiteX200" fmla="*/ 590550 w 1952625"/>
                  <a:gd name="connsiteY200" fmla="*/ 457200 h 4914900"/>
                  <a:gd name="connsiteX201" fmla="*/ 571500 w 1952625"/>
                  <a:gd name="connsiteY201" fmla="*/ 485775 h 4914900"/>
                  <a:gd name="connsiteX202" fmla="*/ 542925 w 1952625"/>
                  <a:gd name="connsiteY202" fmla="*/ 533400 h 4914900"/>
                  <a:gd name="connsiteX203" fmla="*/ 523875 w 1952625"/>
                  <a:gd name="connsiteY203" fmla="*/ 561975 h 4914900"/>
                  <a:gd name="connsiteX204" fmla="*/ 485775 w 1952625"/>
                  <a:gd name="connsiteY204" fmla="*/ 638175 h 4914900"/>
                  <a:gd name="connsiteX205" fmla="*/ 457200 w 1952625"/>
                  <a:gd name="connsiteY205" fmla="*/ 733425 h 4914900"/>
                  <a:gd name="connsiteX206" fmla="*/ 409575 w 1952625"/>
                  <a:gd name="connsiteY206" fmla="*/ 828675 h 4914900"/>
                  <a:gd name="connsiteX207" fmla="*/ 390525 w 1952625"/>
                  <a:gd name="connsiteY207" fmla="*/ 876300 h 4914900"/>
                  <a:gd name="connsiteX208" fmla="*/ 371475 w 1952625"/>
                  <a:gd name="connsiteY208" fmla="*/ 990600 h 4914900"/>
                  <a:gd name="connsiteX209" fmla="*/ 342900 w 1952625"/>
                  <a:gd name="connsiteY209" fmla="*/ 1066800 h 4914900"/>
                  <a:gd name="connsiteX210" fmla="*/ 323850 w 1952625"/>
                  <a:gd name="connsiteY210" fmla="*/ 1152525 h 4914900"/>
                  <a:gd name="connsiteX211" fmla="*/ 314325 w 1952625"/>
                  <a:gd name="connsiteY211" fmla="*/ 1219200 h 4914900"/>
                  <a:gd name="connsiteX212" fmla="*/ 295275 w 1952625"/>
                  <a:gd name="connsiteY212" fmla="*/ 1266825 h 4914900"/>
                  <a:gd name="connsiteX213" fmla="*/ 285750 w 1952625"/>
                  <a:gd name="connsiteY213" fmla="*/ 1390650 h 4914900"/>
                  <a:gd name="connsiteX214" fmla="*/ 266700 w 1952625"/>
                  <a:gd name="connsiteY214" fmla="*/ 1524000 h 4914900"/>
                  <a:gd name="connsiteX215" fmla="*/ 257175 w 1952625"/>
                  <a:gd name="connsiteY215" fmla="*/ 1552575 h 4914900"/>
                  <a:gd name="connsiteX216" fmla="*/ 247650 w 1952625"/>
                  <a:gd name="connsiteY216" fmla="*/ 1600200 h 4914900"/>
                  <a:gd name="connsiteX217" fmla="*/ 228600 w 1952625"/>
                  <a:gd name="connsiteY217" fmla="*/ 1676400 h 4914900"/>
                  <a:gd name="connsiteX218" fmla="*/ 219075 w 1952625"/>
                  <a:gd name="connsiteY218" fmla="*/ 1714500 h 4914900"/>
                  <a:gd name="connsiteX219" fmla="*/ 200025 w 1952625"/>
                  <a:gd name="connsiteY219" fmla="*/ 1790700 h 4914900"/>
                  <a:gd name="connsiteX220" fmla="*/ 190500 w 1952625"/>
                  <a:gd name="connsiteY220" fmla="*/ 1866900 h 4914900"/>
                  <a:gd name="connsiteX221" fmla="*/ 161925 w 1952625"/>
                  <a:gd name="connsiteY221" fmla="*/ 2028825 h 4914900"/>
                  <a:gd name="connsiteX222" fmla="*/ 142875 w 1952625"/>
                  <a:gd name="connsiteY222" fmla="*/ 2238375 h 4914900"/>
                  <a:gd name="connsiteX223" fmla="*/ 133350 w 1952625"/>
                  <a:gd name="connsiteY223" fmla="*/ 2305050 h 4914900"/>
                  <a:gd name="connsiteX224" fmla="*/ 114300 w 1952625"/>
                  <a:gd name="connsiteY224" fmla="*/ 2533650 h 4914900"/>
                  <a:gd name="connsiteX225" fmla="*/ 123825 w 1952625"/>
                  <a:gd name="connsiteY225" fmla="*/ 2981325 h 4914900"/>
                  <a:gd name="connsiteX226" fmla="*/ 133350 w 1952625"/>
                  <a:gd name="connsiteY226" fmla="*/ 3086100 h 4914900"/>
                  <a:gd name="connsiteX227" fmla="*/ 152400 w 1952625"/>
                  <a:gd name="connsiteY227" fmla="*/ 3381375 h 4914900"/>
                  <a:gd name="connsiteX228" fmla="*/ 161925 w 1952625"/>
                  <a:gd name="connsiteY228" fmla="*/ 3486150 h 4914900"/>
                  <a:gd name="connsiteX229" fmla="*/ 171450 w 1952625"/>
                  <a:gd name="connsiteY229" fmla="*/ 3533775 h 4914900"/>
                  <a:gd name="connsiteX230" fmla="*/ 190500 w 1952625"/>
                  <a:gd name="connsiteY230" fmla="*/ 3667125 h 4914900"/>
                  <a:gd name="connsiteX231" fmla="*/ 200025 w 1952625"/>
                  <a:gd name="connsiteY231" fmla="*/ 3790950 h 4914900"/>
                  <a:gd name="connsiteX232" fmla="*/ 219075 w 1952625"/>
                  <a:gd name="connsiteY232" fmla="*/ 3867150 h 4914900"/>
                  <a:gd name="connsiteX233" fmla="*/ 238125 w 1952625"/>
                  <a:gd name="connsiteY233" fmla="*/ 3981450 h 4914900"/>
                  <a:gd name="connsiteX234" fmla="*/ 257175 w 1952625"/>
                  <a:gd name="connsiteY234" fmla="*/ 4057650 h 4914900"/>
                  <a:gd name="connsiteX235" fmla="*/ 266700 w 1952625"/>
                  <a:gd name="connsiteY235" fmla="*/ 4133850 h 4914900"/>
                  <a:gd name="connsiteX236" fmla="*/ 276225 w 1952625"/>
                  <a:gd name="connsiteY236" fmla="*/ 4219575 h 4914900"/>
                  <a:gd name="connsiteX237" fmla="*/ 295275 w 1952625"/>
                  <a:gd name="connsiteY237" fmla="*/ 4276725 h 4914900"/>
                  <a:gd name="connsiteX238" fmla="*/ 304800 w 1952625"/>
                  <a:gd name="connsiteY238" fmla="*/ 4333875 h 4914900"/>
                  <a:gd name="connsiteX239" fmla="*/ 342900 w 1952625"/>
                  <a:gd name="connsiteY239" fmla="*/ 4391025 h 4914900"/>
                  <a:gd name="connsiteX240" fmla="*/ 390525 w 1952625"/>
                  <a:gd name="connsiteY240" fmla="*/ 4448175 h 4914900"/>
                  <a:gd name="connsiteX241" fmla="*/ 419100 w 1952625"/>
                  <a:gd name="connsiteY241" fmla="*/ 4467225 h 4914900"/>
                  <a:gd name="connsiteX242" fmla="*/ 438150 w 1952625"/>
                  <a:gd name="connsiteY242" fmla="*/ 4495800 h 4914900"/>
                  <a:gd name="connsiteX243" fmla="*/ 523875 w 1952625"/>
                  <a:gd name="connsiteY243" fmla="*/ 4543425 h 4914900"/>
                  <a:gd name="connsiteX244" fmla="*/ 561975 w 1952625"/>
                  <a:gd name="connsiteY244" fmla="*/ 4552950 h 4914900"/>
                  <a:gd name="connsiteX245" fmla="*/ 619125 w 1952625"/>
                  <a:gd name="connsiteY245" fmla="*/ 4591050 h 4914900"/>
                  <a:gd name="connsiteX246" fmla="*/ 647700 w 1952625"/>
                  <a:gd name="connsiteY246" fmla="*/ 4610100 h 4914900"/>
                  <a:gd name="connsiteX247" fmla="*/ 704850 w 1952625"/>
                  <a:gd name="connsiteY247" fmla="*/ 4638675 h 4914900"/>
                  <a:gd name="connsiteX248" fmla="*/ 733425 w 1952625"/>
                  <a:gd name="connsiteY248" fmla="*/ 4648200 h 4914900"/>
                  <a:gd name="connsiteX249" fmla="*/ 762000 w 1952625"/>
                  <a:gd name="connsiteY249" fmla="*/ 4667250 h 4914900"/>
                  <a:gd name="connsiteX250" fmla="*/ 800100 w 1952625"/>
                  <a:gd name="connsiteY250" fmla="*/ 4686300 h 4914900"/>
                  <a:gd name="connsiteX251" fmla="*/ 857250 w 1952625"/>
                  <a:gd name="connsiteY251" fmla="*/ 4714875 h 4914900"/>
                  <a:gd name="connsiteX252" fmla="*/ 1028700 w 1952625"/>
                  <a:gd name="connsiteY252" fmla="*/ 4695825 h 4914900"/>
                  <a:gd name="connsiteX253" fmla="*/ 1133475 w 1952625"/>
                  <a:gd name="connsiteY253" fmla="*/ 4629150 h 4914900"/>
                  <a:gd name="connsiteX254" fmla="*/ 1162050 w 1952625"/>
                  <a:gd name="connsiteY254" fmla="*/ 4581525 h 4914900"/>
                  <a:gd name="connsiteX255" fmla="*/ 1238250 w 1952625"/>
                  <a:gd name="connsiteY255" fmla="*/ 4505325 h 4914900"/>
                  <a:gd name="connsiteX256" fmla="*/ 1266825 w 1952625"/>
                  <a:gd name="connsiteY256" fmla="*/ 4438650 h 4914900"/>
                  <a:gd name="connsiteX257" fmla="*/ 1323975 w 1952625"/>
                  <a:gd name="connsiteY257" fmla="*/ 4333875 h 4914900"/>
                  <a:gd name="connsiteX258" fmla="*/ 1352550 w 1952625"/>
                  <a:gd name="connsiteY258" fmla="*/ 4229100 h 4914900"/>
                  <a:gd name="connsiteX259" fmla="*/ 1371600 w 1952625"/>
                  <a:gd name="connsiteY259" fmla="*/ 4181475 h 4914900"/>
                  <a:gd name="connsiteX260" fmla="*/ 1409700 w 1952625"/>
                  <a:gd name="connsiteY260" fmla="*/ 4105275 h 4914900"/>
                  <a:gd name="connsiteX261" fmla="*/ 1438275 w 1952625"/>
                  <a:gd name="connsiteY261" fmla="*/ 4057650 h 4914900"/>
                  <a:gd name="connsiteX262" fmla="*/ 1524000 w 1952625"/>
                  <a:gd name="connsiteY262" fmla="*/ 3876675 h 4914900"/>
                  <a:gd name="connsiteX263" fmla="*/ 1581150 w 1952625"/>
                  <a:gd name="connsiteY263" fmla="*/ 3781425 h 4914900"/>
                  <a:gd name="connsiteX264" fmla="*/ 1619250 w 1952625"/>
                  <a:gd name="connsiteY264" fmla="*/ 3724275 h 4914900"/>
                  <a:gd name="connsiteX265" fmla="*/ 1628775 w 1952625"/>
                  <a:gd name="connsiteY265" fmla="*/ 3686175 h 4914900"/>
                  <a:gd name="connsiteX266" fmla="*/ 1638300 w 1952625"/>
                  <a:gd name="connsiteY266" fmla="*/ 3657600 h 4914900"/>
                  <a:gd name="connsiteX267" fmla="*/ 1666875 w 1952625"/>
                  <a:gd name="connsiteY267" fmla="*/ 3552825 h 4914900"/>
                  <a:gd name="connsiteX268" fmla="*/ 1685925 w 1952625"/>
                  <a:gd name="connsiteY268" fmla="*/ 3171825 h 4914900"/>
                  <a:gd name="connsiteX269" fmla="*/ 1695450 w 1952625"/>
                  <a:gd name="connsiteY269" fmla="*/ 3057525 h 4914900"/>
                  <a:gd name="connsiteX270" fmla="*/ 1714500 w 1952625"/>
                  <a:gd name="connsiteY270" fmla="*/ 2543175 h 4914900"/>
                  <a:gd name="connsiteX271" fmla="*/ 1733550 w 1952625"/>
                  <a:gd name="connsiteY271" fmla="*/ 2286000 h 4914900"/>
                  <a:gd name="connsiteX272" fmla="*/ 1743075 w 1952625"/>
                  <a:gd name="connsiteY272" fmla="*/ 2076450 h 4914900"/>
                  <a:gd name="connsiteX273" fmla="*/ 1733550 w 1952625"/>
                  <a:gd name="connsiteY273" fmla="*/ 1076325 h 4914900"/>
                  <a:gd name="connsiteX274" fmla="*/ 1714500 w 1952625"/>
                  <a:gd name="connsiteY274" fmla="*/ 1019175 h 4914900"/>
                  <a:gd name="connsiteX275" fmla="*/ 1685925 w 1952625"/>
                  <a:gd name="connsiteY275" fmla="*/ 962025 h 4914900"/>
                  <a:gd name="connsiteX276" fmla="*/ 1657350 w 1952625"/>
                  <a:gd name="connsiteY276" fmla="*/ 942975 h 4914900"/>
                  <a:gd name="connsiteX277" fmla="*/ 1638300 w 1952625"/>
                  <a:gd name="connsiteY277" fmla="*/ 914400 h 491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</a:cxnLst>
                <a:rect l="l" t="t" r="r" b="b"/>
                <a:pathLst>
                  <a:path w="1952625" h="4914900">
                    <a:moveTo>
                      <a:pt x="714375" y="333375"/>
                    </a:moveTo>
                    <a:cubicBezTo>
                      <a:pt x="705224" y="334682"/>
                      <a:pt x="638828" y="340111"/>
                      <a:pt x="619125" y="352425"/>
                    </a:cubicBezTo>
                    <a:cubicBezTo>
                      <a:pt x="601885" y="363200"/>
                      <a:pt x="588155" y="378867"/>
                      <a:pt x="571500" y="390525"/>
                    </a:cubicBezTo>
                    <a:cubicBezTo>
                      <a:pt x="450871" y="474965"/>
                      <a:pt x="602151" y="352270"/>
                      <a:pt x="476250" y="466725"/>
                    </a:cubicBezTo>
                    <a:cubicBezTo>
                      <a:pt x="457901" y="483406"/>
                      <a:pt x="436060" y="496259"/>
                      <a:pt x="419100" y="514350"/>
                    </a:cubicBezTo>
                    <a:cubicBezTo>
                      <a:pt x="299573" y="641845"/>
                      <a:pt x="368200" y="579042"/>
                      <a:pt x="295275" y="676275"/>
                    </a:cubicBezTo>
                    <a:cubicBezTo>
                      <a:pt x="280396" y="696113"/>
                      <a:pt x="261765" y="713037"/>
                      <a:pt x="247650" y="733425"/>
                    </a:cubicBezTo>
                    <a:cubicBezTo>
                      <a:pt x="205659" y="794079"/>
                      <a:pt x="205747" y="817231"/>
                      <a:pt x="171450" y="885825"/>
                    </a:cubicBezTo>
                    <a:cubicBezTo>
                      <a:pt x="160002" y="908720"/>
                      <a:pt x="144175" y="929304"/>
                      <a:pt x="133350" y="952500"/>
                    </a:cubicBezTo>
                    <a:cubicBezTo>
                      <a:pt x="99107" y="1025877"/>
                      <a:pt x="69576" y="1157071"/>
                      <a:pt x="57150" y="1219200"/>
                    </a:cubicBezTo>
                    <a:cubicBezTo>
                      <a:pt x="27402" y="1367941"/>
                      <a:pt x="39246" y="1293469"/>
                      <a:pt x="19050" y="1495425"/>
                    </a:cubicBezTo>
                    <a:lnTo>
                      <a:pt x="0" y="1685925"/>
                    </a:lnTo>
                    <a:cubicBezTo>
                      <a:pt x="3175" y="1958975"/>
                      <a:pt x="2080" y="2232108"/>
                      <a:pt x="9525" y="2505075"/>
                    </a:cubicBezTo>
                    <a:cubicBezTo>
                      <a:pt x="11610" y="2581511"/>
                      <a:pt x="17369" y="2658036"/>
                      <a:pt x="28575" y="2733675"/>
                    </a:cubicBezTo>
                    <a:cubicBezTo>
                      <a:pt x="31920" y="2756257"/>
                      <a:pt x="67540" y="3016064"/>
                      <a:pt x="85725" y="3095625"/>
                    </a:cubicBezTo>
                    <a:cubicBezTo>
                      <a:pt x="103227" y="3172195"/>
                      <a:pt x="129417" y="3246841"/>
                      <a:pt x="142875" y="3324225"/>
                    </a:cubicBezTo>
                    <a:cubicBezTo>
                      <a:pt x="155952" y="3399416"/>
                      <a:pt x="194999" y="3655398"/>
                      <a:pt x="228600" y="3733800"/>
                    </a:cubicBezTo>
                    <a:cubicBezTo>
                      <a:pt x="238125" y="3756025"/>
                      <a:pt x="249963" y="3777396"/>
                      <a:pt x="257175" y="3800475"/>
                    </a:cubicBezTo>
                    <a:cubicBezTo>
                      <a:pt x="265906" y="3828415"/>
                      <a:pt x="269125" y="3857802"/>
                      <a:pt x="276225" y="3886200"/>
                    </a:cubicBezTo>
                    <a:cubicBezTo>
                      <a:pt x="281831" y="3908624"/>
                      <a:pt x="290432" y="3930274"/>
                      <a:pt x="295275" y="3952875"/>
                    </a:cubicBezTo>
                    <a:cubicBezTo>
                      <a:pt x="299979" y="3974827"/>
                      <a:pt x="301386" y="3997360"/>
                      <a:pt x="304800" y="4019550"/>
                    </a:cubicBezTo>
                    <a:cubicBezTo>
                      <a:pt x="336562" y="4226002"/>
                      <a:pt x="294128" y="3945993"/>
                      <a:pt x="323850" y="4124325"/>
                    </a:cubicBezTo>
                    <a:cubicBezTo>
                      <a:pt x="327541" y="4146470"/>
                      <a:pt x="328327" y="4169124"/>
                      <a:pt x="333375" y="4191000"/>
                    </a:cubicBezTo>
                    <a:cubicBezTo>
                      <a:pt x="337890" y="4210566"/>
                      <a:pt x="346075" y="4229100"/>
                      <a:pt x="352425" y="4248150"/>
                    </a:cubicBezTo>
                    <a:cubicBezTo>
                      <a:pt x="357000" y="4280173"/>
                      <a:pt x="364867" y="4338935"/>
                      <a:pt x="371475" y="4371975"/>
                    </a:cubicBezTo>
                    <a:cubicBezTo>
                      <a:pt x="374042" y="4384812"/>
                      <a:pt x="378257" y="4397275"/>
                      <a:pt x="381000" y="4410075"/>
                    </a:cubicBezTo>
                    <a:cubicBezTo>
                      <a:pt x="387784" y="4441735"/>
                      <a:pt x="393700" y="4473575"/>
                      <a:pt x="400050" y="4505325"/>
                    </a:cubicBezTo>
                    <a:cubicBezTo>
                      <a:pt x="403225" y="4521200"/>
                      <a:pt x="402335" y="4538470"/>
                      <a:pt x="409575" y="4552950"/>
                    </a:cubicBezTo>
                    <a:cubicBezTo>
                      <a:pt x="483841" y="4701483"/>
                      <a:pt x="380359" y="4498457"/>
                      <a:pt x="447675" y="4619625"/>
                    </a:cubicBezTo>
                    <a:cubicBezTo>
                      <a:pt x="458018" y="4638243"/>
                      <a:pt x="467600" y="4657312"/>
                      <a:pt x="476250" y="4676775"/>
                    </a:cubicBezTo>
                    <a:cubicBezTo>
                      <a:pt x="480328" y="4685950"/>
                      <a:pt x="479347" y="4697637"/>
                      <a:pt x="485775" y="4705350"/>
                    </a:cubicBezTo>
                    <a:cubicBezTo>
                      <a:pt x="515208" y="4740670"/>
                      <a:pt x="527588" y="4728413"/>
                      <a:pt x="561975" y="4752975"/>
                    </a:cubicBezTo>
                    <a:cubicBezTo>
                      <a:pt x="572936" y="4760805"/>
                      <a:pt x="579589" y="4773720"/>
                      <a:pt x="590550" y="4781550"/>
                    </a:cubicBezTo>
                    <a:cubicBezTo>
                      <a:pt x="621351" y="4803551"/>
                      <a:pt x="642670" y="4800981"/>
                      <a:pt x="676275" y="4819650"/>
                    </a:cubicBezTo>
                    <a:cubicBezTo>
                      <a:pt x="690152" y="4827360"/>
                      <a:pt x="699923" y="4841656"/>
                      <a:pt x="714375" y="4848225"/>
                    </a:cubicBezTo>
                    <a:cubicBezTo>
                      <a:pt x="761171" y="4869496"/>
                      <a:pt x="798443" y="4867840"/>
                      <a:pt x="847725" y="4876800"/>
                    </a:cubicBezTo>
                    <a:cubicBezTo>
                      <a:pt x="897942" y="4885930"/>
                      <a:pt x="879510" y="4887395"/>
                      <a:pt x="933450" y="4905375"/>
                    </a:cubicBezTo>
                    <a:cubicBezTo>
                      <a:pt x="945869" y="4909515"/>
                      <a:pt x="958850" y="4911725"/>
                      <a:pt x="971550" y="4914900"/>
                    </a:cubicBezTo>
                    <a:cubicBezTo>
                      <a:pt x="1022350" y="4911725"/>
                      <a:pt x="1073518" y="4912252"/>
                      <a:pt x="1123950" y="4905375"/>
                    </a:cubicBezTo>
                    <a:cubicBezTo>
                      <a:pt x="1143846" y="4902662"/>
                      <a:pt x="1161619" y="4891195"/>
                      <a:pt x="1181100" y="4886325"/>
                    </a:cubicBezTo>
                    <a:cubicBezTo>
                      <a:pt x="1212512" y="4878472"/>
                      <a:pt x="1245403" y="4876797"/>
                      <a:pt x="1276350" y="4867275"/>
                    </a:cubicBezTo>
                    <a:cubicBezTo>
                      <a:pt x="1328205" y="4851320"/>
                      <a:pt x="1376583" y="4825030"/>
                      <a:pt x="1428750" y="4810125"/>
                    </a:cubicBezTo>
                    <a:cubicBezTo>
                      <a:pt x="1479156" y="4795723"/>
                      <a:pt x="1528287" y="4786116"/>
                      <a:pt x="1571625" y="4752975"/>
                    </a:cubicBezTo>
                    <a:cubicBezTo>
                      <a:pt x="1661260" y="4684431"/>
                      <a:pt x="1646289" y="4679989"/>
                      <a:pt x="1695450" y="4600575"/>
                    </a:cubicBezTo>
                    <a:cubicBezTo>
                      <a:pt x="1723264" y="4555645"/>
                      <a:pt x="1781175" y="4467225"/>
                      <a:pt x="1781175" y="4467225"/>
                    </a:cubicBezTo>
                    <a:cubicBezTo>
                      <a:pt x="1790735" y="4428983"/>
                      <a:pt x="1813093" y="4342394"/>
                      <a:pt x="1819275" y="4305300"/>
                    </a:cubicBezTo>
                    <a:cubicBezTo>
                      <a:pt x="1824002" y="4276940"/>
                      <a:pt x="1825441" y="4248129"/>
                      <a:pt x="1828800" y="4219575"/>
                    </a:cubicBezTo>
                    <a:cubicBezTo>
                      <a:pt x="1831791" y="4194153"/>
                      <a:pt x="1835150" y="4168775"/>
                      <a:pt x="1838325" y="4143375"/>
                    </a:cubicBezTo>
                    <a:cubicBezTo>
                      <a:pt x="1841500" y="4057650"/>
                      <a:pt x="1843220" y="3971859"/>
                      <a:pt x="1847850" y="3886200"/>
                    </a:cubicBezTo>
                    <a:cubicBezTo>
                      <a:pt x="1854219" y="3768368"/>
                      <a:pt x="1860602" y="3803236"/>
                      <a:pt x="1876425" y="3676650"/>
                    </a:cubicBezTo>
                    <a:cubicBezTo>
                      <a:pt x="1884340" y="3613326"/>
                      <a:pt x="1895475" y="3486150"/>
                      <a:pt x="1895475" y="3486150"/>
                    </a:cubicBezTo>
                    <a:cubicBezTo>
                      <a:pt x="1898650" y="3384550"/>
                      <a:pt x="1900487" y="3282899"/>
                      <a:pt x="1905000" y="3181350"/>
                    </a:cubicBezTo>
                    <a:cubicBezTo>
                      <a:pt x="1911550" y="3033965"/>
                      <a:pt x="1912444" y="3097389"/>
                      <a:pt x="1924050" y="2981325"/>
                    </a:cubicBezTo>
                    <a:cubicBezTo>
                      <a:pt x="1967356" y="2548265"/>
                      <a:pt x="1926479" y="2921368"/>
                      <a:pt x="1952625" y="2686050"/>
                    </a:cubicBezTo>
                    <a:cubicBezTo>
                      <a:pt x="1949450" y="2486025"/>
                      <a:pt x="1948733" y="2285946"/>
                      <a:pt x="1943100" y="2085975"/>
                    </a:cubicBezTo>
                    <a:cubicBezTo>
                      <a:pt x="1942379" y="2060387"/>
                      <a:pt x="1936002" y="2035257"/>
                      <a:pt x="1933575" y="2009775"/>
                    </a:cubicBezTo>
                    <a:cubicBezTo>
                      <a:pt x="1929650" y="1968565"/>
                      <a:pt x="1926804" y="1927255"/>
                      <a:pt x="1924050" y="1885950"/>
                    </a:cubicBezTo>
                    <a:cubicBezTo>
                      <a:pt x="1919390" y="1816055"/>
                      <a:pt x="1910731" y="1606615"/>
                      <a:pt x="1895475" y="1543050"/>
                    </a:cubicBezTo>
                    <a:cubicBezTo>
                      <a:pt x="1876425" y="1463675"/>
                      <a:pt x="1857021" y="1384384"/>
                      <a:pt x="1838325" y="1304925"/>
                    </a:cubicBezTo>
                    <a:cubicBezTo>
                      <a:pt x="1831621" y="1276431"/>
                      <a:pt x="1822906" y="1248246"/>
                      <a:pt x="1819275" y="1219200"/>
                    </a:cubicBezTo>
                    <a:cubicBezTo>
                      <a:pt x="1816100" y="1193800"/>
                      <a:pt x="1816973" y="1167558"/>
                      <a:pt x="1809750" y="1143000"/>
                    </a:cubicBezTo>
                    <a:cubicBezTo>
                      <a:pt x="1800927" y="1113001"/>
                      <a:pt x="1782630" y="1086554"/>
                      <a:pt x="1771650" y="1057275"/>
                    </a:cubicBezTo>
                    <a:cubicBezTo>
                      <a:pt x="1763534" y="1035632"/>
                      <a:pt x="1760374" y="1012368"/>
                      <a:pt x="1752600" y="990600"/>
                    </a:cubicBezTo>
                    <a:cubicBezTo>
                      <a:pt x="1744467" y="967829"/>
                      <a:pt x="1732158" y="946696"/>
                      <a:pt x="1724025" y="923925"/>
                    </a:cubicBezTo>
                    <a:cubicBezTo>
                      <a:pt x="1716251" y="902157"/>
                      <a:pt x="1712749" y="879018"/>
                      <a:pt x="1704975" y="857250"/>
                    </a:cubicBezTo>
                    <a:cubicBezTo>
                      <a:pt x="1620109" y="619624"/>
                      <a:pt x="1729407" y="945538"/>
                      <a:pt x="1647825" y="733425"/>
                    </a:cubicBezTo>
                    <a:cubicBezTo>
                      <a:pt x="1639527" y="711851"/>
                      <a:pt x="1638617" y="687664"/>
                      <a:pt x="1628775" y="666750"/>
                    </a:cubicBezTo>
                    <a:cubicBezTo>
                      <a:pt x="1613009" y="633248"/>
                      <a:pt x="1588184" y="604618"/>
                      <a:pt x="1571625" y="571500"/>
                    </a:cubicBezTo>
                    <a:cubicBezTo>
                      <a:pt x="1565275" y="558800"/>
                      <a:pt x="1558342" y="546375"/>
                      <a:pt x="1552575" y="533400"/>
                    </a:cubicBezTo>
                    <a:cubicBezTo>
                      <a:pt x="1545631" y="517776"/>
                      <a:pt x="1543784" y="499453"/>
                      <a:pt x="1533525" y="485775"/>
                    </a:cubicBezTo>
                    <a:cubicBezTo>
                      <a:pt x="1514666" y="460630"/>
                      <a:pt x="1484285" y="445252"/>
                      <a:pt x="1466850" y="419100"/>
                    </a:cubicBezTo>
                    <a:cubicBezTo>
                      <a:pt x="1454150" y="400050"/>
                      <a:pt x="1440530" y="381583"/>
                      <a:pt x="1428750" y="361950"/>
                    </a:cubicBezTo>
                    <a:cubicBezTo>
                      <a:pt x="1419225" y="346075"/>
                      <a:pt x="1411541" y="328938"/>
                      <a:pt x="1400175" y="314325"/>
                    </a:cubicBezTo>
                    <a:cubicBezTo>
                      <a:pt x="1389148" y="300148"/>
                      <a:pt x="1373102" y="290402"/>
                      <a:pt x="1362075" y="276225"/>
                    </a:cubicBezTo>
                    <a:cubicBezTo>
                      <a:pt x="1272545" y="161115"/>
                      <a:pt x="1389873" y="289606"/>
                      <a:pt x="1304925" y="190500"/>
                    </a:cubicBezTo>
                    <a:cubicBezTo>
                      <a:pt x="1281045" y="162640"/>
                      <a:pt x="1268364" y="155936"/>
                      <a:pt x="1238250" y="133350"/>
                    </a:cubicBezTo>
                    <a:cubicBezTo>
                      <a:pt x="1235075" y="123825"/>
                      <a:pt x="1234997" y="112615"/>
                      <a:pt x="1228725" y="104775"/>
                    </a:cubicBezTo>
                    <a:cubicBezTo>
                      <a:pt x="1221574" y="95836"/>
                      <a:pt x="1209186" y="92753"/>
                      <a:pt x="1200150" y="85725"/>
                    </a:cubicBezTo>
                    <a:cubicBezTo>
                      <a:pt x="1180576" y="70501"/>
                      <a:pt x="1162050" y="53975"/>
                      <a:pt x="1143000" y="38100"/>
                    </a:cubicBezTo>
                    <a:cubicBezTo>
                      <a:pt x="1139825" y="28575"/>
                      <a:pt x="1140575" y="16625"/>
                      <a:pt x="1133475" y="9525"/>
                    </a:cubicBezTo>
                    <a:cubicBezTo>
                      <a:pt x="1126375" y="2425"/>
                      <a:pt x="1114940" y="0"/>
                      <a:pt x="1104900" y="0"/>
                    </a:cubicBezTo>
                    <a:cubicBezTo>
                      <a:pt x="1063503" y="0"/>
                      <a:pt x="1022350" y="6350"/>
                      <a:pt x="981075" y="9525"/>
                    </a:cubicBezTo>
                    <a:cubicBezTo>
                      <a:pt x="909251" y="33466"/>
                      <a:pt x="997783" y="1171"/>
                      <a:pt x="923925" y="38100"/>
                    </a:cubicBezTo>
                    <a:cubicBezTo>
                      <a:pt x="914945" y="42590"/>
                      <a:pt x="904578" y="43670"/>
                      <a:pt x="895350" y="47625"/>
                    </a:cubicBezTo>
                    <a:cubicBezTo>
                      <a:pt x="882299" y="53218"/>
                      <a:pt x="869578" y="59630"/>
                      <a:pt x="857250" y="66675"/>
                    </a:cubicBezTo>
                    <a:cubicBezTo>
                      <a:pt x="834802" y="79502"/>
                      <a:pt x="811018" y="99698"/>
                      <a:pt x="790575" y="114300"/>
                    </a:cubicBezTo>
                    <a:cubicBezTo>
                      <a:pt x="781260" y="120954"/>
                      <a:pt x="771525" y="127000"/>
                      <a:pt x="762000" y="133350"/>
                    </a:cubicBezTo>
                    <a:cubicBezTo>
                      <a:pt x="755650" y="142875"/>
                      <a:pt x="751565" y="154387"/>
                      <a:pt x="742950" y="161925"/>
                    </a:cubicBezTo>
                    <a:cubicBezTo>
                      <a:pt x="725720" y="177002"/>
                      <a:pt x="701989" y="183836"/>
                      <a:pt x="685800" y="200025"/>
                    </a:cubicBezTo>
                    <a:lnTo>
                      <a:pt x="657225" y="228600"/>
                    </a:lnTo>
                    <a:cubicBezTo>
                      <a:pt x="654050" y="238125"/>
                      <a:pt x="654800" y="250075"/>
                      <a:pt x="647700" y="257175"/>
                    </a:cubicBezTo>
                    <a:cubicBezTo>
                      <a:pt x="640600" y="264275"/>
                      <a:pt x="627842" y="261719"/>
                      <a:pt x="619125" y="266700"/>
                    </a:cubicBezTo>
                    <a:cubicBezTo>
                      <a:pt x="605342" y="274576"/>
                      <a:pt x="593078" y="284944"/>
                      <a:pt x="581025" y="295275"/>
                    </a:cubicBezTo>
                    <a:cubicBezTo>
                      <a:pt x="570798" y="304041"/>
                      <a:pt x="562798" y="315226"/>
                      <a:pt x="552450" y="323850"/>
                    </a:cubicBezTo>
                    <a:cubicBezTo>
                      <a:pt x="543656" y="331179"/>
                      <a:pt x="532669" y="335571"/>
                      <a:pt x="523875" y="342900"/>
                    </a:cubicBezTo>
                    <a:cubicBezTo>
                      <a:pt x="450536" y="404016"/>
                      <a:pt x="537671" y="343227"/>
                      <a:pt x="466725" y="390525"/>
                    </a:cubicBezTo>
                    <a:cubicBezTo>
                      <a:pt x="460375" y="400050"/>
                      <a:pt x="455004" y="410306"/>
                      <a:pt x="447675" y="419100"/>
                    </a:cubicBezTo>
                    <a:cubicBezTo>
                      <a:pt x="424756" y="446602"/>
                      <a:pt x="418622" y="447994"/>
                      <a:pt x="390525" y="466725"/>
                    </a:cubicBezTo>
                    <a:cubicBezTo>
                      <a:pt x="384175" y="479425"/>
                      <a:pt x="377068" y="491774"/>
                      <a:pt x="371475" y="504825"/>
                    </a:cubicBezTo>
                    <a:cubicBezTo>
                      <a:pt x="367520" y="514053"/>
                      <a:pt x="366440" y="524420"/>
                      <a:pt x="361950" y="533400"/>
                    </a:cubicBezTo>
                    <a:cubicBezTo>
                      <a:pt x="356830" y="543639"/>
                      <a:pt x="349250" y="552450"/>
                      <a:pt x="342900" y="561975"/>
                    </a:cubicBezTo>
                    <a:cubicBezTo>
                      <a:pt x="323076" y="641269"/>
                      <a:pt x="347214" y="562871"/>
                      <a:pt x="314325" y="628650"/>
                    </a:cubicBezTo>
                    <a:cubicBezTo>
                      <a:pt x="302811" y="651677"/>
                      <a:pt x="304430" y="670910"/>
                      <a:pt x="295275" y="695325"/>
                    </a:cubicBezTo>
                    <a:cubicBezTo>
                      <a:pt x="290289" y="708620"/>
                      <a:pt x="281211" y="720130"/>
                      <a:pt x="276225" y="733425"/>
                    </a:cubicBezTo>
                    <a:cubicBezTo>
                      <a:pt x="271628" y="745682"/>
                      <a:pt x="270144" y="758895"/>
                      <a:pt x="266700" y="771525"/>
                    </a:cubicBezTo>
                    <a:cubicBezTo>
                      <a:pt x="260618" y="793825"/>
                      <a:pt x="253256" y="815776"/>
                      <a:pt x="247650" y="838200"/>
                    </a:cubicBezTo>
                    <a:cubicBezTo>
                      <a:pt x="243723" y="853906"/>
                      <a:pt x="242777" y="870318"/>
                      <a:pt x="238125" y="885825"/>
                    </a:cubicBezTo>
                    <a:cubicBezTo>
                      <a:pt x="233212" y="902202"/>
                      <a:pt x="224482" y="917230"/>
                      <a:pt x="219075" y="933450"/>
                    </a:cubicBezTo>
                    <a:cubicBezTo>
                      <a:pt x="214935" y="945869"/>
                      <a:pt x="213690" y="959131"/>
                      <a:pt x="209550" y="971550"/>
                    </a:cubicBezTo>
                    <a:cubicBezTo>
                      <a:pt x="173682" y="1079153"/>
                      <a:pt x="203801" y="965972"/>
                      <a:pt x="180975" y="1057275"/>
                    </a:cubicBezTo>
                    <a:cubicBezTo>
                      <a:pt x="177800" y="1089025"/>
                      <a:pt x="177330" y="1121163"/>
                      <a:pt x="171450" y="1152525"/>
                    </a:cubicBezTo>
                    <a:cubicBezTo>
                      <a:pt x="167749" y="1172262"/>
                      <a:pt x="158170" y="1190441"/>
                      <a:pt x="152400" y="1209675"/>
                    </a:cubicBezTo>
                    <a:cubicBezTo>
                      <a:pt x="148638" y="1222214"/>
                      <a:pt x="145715" y="1234996"/>
                      <a:pt x="142875" y="1247775"/>
                    </a:cubicBezTo>
                    <a:cubicBezTo>
                      <a:pt x="137842" y="1270423"/>
                      <a:pt x="131568" y="1310271"/>
                      <a:pt x="123825" y="1333500"/>
                    </a:cubicBezTo>
                    <a:cubicBezTo>
                      <a:pt x="118418" y="1349720"/>
                      <a:pt x="109180" y="1364604"/>
                      <a:pt x="104775" y="1381125"/>
                    </a:cubicBezTo>
                    <a:cubicBezTo>
                      <a:pt x="47825" y="1594687"/>
                      <a:pt x="127223" y="1348482"/>
                      <a:pt x="66675" y="1590675"/>
                    </a:cubicBezTo>
                    <a:cubicBezTo>
                      <a:pt x="53223" y="1644481"/>
                      <a:pt x="59717" y="1615938"/>
                      <a:pt x="47625" y="1676400"/>
                    </a:cubicBezTo>
                    <a:cubicBezTo>
                      <a:pt x="44299" y="1739598"/>
                      <a:pt x="28575" y="2027854"/>
                      <a:pt x="28575" y="2076450"/>
                    </a:cubicBezTo>
                    <a:cubicBezTo>
                      <a:pt x="28575" y="2228883"/>
                      <a:pt x="32458" y="2381321"/>
                      <a:pt x="38100" y="2533650"/>
                    </a:cubicBezTo>
                    <a:cubicBezTo>
                      <a:pt x="38815" y="2552950"/>
                      <a:pt x="44688" y="2571712"/>
                      <a:pt x="47625" y="2590800"/>
                    </a:cubicBezTo>
                    <a:cubicBezTo>
                      <a:pt x="63378" y="2693193"/>
                      <a:pt x="49907" y="2621261"/>
                      <a:pt x="66675" y="2705100"/>
                    </a:cubicBezTo>
                    <a:cubicBezTo>
                      <a:pt x="84113" y="2914361"/>
                      <a:pt x="64277" y="2728815"/>
                      <a:pt x="95250" y="2914650"/>
                    </a:cubicBezTo>
                    <a:cubicBezTo>
                      <a:pt x="106426" y="2981704"/>
                      <a:pt x="98668" y="2953478"/>
                      <a:pt x="114300" y="3000375"/>
                    </a:cubicBezTo>
                    <a:cubicBezTo>
                      <a:pt x="117475" y="3022600"/>
                      <a:pt x="119422" y="3045035"/>
                      <a:pt x="123825" y="3067050"/>
                    </a:cubicBezTo>
                    <a:cubicBezTo>
                      <a:pt x="145986" y="3177854"/>
                      <a:pt x="119261" y="2977955"/>
                      <a:pt x="142875" y="3143250"/>
                    </a:cubicBezTo>
                    <a:cubicBezTo>
                      <a:pt x="154981" y="3227990"/>
                      <a:pt x="151373" y="3244058"/>
                      <a:pt x="161925" y="3333750"/>
                    </a:cubicBezTo>
                    <a:cubicBezTo>
                      <a:pt x="164182" y="3352930"/>
                      <a:pt x="168275" y="3371850"/>
                      <a:pt x="171450" y="3390900"/>
                    </a:cubicBezTo>
                    <a:cubicBezTo>
                      <a:pt x="174625" y="3454400"/>
                      <a:pt x="175905" y="3518023"/>
                      <a:pt x="180975" y="3581400"/>
                    </a:cubicBezTo>
                    <a:cubicBezTo>
                      <a:pt x="183676" y="3615162"/>
                      <a:pt x="194167" y="3634908"/>
                      <a:pt x="200025" y="3667125"/>
                    </a:cubicBezTo>
                    <a:cubicBezTo>
                      <a:pt x="202756" y="3682145"/>
                      <a:pt x="214053" y="3772536"/>
                      <a:pt x="219075" y="3790950"/>
                    </a:cubicBezTo>
                    <a:cubicBezTo>
                      <a:pt x="223574" y="3807445"/>
                      <a:pt x="232718" y="3822355"/>
                      <a:pt x="238125" y="3838575"/>
                    </a:cubicBezTo>
                    <a:cubicBezTo>
                      <a:pt x="275303" y="3950109"/>
                      <a:pt x="205126" y="3774021"/>
                      <a:pt x="266700" y="3943350"/>
                    </a:cubicBezTo>
                    <a:cubicBezTo>
                      <a:pt x="271552" y="3956694"/>
                      <a:pt x="279983" y="3968475"/>
                      <a:pt x="285750" y="3981450"/>
                    </a:cubicBezTo>
                    <a:cubicBezTo>
                      <a:pt x="316819" y="4051355"/>
                      <a:pt x="290115" y="4007048"/>
                      <a:pt x="323850" y="4057650"/>
                    </a:cubicBezTo>
                    <a:cubicBezTo>
                      <a:pt x="342227" y="4149534"/>
                      <a:pt x="319723" y="4068446"/>
                      <a:pt x="352425" y="4133850"/>
                    </a:cubicBezTo>
                    <a:cubicBezTo>
                      <a:pt x="360238" y="4149476"/>
                      <a:pt x="377540" y="4203704"/>
                      <a:pt x="390525" y="4219575"/>
                    </a:cubicBezTo>
                    <a:cubicBezTo>
                      <a:pt x="410428" y="4243901"/>
                      <a:pt x="434975" y="4264025"/>
                      <a:pt x="457200" y="4286250"/>
                    </a:cubicBezTo>
                    <a:cubicBezTo>
                      <a:pt x="466725" y="4295775"/>
                      <a:pt x="475548" y="4306059"/>
                      <a:pt x="485775" y="4314825"/>
                    </a:cubicBezTo>
                    <a:cubicBezTo>
                      <a:pt x="508000" y="4333875"/>
                      <a:pt x="531752" y="4351277"/>
                      <a:pt x="552450" y="4371975"/>
                    </a:cubicBezTo>
                    <a:cubicBezTo>
                      <a:pt x="566825" y="4386350"/>
                      <a:pt x="576175" y="4405225"/>
                      <a:pt x="590550" y="4419600"/>
                    </a:cubicBezTo>
                    <a:cubicBezTo>
                      <a:pt x="604925" y="4433975"/>
                      <a:pt x="622980" y="4444194"/>
                      <a:pt x="638175" y="4457700"/>
                    </a:cubicBezTo>
                    <a:cubicBezTo>
                      <a:pt x="651599" y="4469632"/>
                      <a:pt x="662758" y="4483973"/>
                      <a:pt x="676275" y="4495800"/>
                    </a:cubicBezTo>
                    <a:cubicBezTo>
                      <a:pt x="688222" y="4506254"/>
                      <a:pt x="702322" y="4514044"/>
                      <a:pt x="714375" y="4524375"/>
                    </a:cubicBezTo>
                    <a:cubicBezTo>
                      <a:pt x="783250" y="4583411"/>
                      <a:pt x="708109" y="4522734"/>
                      <a:pt x="762000" y="4581525"/>
                    </a:cubicBezTo>
                    <a:cubicBezTo>
                      <a:pt x="789307" y="4611314"/>
                      <a:pt x="819150" y="4638675"/>
                      <a:pt x="847725" y="4667250"/>
                    </a:cubicBezTo>
                    <a:cubicBezTo>
                      <a:pt x="857250" y="4676775"/>
                      <a:pt x="865092" y="4688353"/>
                      <a:pt x="876300" y="4695825"/>
                    </a:cubicBezTo>
                    <a:cubicBezTo>
                      <a:pt x="892525" y="4706642"/>
                      <a:pt x="931160" y="4731635"/>
                      <a:pt x="942975" y="4743450"/>
                    </a:cubicBezTo>
                    <a:cubicBezTo>
                      <a:pt x="951070" y="4751545"/>
                      <a:pt x="953086" y="4764874"/>
                      <a:pt x="962025" y="4772025"/>
                    </a:cubicBezTo>
                    <a:cubicBezTo>
                      <a:pt x="969865" y="4778297"/>
                      <a:pt x="981620" y="4777060"/>
                      <a:pt x="990600" y="4781550"/>
                    </a:cubicBezTo>
                    <a:cubicBezTo>
                      <a:pt x="1000839" y="4786670"/>
                      <a:pt x="1008936" y="4795480"/>
                      <a:pt x="1019175" y="4800600"/>
                    </a:cubicBezTo>
                    <a:cubicBezTo>
                      <a:pt x="1038701" y="4810363"/>
                      <a:pt x="1077261" y="4816027"/>
                      <a:pt x="1095375" y="4819650"/>
                    </a:cubicBezTo>
                    <a:cubicBezTo>
                      <a:pt x="1174750" y="4813300"/>
                      <a:pt x="1254570" y="4811124"/>
                      <a:pt x="1333500" y="4800600"/>
                    </a:cubicBezTo>
                    <a:cubicBezTo>
                      <a:pt x="1350448" y="4798340"/>
                      <a:pt x="1366563" y="4790511"/>
                      <a:pt x="1381125" y="4781550"/>
                    </a:cubicBezTo>
                    <a:cubicBezTo>
                      <a:pt x="1408165" y="4764910"/>
                      <a:pt x="1430907" y="4742012"/>
                      <a:pt x="1457325" y="4724400"/>
                    </a:cubicBezTo>
                    <a:cubicBezTo>
                      <a:pt x="1466850" y="4718050"/>
                      <a:pt x="1477805" y="4713445"/>
                      <a:pt x="1485900" y="4705350"/>
                    </a:cubicBezTo>
                    <a:cubicBezTo>
                      <a:pt x="1497125" y="4694125"/>
                      <a:pt x="1504950" y="4679950"/>
                      <a:pt x="1514475" y="4667250"/>
                    </a:cubicBezTo>
                    <a:cubicBezTo>
                      <a:pt x="1523570" y="4630870"/>
                      <a:pt x="1525116" y="4617393"/>
                      <a:pt x="1543050" y="4581525"/>
                    </a:cubicBezTo>
                    <a:cubicBezTo>
                      <a:pt x="1584790" y="4498044"/>
                      <a:pt x="1565562" y="4568106"/>
                      <a:pt x="1609725" y="4457700"/>
                    </a:cubicBezTo>
                    <a:cubicBezTo>
                      <a:pt x="1618309" y="4436239"/>
                      <a:pt x="1618438" y="4411699"/>
                      <a:pt x="1628775" y="4391025"/>
                    </a:cubicBezTo>
                    <a:cubicBezTo>
                      <a:pt x="1653613" y="4341349"/>
                      <a:pt x="1696937" y="4300840"/>
                      <a:pt x="1714500" y="4248150"/>
                    </a:cubicBezTo>
                    <a:cubicBezTo>
                      <a:pt x="1724025" y="4219575"/>
                      <a:pt x="1733050" y="4190829"/>
                      <a:pt x="1743075" y="4162425"/>
                    </a:cubicBezTo>
                    <a:cubicBezTo>
                      <a:pt x="1752103" y="4136844"/>
                      <a:pt x="1763996" y="4112250"/>
                      <a:pt x="1771650" y="4086225"/>
                    </a:cubicBezTo>
                    <a:cubicBezTo>
                      <a:pt x="1787890" y="4031007"/>
                      <a:pt x="1790505" y="3996807"/>
                      <a:pt x="1800225" y="3943350"/>
                    </a:cubicBezTo>
                    <a:cubicBezTo>
                      <a:pt x="1803121" y="3927422"/>
                      <a:pt x="1807088" y="3911694"/>
                      <a:pt x="1809750" y="3895725"/>
                    </a:cubicBezTo>
                    <a:cubicBezTo>
                      <a:pt x="1833379" y="3753951"/>
                      <a:pt x="1806352" y="3893663"/>
                      <a:pt x="1828800" y="3781425"/>
                    </a:cubicBezTo>
                    <a:cubicBezTo>
                      <a:pt x="1831975" y="3730625"/>
                      <a:pt x="1833916" y="3679733"/>
                      <a:pt x="1838325" y="3629025"/>
                    </a:cubicBezTo>
                    <a:cubicBezTo>
                      <a:pt x="1840270" y="3606659"/>
                      <a:pt x="1844883" y="3584604"/>
                      <a:pt x="1847850" y="3562350"/>
                    </a:cubicBezTo>
                    <a:cubicBezTo>
                      <a:pt x="1851233" y="3536977"/>
                      <a:pt x="1855057" y="3511643"/>
                      <a:pt x="1857375" y="3486150"/>
                    </a:cubicBezTo>
                    <a:cubicBezTo>
                      <a:pt x="1861410" y="3441770"/>
                      <a:pt x="1863725" y="3397250"/>
                      <a:pt x="1866900" y="3352800"/>
                    </a:cubicBezTo>
                    <a:cubicBezTo>
                      <a:pt x="1870075" y="3213100"/>
                      <a:pt x="1871609" y="3073353"/>
                      <a:pt x="1876425" y="2933700"/>
                    </a:cubicBezTo>
                    <a:cubicBezTo>
                      <a:pt x="1877961" y="2889163"/>
                      <a:pt x="1883170" y="2844826"/>
                      <a:pt x="1885950" y="2800350"/>
                    </a:cubicBezTo>
                    <a:cubicBezTo>
                      <a:pt x="1889520" y="2743223"/>
                      <a:pt x="1892300" y="2686050"/>
                      <a:pt x="1895475" y="2628900"/>
                    </a:cubicBezTo>
                    <a:cubicBezTo>
                      <a:pt x="1892300" y="2374900"/>
                      <a:pt x="1890568" y="2120878"/>
                      <a:pt x="1885950" y="1866900"/>
                    </a:cubicBezTo>
                    <a:cubicBezTo>
                      <a:pt x="1883687" y="1742459"/>
                      <a:pt x="1879981" y="1588132"/>
                      <a:pt x="1866900" y="1457325"/>
                    </a:cubicBezTo>
                    <a:cubicBezTo>
                      <a:pt x="1855945" y="1347772"/>
                      <a:pt x="1861650" y="1432824"/>
                      <a:pt x="1838325" y="1323975"/>
                    </a:cubicBezTo>
                    <a:cubicBezTo>
                      <a:pt x="1829144" y="1281131"/>
                      <a:pt x="1831304" y="1250573"/>
                      <a:pt x="1819275" y="1209675"/>
                    </a:cubicBezTo>
                    <a:cubicBezTo>
                      <a:pt x="1737457" y="931495"/>
                      <a:pt x="1813005" y="1184474"/>
                      <a:pt x="1762125" y="1057275"/>
                    </a:cubicBezTo>
                    <a:cubicBezTo>
                      <a:pt x="1754667" y="1038631"/>
                      <a:pt x="1752055" y="1018086"/>
                      <a:pt x="1743075" y="1000125"/>
                    </a:cubicBezTo>
                    <a:cubicBezTo>
                      <a:pt x="1726516" y="967007"/>
                      <a:pt x="1704975" y="936625"/>
                      <a:pt x="1685925" y="904875"/>
                    </a:cubicBezTo>
                    <a:cubicBezTo>
                      <a:pt x="1676400" y="889000"/>
                      <a:pt x="1665629" y="873809"/>
                      <a:pt x="1657350" y="857250"/>
                    </a:cubicBezTo>
                    <a:cubicBezTo>
                      <a:pt x="1630602" y="803755"/>
                      <a:pt x="1630948" y="800793"/>
                      <a:pt x="1600200" y="752475"/>
                    </a:cubicBezTo>
                    <a:cubicBezTo>
                      <a:pt x="1587908" y="733159"/>
                      <a:pt x="1576156" y="713397"/>
                      <a:pt x="1562100" y="695325"/>
                    </a:cubicBezTo>
                    <a:cubicBezTo>
                      <a:pt x="1553830" y="684692"/>
                      <a:pt x="1542291" y="676977"/>
                      <a:pt x="1533525" y="666750"/>
                    </a:cubicBezTo>
                    <a:cubicBezTo>
                      <a:pt x="1438658" y="556072"/>
                      <a:pt x="1610089" y="733789"/>
                      <a:pt x="1438275" y="561975"/>
                    </a:cubicBezTo>
                    <a:lnTo>
                      <a:pt x="1400175" y="523875"/>
                    </a:lnTo>
                    <a:cubicBezTo>
                      <a:pt x="1390650" y="514350"/>
                      <a:pt x="1382808" y="502772"/>
                      <a:pt x="1371600" y="495300"/>
                    </a:cubicBezTo>
                    <a:lnTo>
                      <a:pt x="1314450" y="457200"/>
                    </a:lnTo>
                    <a:lnTo>
                      <a:pt x="1285875" y="438150"/>
                    </a:lnTo>
                    <a:cubicBezTo>
                      <a:pt x="1276350" y="431800"/>
                      <a:pt x="1268160" y="422720"/>
                      <a:pt x="1257300" y="419100"/>
                    </a:cubicBezTo>
                    <a:cubicBezTo>
                      <a:pt x="1238250" y="412750"/>
                      <a:pt x="1216858" y="411189"/>
                      <a:pt x="1200150" y="400050"/>
                    </a:cubicBezTo>
                    <a:cubicBezTo>
                      <a:pt x="1155506" y="370287"/>
                      <a:pt x="1182867" y="382882"/>
                      <a:pt x="1114425" y="371475"/>
                    </a:cubicBezTo>
                    <a:cubicBezTo>
                      <a:pt x="1101725" y="365125"/>
                      <a:pt x="1088737" y="359321"/>
                      <a:pt x="1076325" y="352425"/>
                    </a:cubicBezTo>
                    <a:cubicBezTo>
                      <a:pt x="1022635" y="322597"/>
                      <a:pt x="1037950" y="323758"/>
                      <a:pt x="981075" y="304800"/>
                    </a:cubicBezTo>
                    <a:cubicBezTo>
                      <a:pt x="968656" y="300660"/>
                      <a:pt x="955514" y="299037"/>
                      <a:pt x="942975" y="295275"/>
                    </a:cubicBezTo>
                    <a:cubicBezTo>
                      <a:pt x="923741" y="289505"/>
                      <a:pt x="885825" y="276225"/>
                      <a:pt x="885825" y="276225"/>
                    </a:cubicBezTo>
                    <a:cubicBezTo>
                      <a:pt x="838200" y="279400"/>
                      <a:pt x="789544" y="275396"/>
                      <a:pt x="742950" y="285750"/>
                    </a:cubicBezTo>
                    <a:cubicBezTo>
                      <a:pt x="729800" y="288672"/>
                      <a:pt x="724723" y="305701"/>
                      <a:pt x="714375" y="314325"/>
                    </a:cubicBezTo>
                    <a:cubicBezTo>
                      <a:pt x="705581" y="321654"/>
                      <a:pt x="695325" y="327025"/>
                      <a:pt x="685800" y="333375"/>
                    </a:cubicBezTo>
                    <a:cubicBezTo>
                      <a:pt x="679450" y="342900"/>
                      <a:pt x="674355" y="353394"/>
                      <a:pt x="666750" y="361950"/>
                    </a:cubicBezTo>
                    <a:cubicBezTo>
                      <a:pt x="648852" y="382086"/>
                      <a:pt x="621648" y="395003"/>
                      <a:pt x="609600" y="419100"/>
                    </a:cubicBezTo>
                    <a:cubicBezTo>
                      <a:pt x="603250" y="431800"/>
                      <a:pt x="597595" y="444872"/>
                      <a:pt x="590550" y="457200"/>
                    </a:cubicBezTo>
                    <a:cubicBezTo>
                      <a:pt x="584870" y="467139"/>
                      <a:pt x="577567" y="476067"/>
                      <a:pt x="571500" y="485775"/>
                    </a:cubicBezTo>
                    <a:cubicBezTo>
                      <a:pt x="561688" y="501474"/>
                      <a:pt x="552737" y="517701"/>
                      <a:pt x="542925" y="533400"/>
                    </a:cubicBezTo>
                    <a:cubicBezTo>
                      <a:pt x="536858" y="543108"/>
                      <a:pt x="529357" y="551925"/>
                      <a:pt x="523875" y="561975"/>
                    </a:cubicBezTo>
                    <a:cubicBezTo>
                      <a:pt x="510277" y="586906"/>
                      <a:pt x="492663" y="610625"/>
                      <a:pt x="485775" y="638175"/>
                    </a:cubicBezTo>
                    <a:cubicBezTo>
                      <a:pt x="474403" y="683662"/>
                      <a:pt x="475752" y="682408"/>
                      <a:pt x="457200" y="733425"/>
                    </a:cubicBezTo>
                    <a:cubicBezTo>
                      <a:pt x="424576" y="823140"/>
                      <a:pt x="454199" y="739427"/>
                      <a:pt x="409575" y="828675"/>
                    </a:cubicBezTo>
                    <a:cubicBezTo>
                      <a:pt x="401929" y="843968"/>
                      <a:pt x="396875" y="860425"/>
                      <a:pt x="390525" y="876300"/>
                    </a:cubicBezTo>
                    <a:cubicBezTo>
                      <a:pt x="387490" y="897546"/>
                      <a:pt x="379072" y="965276"/>
                      <a:pt x="371475" y="990600"/>
                    </a:cubicBezTo>
                    <a:cubicBezTo>
                      <a:pt x="365119" y="1011788"/>
                      <a:pt x="348188" y="1043003"/>
                      <a:pt x="342900" y="1066800"/>
                    </a:cubicBezTo>
                    <a:cubicBezTo>
                      <a:pt x="320549" y="1167380"/>
                      <a:pt x="345292" y="1088199"/>
                      <a:pt x="323850" y="1152525"/>
                    </a:cubicBezTo>
                    <a:cubicBezTo>
                      <a:pt x="320675" y="1174750"/>
                      <a:pt x="319770" y="1197420"/>
                      <a:pt x="314325" y="1219200"/>
                    </a:cubicBezTo>
                    <a:cubicBezTo>
                      <a:pt x="310178" y="1235787"/>
                      <a:pt x="298086" y="1249960"/>
                      <a:pt x="295275" y="1266825"/>
                    </a:cubicBezTo>
                    <a:cubicBezTo>
                      <a:pt x="288469" y="1307659"/>
                      <a:pt x="289498" y="1349423"/>
                      <a:pt x="285750" y="1390650"/>
                    </a:cubicBezTo>
                    <a:cubicBezTo>
                      <a:pt x="281516" y="1437219"/>
                      <a:pt x="277877" y="1479291"/>
                      <a:pt x="266700" y="1524000"/>
                    </a:cubicBezTo>
                    <a:cubicBezTo>
                      <a:pt x="264265" y="1533740"/>
                      <a:pt x="259610" y="1542835"/>
                      <a:pt x="257175" y="1552575"/>
                    </a:cubicBezTo>
                    <a:cubicBezTo>
                      <a:pt x="253248" y="1568281"/>
                      <a:pt x="251290" y="1584425"/>
                      <a:pt x="247650" y="1600200"/>
                    </a:cubicBezTo>
                    <a:cubicBezTo>
                      <a:pt x="241763" y="1625711"/>
                      <a:pt x="234950" y="1651000"/>
                      <a:pt x="228600" y="1676400"/>
                    </a:cubicBezTo>
                    <a:cubicBezTo>
                      <a:pt x="225425" y="1689100"/>
                      <a:pt x="223215" y="1702081"/>
                      <a:pt x="219075" y="1714500"/>
                    </a:cubicBezTo>
                    <a:cubicBezTo>
                      <a:pt x="207485" y="1749269"/>
                      <a:pt x="206593" y="1748008"/>
                      <a:pt x="200025" y="1790700"/>
                    </a:cubicBezTo>
                    <a:cubicBezTo>
                      <a:pt x="196133" y="1816000"/>
                      <a:pt x="194392" y="1841600"/>
                      <a:pt x="190500" y="1866900"/>
                    </a:cubicBezTo>
                    <a:cubicBezTo>
                      <a:pt x="177811" y="1949378"/>
                      <a:pt x="173112" y="1905767"/>
                      <a:pt x="161925" y="2028825"/>
                    </a:cubicBezTo>
                    <a:cubicBezTo>
                      <a:pt x="155575" y="2098675"/>
                      <a:pt x="152794" y="2168942"/>
                      <a:pt x="142875" y="2238375"/>
                    </a:cubicBezTo>
                    <a:cubicBezTo>
                      <a:pt x="139700" y="2260600"/>
                      <a:pt x="135973" y="2282753"/>
                      <a:pt x="133350" y="2305050"/>
                    </a:cubicBezTo>
                    <a:cubicBezTo>
                      <a:pt x="123198" y="2391343"/>
                      <a:pt x="120781" y="2442910"/>
                      <a:pt x="114300" y="2533650"/>
                    </a:cubicBezTo>
                    <a:cubicBezTo>
                      <a:pt x="117475" y="2682875"/>
                      <a:pt x="118681" y="2832155"/>
                      <a:pt x="123825" y="2981325"/>
                    </a:cubicBezTo>
                    <a:cubicBezTo>
                      <a:pt x="125034" y="3016373"/>
                      <a:pt x="130937" y="3051114"/>
                      <a:pt x="133350" y="3086100"/>
                    </a:cubicBezTo>
                    <a:cubicBezTo>
                      <a:pt x="154025" y="3385890"/>
                      <a:pt x="132082" y="3137553"/>
                      <a:pt x="152400" y="3381375"/>
                    </a:cubicBezTo>
                    <a:cubicBezTo>
                      <a:pt x="155312" y="3416323"/>
                      <a:pt x="157575" y="3451352"/>
                      <a:pt x="161925" y="3486150"/>
                    </a:cubicBezTo>
                    <a:cubicBezTo>
                      <a:pt x="163933" y="3502214"/>
                      <a:pt x="168925" y="3517784"/>
                      <a:pt x="171450" y="3533775"/>
                    </a:cubicBezTo>
                    <a:cubicBezTo>
                      <a:pt x="178453" y="3578127"/>
                      <a:pt x="185541" y="3622498"/>
                      <a:pt x="190500" y="3667125"/>
                    </a:cubicBezTo>
                    <a:cubicBezTo>
                      <a:pt x="195072" y="3708269"/>
                      <a:pt x="194171" y="3749969"/>
                      <a:pt x="200025" y="3790950"/>
                    </a:cubicBezTo>
                    <a:cubicBezTo>
                      <a:pt x="203728" y="3816869"/>
                      <a:pt x="213940" y="3841477"/>
                      <a:pt x="219075" y="3867150"/>
                    </a:cubicBezTo>
                    <a:cubicBezTo>
                      <a:pt x="247019" y="4006868"/>
                      <a:pt x="212566" y="3870696"/>
                      <a:pt x="238125" y="3981450"/>
                    </a:cubicBezTo>
                    <a:cubicBezTo>
                      <a:pt x="244012" y="4006961"/>
                      <a:pt x="253928" y="4031670"/>
                      <a:pt x="257175" y="4057650"/>
                    </a:cubicBezTo>
                    <a:cubicBezTo>
                      <a:pt x="260350" y="4083050"/>
                      <a:pt x="263709" y="4108428"/>
                      <a:pt x="266700" y="4133850"/>
                    </a:cubicBezTo>
                    <a:cubicBezTo>
                      <a:pt x="270059" y="4162404"/>
                      <a:pt x="270586" y="4191382"/>
                      <a:pt x="276225" y="4219575"/>
                    </a:cubicBezTo>
                    <a:cubicBezTo>
                      <a:pt x="280163" y="4239266"/>
                      <a:pt x="291974" y="4256918"/>
                      <a:pt x="295275" y="4276725"/>
                    </a:cubicBezTo>
                    <a:cubicBezTo>
                      <a:pt x="298450" y="4295775"/>
                      <a:pt x="297372" y="4316048"/>
                      <a:pt x="304800" y="4333875"/>
                    </a:cubicBezTo>
                    <a:cubicBezTo>
                      <a:pt x="313606" y="4355009"/>
                      <a:pt x="330200" y="4371975"/>
                      <a:pt x="342900" y="4391025"/>
                    </a:cubicBezTo>
                    <a:cubicBezTo>
                      <a:pt x="361631" y="4419122"/>
                      <a:pt x="363023" y="4425256"/>
                      <a:pt x="390525" y="4448175"/>
                    </a:cubicBezTo>
                    <a:cubicBezTo>
                      <a:pt x="399319" y="4455504"/>
                      <a:pt x="409575" y="4460875"/>
                      <a:pt x="419100" y="4467225"/>
                    </a:cubicBezTo>
                    <a:cubicBezTo>
                      <a:pt x="425450" y="4476750"/>
                      <a:pt x="429535" y="4488262"/>
                      <a:pt x="438150" y="4495800"/>
                    </a:cubicBezTo>
                    <a:cubicBezTo>
                      <a:pt x="471228" y="4524743"/>
                      <a:pt x="487799" y="4533118"/>
                      <a:pt x="523875" y="4543425"/>
                    </a:cubicBezTo>
                    <a:cubicBezTo>
                      <a:pt x="536462" y="4547021"/>
                      <a:pt x="549275" y="4549775"/>
                      <a:pt x="561975" y="4552950"/>
                    </a:cubicBezTo>
                    <a:lnTo>
                      <a:pt x="619125" y="4591050"/>
                    </a:lnTo>
                    <a:cubicBezTo>
                      <a:pt x="628650" y="4597400"/>
                      <a:pt x="636840" y="4606480"/>
                      <a:pt x="647700" y="4610100"/>
                    </a:cubicBezTo>
                    <a:cubicBezTo>
                      <a:pt x="719524" y="4634041"/>
                      <a:pt x="630992" y="4601746"/>
                      <a:pt x="704850" y="4638675"/>
                    </a:cubicBezTo>
                    <a:cubicBezTo>
                      <a:pt x="713830" y="4643165"/>
                      <a:pt x="724445" y="4643710"/>
                      <a:pt x="733425" y="4648200"/>
                    </a:cubicBezTo>
                    <a:cubicBezTo>
                      <a:pt x="743664" y="4653320"/>
                      <a:pt x="752061" y="4661570"/>
                      <a:pt x="762000" y="4667250"/>
                    </a:cubicBezTo>
                    <a:cubicBezTo>
                      <a:pt x="774328" y="4674295"/>
                      <a:pt x="787772" y="4679255"/>
                      <a:pt x="800100" y="4686300"/>
                    </a:cubicBezTo>
                    <a:cubicBezTo>
                      <a:pt x="851801" y="4715843"/>
                      <a:pt x="804859" y="4697411"/>
                      <a:pt x="857250" y="4714875"/>
                    </a:cubicBezTo>
                    <a:cubicBezTo>
                      <a:pt x="914400" y="4708525"/>
                      <a:pt x="972511" y="4708040"/>
                      <a:pt x="1028700" y="4695825"/>
                    </a:cubicBezTo>
                    <a:cubicBezTo>
                      <a:pt x="1038680" y="4693655"/>
                      <a:pt x="1131756" y="4630296"/>
                      <a:pt x="1133475" y="4629150"/>
                    </a:cubicBezTo>
                    <a:cubicBezTo>
                      <a:pt x="1143000" y="4613275"/>
                      <a:pt x="1149859" y="4595458"/>
                      <a:pt x="1162050" y="4581525"/>
                    </a:cubicBezTo>
                    <a:cubicBezTo>
                      <a:pt x="1223324" y="4511497"/>
                      <a:pt x="1181383" y="4602811"/>
                      <a:pt x="1238250" y="4505325"/>
                    </a:cubicBezTo>
                    <a:cubicBezTo>
                      <a:pt x="1250434" y="4484439"/>
                      <a:pt x="1256011" y="4460277"/>
                      <a:pt x="1266825" y="4438650"/>
                    </a:cubicBezTo>
                    <a:cubicBezTo>
                      <a:pt x="1279562" y="4413177"/>
                      <a:pt x="1311454" y="4365177"/>
                      <a:pt x="1323975" y="4333875"/>
                    </a:cubicBezTo>
                    <a:cubicBezTo>
                      <a:pt x="1367041" y="4226211"/>
                      <a:pt x="1323852" y="4324759"/>
                      <a:pt x="1352550" y="4229100"/>
                    </a:cubicBezTo>
                    <a:cubicBezTo>
                      <a:pt x="1357463" y="4212723"/>
                      <a:pt x="1364435" y="4196999"/>
                      <a:pt x="1371600" y="4181475"/>
                    </a:cubicBezTo>
                    <a:cubicBezTo>
                      <a:pt x="1383500" y="4155691"/>
                      <a:pt x="1395089" y="4129626"/>
                      <a:pt x="1409700" y="4105275"/>
                    </a:cubicBezTo>
                    <a:cubicBezTo>
                      <a:pt x="1419225" y="4089400"/>
                      <a:pt x="1429996" y="4074209"/>
                      <a:pt x="1438275" y="4057650"/>
                    </a:cubicBezTo>
                    <a:cubicBezTo>
                      <a:pt x="1490405" y="3953389"/>
                      <a:pt x="1444100" y="4009841"/>
                      <a:pt x="1524000" y="3876675"/>
                    </a:cubicBezTo>
                    <a:cubicBezTo>
                      <a:pt x="1543050" y="3844925"/>
                      <a:pt x="1560611" y="3812233"/>
                      <a:pt x="1581150" y="3781425"/>
                    </a:cubicBezTo>
                    <a:lnTo>
                      <a:pt x="1619250" y="3724275"/>
                    </a:lnTo>
                    <a:cubicBezTo>
                      <a:pt x="1622425" y="3711575"/>
                      <a:pt x="1625179" y="3698762"/>
                      <a:pt x="1628775" y="3686175"/>
                    </a:cubicBezTo>
                    <a:cubicBezTo>
                      <a:pt x="1631533" y="3676521"/>
                      <a:pt x="1635658" y="3667286"/>
                      <a:pt x="1638300" y="3657600"/>
                    </a:cubicBezTo>
                    <a:cubicBezTo>
                      <a:pt x="1670528" y="3539432"/>
                      <a:pt x="1644951" y="3618597"/>
                      <a:pt x="1666875" y="3552825"/>
                    </a:cubicBezTo>
                    <a:cubicBezTo>
                      <a:pt x="1692705" y="3372016"/>
                      <a:pt x="1668807" y="3556982"/>
                      <a:pt x="1685925" y="3171825"/>
                    </a:cubicBezTo>
                    <a:cubicBezTo>
                      <a:pt x="1687623" y="3133631"/>
                      <a:pt x="1693329" y="3095698"/>
                      <a:pt x="1695450" y="3057525"/>
                    </a:cubicBezTo>
                    <a:cubicBezTo>
                      <a:pt x="1734200" y="2360033"/>
                      <a:pt x="1670873" y="3372093"/>
                      <a:pt x="1714500" y="2543175"/>
                    </a:cubicBezTo>
                    <a:cubicBezTo>
                      <a:pt x="1719018" y="2457334"/>
                      <a:pt x="1729647" y="2371871"/>
                      <a:pt x="1733550" y="2286000"/>
                    </a:cubicBezTo>
                    <a:lnTo>
                      <a:pt x="1743075" y="2076450"/>
                    </a:lnTo>
                    <a:cubicBezTo>
                      <a:pt x="1739900" y="1743075"/>
                      <a:pt x="1742557" y="1409593"/>
                      <a:pt x="1733550" y="1076325"/>
                    </a:cubicBezTo>
                    <a:cubicBezTo>
                      <a:pt x="1733007" y="1056252"/>
                      <a:pt x="1720850" y="1038225"/>
                      <a:pt x="1714500" y="1019175"/>
                    </a:cubicBezTo>
                    <a:cubicBezTo>
                      <a:pt x="1706753" y="995934"/>
                      <a:pt x="1704389" y="980489"/>
                      <a:pt x="1685925" y="962025"/>
                    </a:cubicBezTo>
                    <a:cubicBezTo>
                      <a:pt x="1677830" y="953930"/>
                      <a:pt x="1666875" y="949325"/>
                      <a:pt x="1657350" y="942975"/>
                    </a:cubicBezTo>
                    <a:lnTo>
                      <a:pt x="1638300" y="914400"/>
                    </a:lnTo>
                  </a:path>
                </a:pathLst>
              </a:cu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40687" y="2887385"/>
                <a:ext cx="293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제작할 수 있는 아이템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레시피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리스트 입니다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.</a:t>
                </a:r>
              </a:p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원하시는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레시피를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선택시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레시피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재료와</a:t>
                </a:r>
                <a:endParaRPr lang="en-US" altLang="ko-KR" sz="1200" dirty="0" smtClean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획득할 수 있는 아이템을 확인 할 수 있습니다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2349809" y="3848100"/>
                <a:ext cx="2727016" cy="800100"/>
              </a:xfrm>
              <a:custGeom>
                <a:avLst/>
                <a:gdLst>
                  <a:gd name="connsiteX0" fmla="*/ 2517466 w 2993716"/>
                  <a:gd name="connsiteY0" fmla="*/ 2085975 h 2209800"/>
                  <a:gd name="connsiteX1" fmla="*/ 2565091 w 2993716"/>
                  <a:gd name="connsiteY1" fmla="*/ 2076450 h 2209800"/>
                  <a:gd name="connsiteX2" fmla="*/ 2593666 w 2993716"/>
                  <a:gd name="connsiteY2" fmla="*/ 2066925 h 2209800"/>
                  <a:gd name="connsiteX3" fmla="*/ 2755591 w 2993716"/>
                  <a:gd name="connsiteY3" fmla="*/ 2057400 h 2209800"/>
                  <a:gd name="connsiteX4" fmla="*/ 2841316 w 2993716"/>
                  <a:gd name="connsiteY4" fmla="*/ 2038350 h 2209800"/>
                  <a:gd name="connsiteX5" fmla="*/ 2860366 w 2993716"/>
                  <a:gd name="connsiteY5" fmla="*/ 2009775 h 2209800"/>
                  <a:gd name="connsiteX6" fmla="*/ 2888941 w 2993716"/>
                  <a:gd name="connsiteY6" fmla="*/ 1876425 h 2209800"/>
                  <a:gd name="connsiteX7" fmla="*/ 2907991 w 2993716"/>
                  <a:gd name="connsiteY7" fmla="*/ 1752600 h 2209800"/>
                  <a:gd name="connsiteX8" fmla="*/ 2898466 w 2993716"/>
                  <a:gd name="connsiteY8" fmla="*/ 1581150 h 2209800"/>
                  <a:gd name="connsiteX9" fmla="*/ 2879416 w 2993716"/>
                  <a:gd name="connsiteY9" fmla="*/ 1457325 h 2209800"/>
                  <a:gd name="connsiteX10" fmla="*/ 2869891 w 2993716"/>
                  <a:gd name="connsiteY10" fmla="*/ 1381125 h 2209800"/>
                  <a:gd name="connsiteX11" fmla="*/ 2860366 w 2993716"/>
                  <a:gd name="connsiteY11" fmla="*/ 1276350 h 2209800"/>
                  <a:gd name="connsiteX12" fmla="*/ 2841316 w 2993716"/>
                  <a:gd name="connsiteY12" fmla="*/ 1200150 h 2209800"/>
                  <a:gd name="connsiteX13" fmla="*/ 2812741 w 2993716"/>
                  <a:gd name="connsiteY13" fmla="*/ 1095375 h 2209800"/>
                  <a:gd name="connsiteX14" fmla="*/ 2803216 w 2993716"/>
                  <a:gd name="connsiteY14" fmla="*/ 1038225 h 2209800"/>
                  <a:gd name="connsiteX15" fmla="*/ 2784166 w 2993716"/>
                  <a:gd name="connsiteY15" fmla="*/ 942975 h 2209800"/>
                  <a:gd name="connsiteX16" fmla="*/ 2774641 w 2993716"/>
                  <a:gd name="connsiteY16" fmla="*/ 847725 h 2209800"/>
                  <a:gd name="connsiteX17" fmla="*/ 2765116 w 2993716"/>
                  <a:gd name="connsiteY17" fmla="*/ 800100 h 2209800"/>
                  <a:gd name="connsiteX18" fmla="*/ 2736541 w 2993716"/>
                  <a:gd name="connsiteY18" fmla="*/ 628650 h 2209800"/>
                  <a:gd name="connsiteX19" fmla="*/ 2707966 w 2993716"/>
                  <a:gd name="connsiteY19" fmla="*/ 561975 h 2209800"/>
                  <a:gd name="connsiteX20" fmla="*/ 2669866 w 2993716"/>
                  <a:gd name="connsiteY20" fmla="*/ 476250 h 2209800"/>
                  <a:gd name="connsiteX21" fmla="*/ 2641291 w 2993716"/>
                  <a:gd name="connsiteY21" fmla="*/ 428625 h 2209800"/>
                  <a:gd name="connsiteX22" fmla="*/ 2612716 w 2993716"/>
                  <a:gd name="connsiteY22" fmla="*/ 409575 h 2209800"/>
                  <a:gd name="connsiteX23" fmla="*/ 2546041 w 2993716"/>
                  <a:gd name="connsiteY23" fmla="*/ 323850 h 2209800"/>
                  <a:gd name="connsiteX24" fmla="*/ 2507941 w 2993716"/>
                  <a:gd name="connsiteY24" fmla="*/ 304800 h 2209800"/>
                  <a:gd name="connsiteX25" fmla="*/ 2479366 w 2993716"/>
                  <a:gd name="connsiteY25" fmla="*/ 276225 h 2209800"/>
                  <a:gd name="connsiteX26" fmla="*/ 2431741 w 2993716"/>
                  <a:gd name="connsiteY26" fmla="*/ 247650 h 2209800"/>
                  <a:gd name="connsiteX27" fmla="*/ 2403166 w 2993716"/>
                  <a:gd name="connsiteY27" fmla="*/ 228600 h 2209800"/>
                  <a:gd name="connsiteX28" fmla="*/ 2326966 w 2993716"/>
                  <a:gd name="connsiteY28" fmla="*/ 219075 h 2209800"/>
                  <a:gd name="connsiteX29" fmla="*/ 2117416 w 2993716"/>
                  <a:gd name="connsiteY29" fmla="*/ 200025 h 2209800"/>
                  <a:gd name="connsiteX30" fmla="*/ 1841191 w 2993716"/>
                  <a:gd name="connsiteY30" fmla="*/ 180975 h 2209800"/>
                  <a:gd name="connsiteX31" fmla="*/ 1507816 w 2993716"/>
                  <a:gd name="connsiteY31" fmla="*/ 171450 h 2209800"/>
                  <a:gd name="connsiteX32" fmla="*/ 1345891 w 2993716"/>
                  <a:gd name="connsiteY32" fmla="*/ 152400 h 2209800"/>
                  <a:gd name="connsiteX33" fmla="*/ 1269691 w 2993716"/>
                  <a:gd name="connsiteY33" fmla="*/ 142875 h 2209800"/>
                  <a:gd name="connsiteX34" fmla="*/ 1174441 w 2993716"/>
                  <a:gd name="connsiteY34" fmla="*/ 133350 h 2209800"/>
                  <a:gd name="connsiteX35" fmla="*/ 1098241 w 2993716"/>
                  <a:gd name="connsiteY35" fmla="*/ 123825 h 2209800"/>
                  <a:gd name="connsiteX36" fmla="*/ 936316 w 2993716"/>
                  <a:gd name="connsiteY36" fmla="*/ 114300 h 2209800"/>
                  <a:gd name="connsiteX37" fmla="*/ 660091 w 2993716"/>
                  <a:gd name="connsiteY37" fmla="*/ 123825 h 2209800"/>
                  <a:gd name="connsiteX38" fmla="*/ 574366 w 2993716"/>
                  <a:gd name="connsiteY38" fmla="*/ 142875 h 2209800"/>
                  <a:gd name="connsiteX39" fmla="*/ 498166 w 2993716"/>
                  <a:gd name="connsiteY39" fmla="*/ 180975 h 2209800"/>
                  <a:gd name="connsiteX40" fmla="*/ 441016 w 2993716"/>
                  <a:gd name="connsiteY40" fmla="*/ 209550 h 2209800"/>
                  <a:gd name="connsiteX41" fmla="*/ 402916 w 2993716"/>
                  <a:gd name="connsiteY41" fmla="*/ 238125 h 2209800"/>
                  <a:gd name="connsiteX42" fmla="*/ 374341 w 2993716"/>
                  <a:gd name="connsiteY42" fmla="*/ 266700 h 2209800"/>
                  <a:gd name="connsiteX43" fmla="*/ 298141 w 2993716"/>
                  <a:gd name="connsiteY43" fmla="*/ 323850 h 2209800"/>
                  <a:gd name="connsiteX44" fmla="*/ 240991 w 2993716"/>
                  <a:gd name="connsiteY44" fmla="*/ 381000 h 2209800"/>
                  <a:gd name="connsiteX45" fmla="*/ 174316 w 2993716"/>
                  <a:gd name="connsiteY45" fmla="*/ 428625 h 2209800"/>
                  <a:gd name="connsiteX46" fmla="*/ 126691 w 2993716"/>
                  <a:gd name="connsiteY46" fmla="*/ 514350 h 2209800"/>
                  <a:gd name="connsiteX47" fmla="*/ 98116 w 2993716"/>
                  <a:gd name="connsiteY47" fmla="*/ 581025 h 2209800"/>
                  <a:gd name="connsiteX48" fmla="*/ 69541 w 2993716"/>
                  <a:gd name="connsiteY48" fmla="*/ 695325 h 2209800"/>
                  <a:gd name="connsiteX49" fmla="*/ 50491 w 2993716"/>
                  <a:gd name="connsiteY49" fmla="*/ 771525 h 2209800"/>
                  <a:gd name="connsiteX50" fmla="*/ 21916 w 2993716"/>
                  <a:gd name="connsiteY50" fmla="*/ 904875 h 2209800"/>
                  <a:gd name="connsiteX51" fmla="*/ 31441 w 2993716"/>
                  <a:gd name="connsiteY51" fmla="*/ 1371600 h 2209800"/>
                  <a:gd name="connsiteX52" fmla="*/ 50491 w 2993716"/>
                  <a:gd name="connsiteY52" fmla="*/ 1657350 h 2209800"/>
                  <a:gd name="connsiteX53" fmla="*/ 60016 w 2993716"/>
                  <a:gd name="connsiteY53" fmla="*/ 1695450 h 2209800"/>
                  <a:gd name="connsiteX54" fmla="*/ 69541 w 2993716"/>
                  <a:gd name="connsiteY54" fmla="*/ 1781175 h 2209800"/>
                  <a:gd name="connsiteX55" fmla="*/ 79066 w 2993716"/>
                  <a:gd name="connsiteY55" fmla="*/ 1828800 h 2209800"/>
                  <a:gd name="connsiteX56" fmla="*/ 117166 w 2993716"/>
                  <a:gd name="connsiteY56" fmla="*/ 1876425 h 2209800"/>
                  <a:gd name="connsiteX57" fmla="*/ 164791 w 2993716"/>
                  <a:gd name="connsiteY57" fmla="*/ 1914525 h 2209800"/>
                  <a:gd name="connsiteX58" fmla="*/ 269566 w 2993716"/>
                  <a:gd name="connsiteY58" fmla="*/ 1952625 h 2209800"/>
                  <a:gd name="connsiteX59" fmla="*/ 402916 w 2993716"/>
                  <a:gd name="connsiteY59" fmla="*/ 1971675 h 2209800"/>
                  <a:gd name="connsiteX60" fmla="*/ 498166 w 2993716"/>
                  <a:gd name="connsiteY60" fmla="*/ 1981200 h 2209800"/>
                  <a:gd name="connsiteX61" fmla="*/ 717241 w 2993716"/>
                  <a:gd name="connsiteY61" fmla="*/ 2000250 h 2209800"/>
                  <a:gd name="connsiteX62" fmla="*/ 822016 w 2993716"/>
                  <a:gd name="connsiteY62" fmla="*/ 2019300 h 2209800"/>
                  <a:gd name="connsiteX63" fmla="*/ 917266 w 2993716"/>
                  <a:gd name="connsiteY63" fmla="*/ 2038350 h 2209800"/>
                  <a:gd name="connsiteX64" fmla="*/ 1079191 w 2993716"/>
                  <a:gd name="connsiteY64" fmla="*/ 2057400 h 2209800"/>
                  <a:gd name="connsiteX65" fmla="*/ 1183966 w 2993716"/>
                  <a:gd name="connsiteY65" fmla="*/ 2066925 h 2209800"/>
                  <a:gd name="connsiteX66" fmla="*/ 1269691 w 2993716"/>
                  <a:gd name="connsiteY66" fmla="*/ 2076450 h 2209800"/>
                  <a:gd name="connsiteX67" fmla="*/ 1784041 w 2993716"/>
                  <a:gd name="connsiteY67" fmla="*/ 2095500 h 2209800"/>
                  <a:gd name="connsiteX68" fmla="*/ 1945966 w 2993716"/>
                  <a:gd name="connsiteY68" fmla="*/ 2105025 h 2209800"/>
                  <a:gd name="connsiteX69" fmla="*/ 2241241 w 2993716"/>
                  <a:gd name="connsiteY69" fmla="*/ 2124075 h 2209800"/>
                  <a:gd name="connsiteX70" fmla="*/ 2346016 w 2993716"/>
                  <a:gd name="connsiteY70" fmla="*/ 2143125 h 2209800"/>
                  <a:gd name="connsiteX71" fmla="*/ 2641291 w 2993716"/>
                  <a:gd name="connsiteY71" fmla="*/ 2133600 h 2209800"/>
                  <a:gd name="connsiteX72" fmla="*/ 2717491 w 2993716"/>
                  <a:gd name="connsiteY72" fmla="*/ 2114550 h 2209800"/>
                  <a:gd name="connsiteX73" fmla="*/ 2774641 w 2993716"/>
                  <a:gd name="connsiteY73" fmla="*/ 2105025 h 2209800"/>
                  <a:gd name="connsiteX74" fmla="*/ 2841316 w 2993716"/>
                  <a:gd name="connsiteY74" fmla="*/ 2028825 h 2209800"/>
                  <a:gd name="connsiteX75" fmla="*/ 2917516 w 2993716"/>
                  <a:gd name="connsiteY75" fmla="*/ 1924050 h 2209800"/>
                  <a:gd name="connsiteX76" fmla="*/ 2936566 w 2993716"/>
                  <a:gd name="connsiteY76" fmla="*/ 1847850 h 2209800"/>
                  <a:gd name="connsiteX77" fmla="*/ 2965141 w 2993716"/>
                  <a:gd name="connsiteY77" fmla="*/ 1790700 h 2209800"/>
                  <a:gd name="connsiteX78" fmla="*/ 2974666 w 2993716"/>
                  <a:gd name="connsiteY78" fmla="*/ 1733550 h 2209800"/>
                  <a:gd name="connsiteX79" fmla="*/ 2993716 w 2993716"/>
                  <a:gd name="connsiteY79" fmla="*/ 1590675 h 2209800"/>
                  <a:gd name="connsiteX80" fmla="*/ 2984191 w 2993716"/>
                  <a:gd name="connsiteY80" fmla="*/ 942975 h 2209800"/>
                  <a:gd name="connsiteX81" fmla="*/ 2965141 w 2993716"/>
                  <a:gd name="connsiteY81" fmla="*/ 847725 h 2209800"/>
                  <a:gd name="connsiteX82" fmla="*/ 2955616 w 2993716"/>
                  <a:gd name="connsiteY82" fmla="*/ 800100 h 2209800"/>
                  <a:gd name="connsiteX83" fmla="*/ 2936566 w 2993716"/>
                  <a:gd name="connsiteY83" fmla="*/ 647700 h 2209800"/>
                  <a:gd name="connsiteX84" fmla="*/ 2917516 w 2993716"/>
                  <a:gd name="connsiteY84" fmla="*/ 542925 h 2209800"/>
                  <a:gd name="connsiteX85" fmla="*/ 2907991 w 2993716"/>
                  <a:gd name="connsiteY85" fmla="*/ 504825 h 2209800"/>
                  <a:gd name="connsiteX86" fmla="*/ 2888941 w 2993716"/>
                  <a:gd name="connsiteY86" fmla="*/ 466725 h 2209800"/>
                  <a:gd name="connsiteX87" fmla="*/ 2879416 w 2993716"/>
                  <a:gd name="connsiteY87" fmla="*/ 419100 h 2209800"/>
                  <a:gd name="connsiteX88" fmla="*/ 2860366 w 2993716"/>
                  <a:gd name="connsiteY88" fmla="*/ 381000 h 2209800"/>
                  <a:gd name="connsiteX89" fmla="*/ 2841316 w 2993716"/>
                  <a:gd name="connsiteY89" fmla="*/ 323850 h 2209800"/>
                  <a:gd name="connsiteX90" fmla="*/ 2831791 w 2993716"/>
                  <a:gd name="connsiteY90" fmla="*/ 295275 h 2209800"/>
                  <a:gd name="connsiteX91" fmla="*/ 2803216 w 2993716"/>
                  <a:gd name="connsiteY91" fmla="*/ 276225 h 2209800"/>
                  <a:gd name="connsiteX92" fmla="*/ 2774641 w 2993716"/>
                  <a:gd name="connsiteY92" fmla="*/ 238125 h 2209800"/>
                  <a:gd name="connsiteX93" fmla="*/ 2755591 w 2993716"/>
                  <a:gd name="connsiteY93" fmla="*/ 209550 h 2209800"/>
                  <a:gd name="connsiteX94" fmla="*/ 2727016 w 2993716"/>
                  <a:gd name="connsiteY94" fmla="*/ 190500 h 2209800"/>
                  <a:gd name="connsiteX95" fmla="*/ 2688916 w 2993716"/>
                  <a:gd name="connsiteY95" fmla="*/ 161925 h 2209800"/>
                  <a:gd name="connsiteX96" fmla="*/ 2650816 w 2993716"/>
                  <a:gd name="connsiteY96" fmla="*/ 142875 h 2209800"/>
                  <a:gd name="connsiteX97" fmla="*/ 2546041 w 2993716"/>
                  <a:gd name="connsiteY97" fmla="*/ 114300 h 2209800"/>
                  <a:gd name="connsiteX98" fmla="*/ 2117416 w 2993716"/>
                  <a:gd name="connsiteY98" fmla="*/ 76200 h 2209800"/>
                  <a:gd name="connsiteX99" fmla="*/ 1869766 w 2993716"/>
                  <a:gd name="connsiteY99" fmla="*/ 57150 h 2209800"/>
                  <a:gd name="connsiteX100" fmla="*/ 1812616 w 2993716"/>
                  <a:gd name="connsiteY100" fmla="*/ 47625 h 2209800"/>
                  <a:gd name="connsiteX101" fmla="*/ 1431616 w 2993716"/>
                  <a:gd name="connsiteY101" fmla="*/ 28575 h 2209800"/>
                  <a:gd name="connsiteX102" fmla="*/ 1041091 w 2993716"/>
                  <a:gd name="connsiteY102" fmla="*/ 38100 h 2209800"/>
                  <a:gd name="connsiteX103" fmla="*/ 964891 w 2993716"/>
                  <a:gd name="connsiteY103" fmla="*/ 47625 h 2209800"/>
                  <a:gd name="connsiteX104" fmla="*/ 850591 w 2993716"/>
                  <a:gd name="connsiteY104" fmla="*/ 57150 h 2209800"/>
                  <a:gd name="connsiteX105" fmla="*/ 736291 w 2993716"/>
                  <a:gd name="connsiteY105" fmla="*/ 76200 h 2209800"/>
                  <a:gd name="connsiteX106" fmla="*/ 621991 w 2993716"/>
                  <a:gd name="connsiteY106" fmla="*/ 95250 h 2209800"/>
                  <a:gd name="connsiteX107" fmla="*/ 593416 w 2993716"/>
                  <a:gd name="connsiteY107" fmla="*/ 114300 h 2209800"/>
                  <a:gd name="connsiteX108" fmla="*/ 564841 w 2993716"/>
                  <a:gd name="connsiteY108" fmla="*/ 142875 h 2209800"/>
                  <a:gd name="connsiteX109" fmla="*/ 517216 w 2993716"/>
                  <a:gd name="connsiteY109" fmla="*/ 171450 h 2209800"/>
                  <a:gd name="connsiteX110" fmla="*/ 431491 w 2993716"/>
                  <a:gd name="connsiteY110" fmla="*/ 238125 h 2209800"/>
                  <a:gd name="connsiteX111" fmla="*/ 355291 w 2993716"/>
                  <a:gd name="connsiteY111" fmla="*/ 285750 h 2209800"/>
                  <a:gd name="connsiteX112" fmla="*/ 298141 w 2993716"/>
                  <a:gd name="connsiteY112" fmla="*/ 333375 h 2209800"/>
                  <a:gd name="connsiteX113" fmla="*/ 288616 w 2993716"/>
                  <a:gd name="connsiteY113" fmla="*/ 361950 h 2209800"/>
                  <a:gd name="connsiteX114" fmla="*/ 221941 w 2993716"/>
                  <a:gd name="connsiteY114" fmla="*/ 428625 h 2209800"/>
                  <a:gd name="connsiteX115" fmla="*/ 193366 w 2993716"/>
                  <a:gd name="connsiteY115" fmla="*/ 457200 h 2209800"/>
                  <a:gd name="connsiteX116" fmla="*/ 155266 w 2993716"/>
                  <a:gd name="connsiteY116" fmla="*/ 523875 h 2209800"/>
                  <a:gd name="connsiteX117" fmla="*/ 145741 w 2993716"/>
                  <a:gd name="connsiteY117" fmla="*/ 552450 h 2209800"/>
                  <a:gd name="connsiteX118" fmla="*/ 126691 w 2993716"/>
                  <a:gd name="connsiteY118" fmla="*/ 619125 h 2209800"/>
                  <a:gd name="connsiteX119" fmla="*/ 107641 w 2993716"/>
                  <a:gd name="connsiteY119" fmla="*/ 657225 h 2209800"/>
                  <a:gd name="connsiteX120" fmla="*/ 79066 w 2993716"/>
                  <a:gd name="connsiteY120" fmla="*/ 809625 h 2209800"/>
                  <a:gd name="connsiteX121" fmla="*/ 69541 w 2993716"/>
                  <a:gd name="connsiteY121" fmla="*/ 847725 h 2209800"/>
                  <a:gd name="connsiteX122" fmla="*/ 60016 w 2993716"/>
                  <a:gd name="connsiteY122" fmla="*/ 942975 h 2209800"/>
                  <a:gd name="connsiteX123" fmla="*/ 40966 w 2993716"/>
                  <a:gd name="connsiteY123" fmla="*/ 1162050 h 2209800"/>
                  <a:gd name="connsiteX124" fmla="*/ 31441 w 2993716"/>
                  <a:gd name="connsiteY124" fmla="*/ 1266825 h 2209800"/>
                  <a:gd name="connsiteX125" fmla="*/ 79066 w 2993716"/>
                  <a:gd name="connsiteY125" fmla="*/ 1724025 h 2209800"/>
                  <a:gd name="connsiteX126" fmla="*/ 117166 w 2993716"/>
                  <a:gd name="connsiteY126" fmla="*/ 1790700 h 2209800"/>
                  <a:gd name="connsiteX127" fmla="*/ 164791 w 2993716"/>
                  <a:gd name="connsiteY127" fmla="*/ 1819275 h 2209800"/>
                  <a:gd name="connsiteX128" fmla="*/ 193366 w 2993716"/>
                  <a:gd name="connsiteY128" fmla="*/ 1857375 h 2209800"/>
                  <a:gd name="connsiteX129" fmla="*/ 288616 w 2993716"/>
                  <a:gd name="connsiteY129" fmla="*/ 1914525 h 2209800"/>
                  <a:gd name="connsiteX130" fmla="*/ 355291 w 2993716"/>
                  <a:gd name="connsiteY130" fmla="*/ 1943100 h 2209800"/>
                  <a:gd name="connsiteX131" fmla="*/ 412441 w 2993716"/>
                  <a:gd name="connsiteY131" fmla="*/ 1971675 h 2209800"/>
                  <a:gd name="connsiteX132" fmla="*/ 517216 w 2993716"/>
                  <a:gd name="connsiteY132" fmla="*/ 2009775 h 2209800"/>
                  <a:gd name="connsiteX133" fmla="*/ 593416 w 2993716"/>
                  <a:gd name="connsiteY133" fmla="*/ 2047875 h 2209800"/>
                  <a:gd name="connsiteX134" fmla="*/ 631516 w 2993716"/>
                  <a:gd name="connsiteY134" fmla="*/ 2066925 h 2209800"/>
                  <a:gd name="connsiteX135" fmla="*/ 679141 w 2993716"/>
                  <a:gd name="connsiteY135" fmla="*/ 2095500 h 2209800"/>
                  <a:gd name="connsiteX136" fmla="*/ 812491 w 2993716"/>
                  <a:gd name="connsiteY136" fmla="*/ 2114550 h 2209800"/>
                  <a:gd name="connsiteX137" fmla="*/ 955366 w 2993716"/>
                  <a:gd name="connsiteY137" fmla="*/ 2133600 h 2209800"/>
                  <a:gd name="connsiteX138" fmla="*/ 1069666 w 2993716"/>
                  <a:gd name="connsiteY138" fmla="*/ 2171700 h 2209800"/>
                  <a:gd name="connsiteX139" fmla="*/ 1126816 w 2993716"/>
                  <a:gd name="connsiteY139" fmla="*/ 2181225 h 2209800"/>
                  <a:gd name="connsiteX140" fmla="*/ 1203016 w 2993716"/>
                  <a:gd name="connsiteY140" fmla="*/ 2200275 h 2209800"/>
                  <a:gd name="connsiteX141" fmla="*/ 1498291 w 2993716"/>
                  <a:gd name="connsiteY141" fmla="*/ 2209800 h 2209800"/>
                  <a:gd name="connsiteX142" fmla="*/ 1907866 w 2993716"/>
                  <a:gd name="connsiteY142" fmla="*/ 2200275 h 2209800"/>
                  <a:gd name="connsiteX143" fmla="*/ 1984066 w 2993716"/>
                  <a:gd name="connsiteY143" fmla="*/ 2171700 h 2209800"/>
                  <a:gd name="connsiteX144" fmla="*/ 2126941 w 2993716"/>
                  <a:gd name="connsiteY144" fmla="*/ 2152650 h 2209800"/>
                  <a:gd name="connsiteX145" fmla="*/ 2165041 w 2993716"/>
                  <a:gd name="connsiteY145" fmla="*/ 2143125 h 2209800"/>
                  <a:gd name="connsiteX146" fmla="*/ 2479366 w 2993716"/>
                  <a:gd name="connsiteY146" fmla="*/ 2124075 h 2209800"/>
                  <a:gd name="connsiteX147" fmla="*/ 2517466 w 2993716"/>
                  <a:gd name="connsiteY147" fmla="*/ 2114550 h 2209800"/>
                  <a:gd name="connsiteX148" fmla="*/ 2555566 w 2993716"/>
                  <a:gd name="connsiteY148" fmla="*/ 2057400 h 2209800"/>
                  <a:gd name="connsiteX149" fmla="*/ 2574616 w 2993716"/>
                  <a:gd name="connsiteY149" fmla="*/ 2028825 h 2209800"/>
                  <a:gd name="connsiteX150" fmla="*/ 2593666 w 2993716"/>
                  <a:gd name="connsiteY150" fmla="*/ 1990725 h 2209800"/>
                  <a:gd name="connsiteX151" fmla="*/ 2650816 w 2993716"/>
                  <a:gd name="connsiteY151" fmla="*/ 1885950 h 2209800"/>
                  <a:gd name="connsiteX152" fmla="*/ 2669866 w 2993716"/>
                  <a:gd name="connsiteY152" fmla="*/ 1828800 h 2209800"/>
                  <a:gd name="connsiteX153" fmla="*/ 2698441 w 2993716"/>
                  <a:gd name="connsiteY153" fmla="*/ 1733550 h 2209800"/>
                  <a:gd name="connsiteX154" fmla="*/ 2717491 w 2993716"/>
                  <a:gd name="connsiteY154" fmla="*/ 1704975 h 2209800"/>
                  <a:gd name="connsiteX155" fmla="*/ 2736541 w 2993716"/>
                  <a:gd name="connsiteY155" fmla="*/ 1609725 h 2209800"/>
                  <a:gd name="connsiteX156" fmla="*/ 2746066 w 2993716"/>
                  <a:gd name="connsiteY156" fmla="*/ 1562100 h 2209800"/>
                  <a:gd name="connsiteX157" fmla="*/ 2755591 w 2993716"/>
                  <a:gd name="connsiteY157" fmla="*/ 1533525 h 2209800"/>
                  <a:gd name="connsiteX158" fmla="*/ 2765116 w 2993716"/>
                  <a:gd name="connsiteY158" fmla="*/ 1447800 h 2209800"/>
                  <a:gd name="connsiteX159" fmla="*/ 2774641 w 2993716"/>
                  <a:gd name="connsiteY159" fmla="*/ 1381125 h 2209800"/>
                  <a:gd name="connsiteX160" fmla="*/ 2784166 w 2993716"/>
                  <a:gd name="connsiteY160" fmla="*/ 1247775 h 2209800"/>
                  <a:gd name="connsiteX161" fmla="*/ 2803216 w 2993716"/>
                  <a:gd name="connsiteY161" fmla="*/ 1143000 h 2209800"/>
                  <a:gd name="connsiteX162" fmla="*/ 2793691 w 2993716"/>
                  <a:gd name="connsiteY162" fmla="*/ 361950 h 2209800"/>
                  <a:gd name="connsiteX163" fmla="*/ 2784166 w 2993716"/>
                  <a:gd name="connsiteY163" fmla="*/ 333375 h 2209800"/>
                  <a:gd name="connsiteX164" fmla="*/ 2746066 w 2993716"/>
                  <a:gd name="connsiteY164" fmla="*/ 266700 h 2209800"/>
                  <a:gd name="connsiteX165" fmla="*/ 2717491 w 2993716"/>
                  <a:gd name="connsiteY165" fmla="*/ 200025 h 2209800"/>
                  <a:gd name="connsiteX166" fmla="*/ 2679391 w 2993716"/>
                  <a:gd name="connsiteY166" fmla="*/ 180975 h 2209800"/>
                  <a:gd name="connsiteX167" fmla="*/ 2622241 w 2993716"/>
                  <a:gd name="connsiteY167" fmla="*/ 142875 h 2209800"/>
                  <a:gd name="connsiteX168" fmla="*/ 2555566 w 2993716"/>
                  <a:gd name="connsiteY168" fmla="*/ 123825 h 2209800"/>
                  <a:gd name="connsiteX169" fmla="*/ 2507941 w 2993716"/>
                  <a:gd name="connsiteY169" fmla="*/ 114300 h 2209800"/>
                  <a:gd name="connsiteX170" fmla="*/ 2450791 w 2993716"/>
                  <a:gd name="connsiteY170" fmla="*/ 95250 h 2209800"/>
                  <a:gd name="connsiteX171" fmla="*/ 2393641 w 2993716"/>
                  <a:gd name="connsiteY171" fmla="*/ 85725 h 2209800"/>
                  <a:gd name="connsiteX172" fmla="*/ 2346016 w 2993716"/>
                  <a:gd name="connsiteY172" fmla="*/ 76200 h 2209800"/>
                  <a:gd name="connsiteX173" fmla="*/ 2269816 w 2993716"/>
                  <a:gd name="connsiteY173" fmla="*/ 57150 h 2209800"/>
                  <a:gd name="connsiteX174" fmla="*/ 2003116 w 2993716"/>
                  <a:gd name="connsiteY174" fmla="*/ 28575 h 2209800"/>
                  <a:gd name="connsiteX175" fmla="*/ 1831666 w 2993716"/>
                  <a:gd name="connsiteY175" fmla="*/ 9525 h 2209800"/>
                  <a:gd name="connsiteX176" fmla="*/ 1717366 w 2993716"/>
                  <a:gd name="connsiteY176" fmla="*/ 0 h 2209800"/>
                  <a:gd name="connsiteX177" fmla="*/ 1279216 w 2993716"/>
                  <a:gd name="connsiteY177" fmla="*/ 9525 h 2209800"/>
                  <a:gd name="connsiteX178" fmla="*/ 1126816 w 2993716"/>
                  <a:gd name="connsiteY178" fmla="*/ 19050 h 2209800"/>
                  <a:gd name="connsiteX179" fmla="*/ 774391 w 2993716"/>
                  <a:gd name="connsiteY179" fmla="*/ 38100 h 2209800"/>
                  <a:gd name="connsiteX180" fmla="*/ 717241 w 2993716"/>
                  <a:gd name="connsiteY180" fmla="*/ 47625 h 2209800"/>
                  <a:gd name="connsiteX181" fmla="*/ 679141 w 2993716"/>
                  <a:gd name="connsiteY181" fmla="*/ 66675 h 2209800"/>
                  <a:gd name="connsiteX182" fmla="*/ 621991 w 2993716"/>
                  <a:gd name="connsiteY182" fmla="*/ 76200 h 2209800"/>
                  <a:gd name="connsiteX183" fmla="*/ 593416 w 2993716"/>
                  <a:gd name="connsiteY183" fmla="*/ 95250 h 2209800"/>
                  <a:gd name="connsiteX184" fmla="*/ 555316 w 2993716"/>
                  <a:gd name="connsiteY184" fmla="*/ 114300 h 2209800"/>
                  <a:gd name="connsiteX185" fmla="*/ 507691 w 2993716"/>
                  <a:gd name="connsiteY185" fmla="*/ 152400 h 2209800"/>
                  <a:gd name="connsiteX186" fmla="*/ 479116 w 2993716"/>
                  <a:gd name="connsiteY186" fmla="*/ 171450 h 2209800"/>
                  <a:gd name="connsiteX187" fmla="*/ 412441 w 2993716"/>
                  <a:gd name="connsiteY187" fmla="*/ 219075 h 2209800"/>
                  <a:gd name="connsiteX188" fmla="*/ 364816 w 2993716"/>
                  <a:gd name="connsiteY188" fmla="*/ 266700 h 2209800"/>
                  <a:gd name="connsiteX189" fmla="*/ 307666 w 2993716"/>
                  <a:gd name="connsiteY189" fmla="*/ 323850 h 2209800"/>
                  <a:gd name="connsiteX190" fmla="*/ 269566 w 2993716"/>
                  <a:gd name="connsiteY190" fmla="*/ 361950 h 2209800"/>
                  <a:gd name="connsiteX191" fmla="*/ 250516 w 2993716"/>
                  <a:gd name="connsiteY191" fmla="*/ 390525 h 2209800"/>
                  <a:gd name="connsiteX192" fmla="*/ 221941 w 2993716"/>
                  <a:gd name="connsiteY192" fmla="*/ 419100 h 2209800"/>
                  <a:gd name="connsiteX193" fmla="*/ 212416 w 2993716"/>
                  <a:gd name="connsiteY193" fmla="*/ 447675 h 2209800"/>
                  <a:gd name="connsiteX194" fmla="*/ 174316 w 2993716"/>
                  <a:gd name="connsiteY194" fmla="*/ 514350 h 2209800"/>
                  <a:gd name="connsiteX195" fmla="*/ 155266 w 2993716"/>
                  <a:gd name="connsiteY195" fmla="*/ 571500 h 2209800"/>
                  <a:gd name="connsiteX196" fmla="*/ 145741 w 2993716"/>
                  <a:gd name="connsiteY196" fmla="*/ 600075 h 2209800"/>
                  <a:gd name="connsiteX197" fmla="*/ 117166 w 2993716"/>
                  <a:gd name="connsiteY197" fmla="*/ 666750 h 2209800"/>
                  <a:gd name="connsiteX198" fmla="*/ 98116 w 2993716"/>
                  <a:gd name="connsiteY198" fmla="*/ 714375 h 2209800"/>
                  <a:gd name="connsiteX199" fmla="*/ 88591 w 2993716"/>
                  <a:gd name="connsiteY199" fmla="*/ 752475 h 2209800"/>
                  <a:gd name="connsiteX200" fmla="*/ 69541 w 2993716"/>
                  <a:gd name="connsiteY200" fmla="*/ 781050 h 2209800"/>
                  <a:gd name="connsiteX201" fmla="*/ 60016 w 2993716"/>
                  <a:gd name="connsiteY201" fmla="*/ 809625 h 2209800"/>
                  <a:gd name="connsiteX202" fmla="*/ 50491 w 2993716"/>
                  <a:gd name="connsiteY202" fmla="*/ 876300 h 2209800"/>
                  <a:gd name="connsiteX203" fmla="*/ 40966 w 2993716"/>
                  <a:gd name="connsiteY203" fmla="*/ 1190625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2993716" h="2209800">
                    <a:moveTo>
                      <a:pt x="2517466" y="2085975"/>
                    </a:moveTo>
                    <a:cubicBezTo>
                      <a:pt x="2533341" y="2082800"/>
                      <a:pt x="2549385" y="2080377"/>
                      <a:pt x="2565091" y="2076450"/>
                    </a:cubicBezTo>
                    <a:cubicBezTo>
                      <a:pt x="2574831" y="2074015"/>
                      <a:pt x="2583676" y="2067924"/>
                      <a:pt x="2593666" y="2066925"/>
                    </a:cubicBezTo>
                    <a:cubicBezTo>
                      <a:pt x="2647466" y="2061545"/>
                      <a:pt x="2701616" y="2060575"/>
                      <a:pt x="2755591" y="2057400"/>
                    </a:cubicBezTo>
                    <a:cubicBezTo>
                      <a:pt x="2756176" y="2057303"/>
                      <a:pt x="2828975" y="2048223"/>
                      <a:pt x="2841316" y="2038350"/>
                    </a:cubicBezTo>
                    <a:cubicBezTo>
                      <a:pt x="2850255" y="2031199"/>
                      <a:pt x="2854016" y="2019300"/>
                      <a:pt x="2860366" y="2009775"/>
                    </a:cubicBezTo>
                    <a:cubicBezTo>
                      <a:pt x="2871917" y="1963570"/>
                      <a:pt x="2881735" y="1926865"/>
                      <a:pt x="2888941" y="1876425"/>
                    </a:cubicBezTo>
                    <a:cubicBezTo>
                      <a:pt x="2901197" y="1790631"/>
                      <a:pt x="2894775" y="1831895"/>
                      <a:pt x="2907991" y="1752600"/>
                    </a:cubicBezTo>
                    <a:cubicBezTo>
                      <a:pt x="2904816" y="1695450"/>
                      <a:pt x="2903030" y="1638206"/>
                      <a:pt x="2898466" y="1581150"/>
                    </a:cubicBezTo>
                    <a:cubicBezTo>
                      <a:pt x="2895673" y="1546234"/>
                      <a:pt x="2884492" y="1492854"/>
                      <a:pt x="2879416" y="1457325"/>
                    </a:cubicBezTo>
                    <a:cubicBezTo>
                      <a:pt x="2875796" y="1431985"/>
                      <a:pt x="2872571" y="1406582"/>
                      <a:pt x="2869891" y="1381125"/>
                    </a:cubicBezTo>
                    <a:cubicBezTo>
                      <a:pt x="2866220" y="1346249"/>
                      <a:pt x="2865835" y="1310990"/>
                      <a:pt x="2860366" y="1276350"/>
                    </a:cubicBezTo>
                    <a:cubicBezTo>
                      <a:pt x="2856283" y="1250489"/>
                      <a:pt x="2846802" y="1225751"/>
                      <a:pt x="2841316" y="1200150"/>
                    </a:cubicBezTo>
                    <a:cubicBezTo>
                      <a:pt x="2821389" y="1107156"/>
                      <a:pt x="2845684" y="1177733"/>
                      <a:pt x="2812741" y="1095375"/>
                    </a:cubicBezTo>
                    <a:cubicBezTo>
                      <a:pt x="2809566" y="1076325"/>
                      <a:pt x="2806775" y="1057207"/>
                      <a:pt x="2803216" y="1038225"/>
                    </a:cubicBezTo>
                    <a:cubicBezTo>
                      <a:pt x="2797249" y="1006401"/>
                      <a:pt x="2787388" y="975193"/>
                      <a:pt x="2784166" y="942975"/>
                    </a:cubicBezTo>
                    <a:cubicBezTo>
                      <a:pt x="2780991" y="911225"/>
                      <a:pt x="2778858" y="879353"/>
                      <a:pt x="2774641" y="847725"/>
                    </a:cubicBezTo>
                    <a:cubicBezTo>
                      <a:pt x="2772501" y="831678"/>
                      <a:pt x="2767256" y="816147"/>
                      <a:pt x="2765116" y="800100"/>
                    </a:cubicBezTo>
                    <a:cubicBezTo>
                      <a:pt x="2753502" y="712995"/>
                      <a:pt x="2762906" y="707746"/>
                      <a:pt x="2736541" y="628650"/>
                    </a:cubicBezTo>
                    <a:cubicBezTo>
                      <a:pt x="2705880" y="536668"/>
                      <a:pt x="2755046" y="679676"/>
                      <a:pt x="2707966" y="561975"/>
                    </a:cubicBezTo>
                    <a:cubicBezTo>
                      <a:pt x="2666818" y="459104"/>
                      <a:pt x="2710589" y="541407"/>
                      <a:pt x="2669866" y="476250"/>
                    </a:cubicBezTo>
                    <a:cubicBezTo>
                      <a:pt x="2660054" y="460551"/>
                      <a:pt x="2653339" y="442681"/>
                      <a:pt x="2641291" y="428625"/>
                    </a:cubicBezTo>
                    <a:cubicBezTo>
                      <a:pt x="2633841" y="419933"/>
                      <a:pt x="2622241" y="415925"/>
                      <a:pt x="2612716" y="409575"/>
                    </a:cubicBezTo>
                    <a:cubicBezTo>
                      <a:pt x="2590257" y="364657"/>
                      <a:pt x="2593222" y="360546"/>
                      <a:pt x="2546041" y="323850"/>
                    </a:cubicBezTo>
                    <a:cubicBezTo>
                      <a:pt x="2534833" y="315133"/>
                      <a:pt x="2519495" y="313053"/>
                      <a:pt x="2507941" y="304800"/>
                    </a:cubicBezTo>
                    <a:cubicBezTo>
                      <a:pt x="2496980" y="296970"/>
                      <a:pt x="2490142" y="284307"/>
                      <a:pt x="2479366" y="276225"/>
                    </a:cubicBezTo>
                    <a:cubicBezTo>
                      <a:pt x="2464555" y="265117"/>
                      <a:pt x="2447440" y="257462"/>
                      <a:pt x="2431741" y="247650"/>
                    </a:cubicBezTo>
                    <a:cubicBezTo>
                      <a:pt x="2422033" y="241583"/>
                      <a:pt x="2414210" y="231612"/>
                      <a:pt x="2403166" y="228600"/>
                    </a:cubicBezTo>
                    <a:cubicBezTo>
                      <a:pt x="2378470" y="221865"/>
                      <a:pt x="2352306" y="222695"/>
                      <a:pt x="2326966" y="219075"/>
                    </a:cubicBezTo>
                    <a:cubicBezTo>
                      <a:pt x="2179317" y="197982"/>
                      <a:pt x="2395282" y="219188"/>
                      <a:pt x="2117416" y="200025"/>
                    </a:cubicBezTo>
                    <a:cubicBezTo>
                      <a:pt x="2019458" y="193269"/>
                      <a:pt x="1940705" y="184878"/>
                      <a:pt x="1841191" y="180975"/>
                    </a:cubicBezTo>
                    <a:cubicBezTo>
                      <a:pt x="1730106" y="176619"/>
                      <a:pt x="1618941" y="174625"/>
                      <a:pt x="1507816" y="171450"/>
                    </a:cubicBezTo>
                    <a:lnTo>
                      <a:pt x="1345891" y="152400"/>
                    </a:lnTo>
                    <a:lnTo>
                      <a:pt x="1269691" y="142875"/>
                    </a:lnTo>
                    <a:cubicBezTo>
                      <a:pt x="1237978" y="139351"/>
                      <a:pt x="1206154" y="136874"/>
                      <a:pt x="1174441" y="133350"/>
                    </a:cubicBezTo>
                    <a:cubicBezTo>
                      <a:pt x="1149000" y="130523"/>
                      <a:pt x="1123757" y="125866"/>
                      <a:pt x="1098241" y="123825"/>
                    </a:cubicBezTo>
                    <a:cubicBezTo>
                      <a:pt x="1044345" y="119513"/>
                      <a:pt x="990291" y="117475"/>
                      <a:pt x="936316" y="114300"/>
                    </a:cubicBezTo>
                    <a:cubicBezTo>
                      <a:pt x="844241" y="117475"/>
                      <a:pt x="752062" y="118415"/>
                      <a:pt x="660091" y="123825"/>
                    </a:cubicBezTo>
                    <a:cubicBezTo>
                      <a:pt x="644278" y="124755"/>
                      <a:pt x="592069" y="138449"/>
                      <a:pt x="574366" y="142875"/>
                    </a:cubicBezTo>
                    <a:cubicBezTo>
                      <a:pt x="508163" y="187010"/>
                      <a:pt x="591372" y="134372"/>
                      <a:pt x="498166" y="180975"/>
                    </a:cubicBezTo>
                    <a:cubicBezTo>
                      <a:pt x="424308" y="217904"/>
                      <a:pt x="512840" y="185609"/>
                      <a:pt x="441016" y="209550"/>
                    </a:cubicBezTo>
                    <a:cubicBezTo>
                      <a:pt x="428316" y="219075"/>
                      <a:pt x="414969" y="227794"/>
                      <a:pt x="402916" y="238125"/>
                    </a:cubicBezTo>
                    <a:cubicBezTo>
                      <a:pt x="392689" y="246891"/>
                      <a:pt x="384767" y="258170"/>
                      <a:pt x="374341" y="266700"/>
                    </a:cubicBezTo>
                    <a:cubicBezTo>
                      <a:pt x="349768" y="286805"/>
                      <a:pt x="315753" y="297432"/>
                      <a:pt x="298141" y="323850"/>
                    </a:cubicBezTo>
                    <a:cubicBezTo>
                      <a:pt x="264605" y="374153"/>
                      <a:pt x="296125" y="333742"/>
                      <a:pt x="240991" y="381000"/>
                    </a:cubicBezTo>
                    <a:cubicBezTo>
                      <a:pt x="186930" y="427338"/>
                      <a:pt x="240746" y="395410"/>
                      <a:pt x="174316" y="428625"/>
                    </a:cubicBezTo>
                    <a:cubicBezTo>
                      <a:pt x="118001" y="569412"/>
                      <a:pt x="194650" y="389758"/>
                      <a:pt x="126691" y="514350"/>
                    </a:cubicBezTo>
                    <a:cubicBezTo>
                      <a:pt x="115112" y="535578"/>
                      <a:pt x="106796" y="558457"/>
                      <a:pt x="98116" y="581025"/>
                    </a:cubicBezTo>
                    <a:cubicBezTo>
                      <a:pt x="69224" y="656144"/>
                      <a:pt x="85959" y="618707"/>
                      <a:pt x="69541" y="695325"/>
                    </a:cubicBezTo>
                    <a:cubicBezTo>
                      <a:pt x="64055" y="720926"/>
                      <a:pt x="55977" y="745924"/>
                      <a:pt x="50491" y="771525"/>
                    </a:cubicBezTo>
                    <a:cubicBezTo>
                      <a:pt x="9003" y="965134"/>
                      <a:pt x="83146" y="659956"/>
                      <a:pt x="21916" y="904875"/>
                    </a:cubicBezTo>
                    <a:cubicBezTo>
                      <a:pt x="25091" y="1060450"/>
                      <a:pt x="27120" y="1216053"/>
                      <a:pt x="31441" y="1371600"/>
                    </a:cubicBezTo>
                    <a:cubicBezTo>
                      <a:pt x="34285" y="1473998"/>
                      <a:pt x="32980" y="1561042"/>
                      <a:pt x="50491" y="1657350"/>
                    </a:cubicBezTo>
                    <a:cubicBezTo>
                      <a:pt x="52833" y="1670230"/>
                      <a:pt x="56841" y="1682750"/>
                      <a:pt x="60016" y="1695450"/>
                    </a:cubicBezTo>
                    <a:cubicBezTo>
                      <a:pt x="63191" y="1724025"/>
                      <a:pt x="65475" y="1752713"/>
                      <a:pt x="69541" y="1781175"/>
                    </a:cubicBezTo>
                    <a:cubicBezTo>
                      <a:pt x="71831" y="1797202"/>
                      <a:pt x="71826" y="1814320"/>
                      <a:pt x="79066" y="1828800"/>
                    </a:cubicBezTo>
                    <a:cubicBezTo>
                      <a:pt x="88158" y="1846984"/>
                      <a:pt x="102791" y="1862050"/>
                      <a:pt x="117166" y="1876425"/>
                    </a:cubicBezTo>
                    <a:cubicBezTo>
                      <a:pt x="131541" y="1890800"/>
                      <a:pt x="147875" y="1903248"/>
                      <a:pt x="164791" y="1914525"/>
                    </a:cubicBezTo>
                    <a:cubicBezTo>
                      <a:pt x="193125" y="1933414"/>
                      <a:pt x="238791" y="1946763"/>
                      <a:pt x="269566" y="1952625"/>
                    </a:cubicBezTo>
                    <a:cubicBezTo>
                      <a:pt x="313674" y="1961027"/>
                      <a:pt x="358238" y="1967207"/>
                      <a:pt x="402916" y="1971675"/>
                    </a:cubicBezTo>
                    <a:lnTo>
                      <a:pt x="498166" y="1981200"/>
                    </a:lnTo>
                    <a:cubicBezTo>
                      <a:pt x="571166" y="1987836"/>
                      <a:pt x="645123" y="1987138"/>
                      <a:pt x="717241" y="2000250"/>
                    </a:cubicBezTo>
                    <a:lnTo>
                      <a:pt x="822016" y="2019300"/>
                    </a:lnTo>
                    <a:cubicBezTo>
                      <a:pt x="853823" y="2025358"/>
                      <a:pt x="885328" y="2033027"/>
                      <a:pt x="917266" y="2038350"/>
                    </a:cubicBezTo>
                    <a:cubicBezTo>
                      <a:pt x="940044" y="2042146"/>
                      <a:pt x="1060071" y="2055488"/>
                      <a:pt x="1079191" y="2057400"/>
                    </a:cubicBezTo>
                    <a:lnTo>
                      <a:pt x="1183966" y="2066925"/>
                    </a:lnTo>
                    <a:cubicBezTo>
                      <a:pt x="1212574" y="2069786"/>
                      <a:pt x="1241019" y="2074326"/>
                      <a:pt x="1269691" y="2076450"/>
                    </a:cubicBezTo>
                    <a:cubicBezTo>
                      <a:pt x="1441062" y="2089144"/>
                      <a:pt x="1612156" y="2090725"/>
                      <a:pt x="1784041" y="2095500"/>
                    </a:cubicBezTo>
                    <a:lnTo>
                      <a:pt x="1945966" y="2105025"/>
                    </a:lnTo>
                    <a:cubicBezTo>
                      <a:pt x="2038796" y="2110182"/>
                      <a:pt x="2146691" y="2113569"/>
                      <a:pt x="2241241" y="2124075"/>
                    </a:cubicBezTo>
                    <a:cubicBezTo>
                      <a:pt x="2268661" y="2127122"/>
                      <a:pt x="2317762" y="2137474"/>
                      <a:pt x="2346016" y="2143125"/>
                    </a:cubicBezTo>
                    <a:cubicBezTo>
                      <a:pt x="2444441" y="2139950"/>
                      <a:pt x="2542966" y="2139062"/>
                      <a:pt x="2641291" y="2133600"/>
                    </a:cubicBezTo>
                    <a:cubicBezTo>
                      <a:pt x="2696181" y="2130551"/>
                      <a:pt x="2675158" y="2123957"/>
                      <a:pt x="2717491" y="2114550"/>
                    </a:cubicBezTo>
                    <a:cubicBezTo>
                      <a:pt x="2736344" y="2110360"/>
                      <a:pt x="2755591" y="2108200"/>
                      <a:pt x="2774641" y="2105025"/>
                    </a:cubicBezTo>
                    <a:cubicBezTo>
                      <a:pt x="2842255" y="2054315"/>
                      <a:pt x="2787427" y="2102923"/>
                      <a:pt x="2841316" y="2028825"/>
                    </a:cubicBezTo>
                    <a:cubicBezTo>
                      <a:pt x="2936479" y="1897976"/>
                      <a:pt x="2849540" y="2037343"/>
                      <a:pt x="2917516" y="1924050"/>
                    </a:cubicBezTo>
                    <a:cubicBezTo>
                      <a:pt x="2923866" y="1898650"/>
                      <a:pt x="2927760" y="1872506"/>
                      <a:pt x="2936566" y="1847850"/>
                    </a:cubicBezTo>
                    <a:cubicBezTo>
                      <a:pt x="2943729" y="1827792"/>
                      <a:pt x="2958406" y="1810906"/>
                      <a:pt x="2965141" y="1790700"/>
                    </a:cubicBezTo>
                    <a:cubicBezTo>
                      <a:pt x="2971248" y="1772378"/>
                      <a:pt x="2971729" y="1752638"/>
                      <a:pt x="2974666" y="1733550"/>
                    </a:cubicBezTo>
                    <a:cubicBezTo>
                      <a:pt x="2983429" y="1676588"/>
                      <a:pt x="2986402" y="1649185"/>
                      <a:pt x="2993716" y="1590675"/>
                    </a:cubicBezTo>
                    <a:cubicBezTo>
                      <a:pt x="2990541" y="1374775"/>
                      <a:pt x="2992490" y="1158739"/>
                      <a:pt x="2984191" y="942975"/>
                    </a:cubicBezTo>
                    <a:cubicBezTo>
                      <a:pt x="2982947" y="910620"/>
                      <a:pt x="2971491" y="879475"/>
                      <a:pt x="2965141" y="847725"/>
                    </a:cubicBezTo>
                    <a:lnTo>
                      <a:pt x="2955616" y="800100"/>
                    </a:lnTo>
                    <a:cubicBezTo>
                      <a:pt x="2941395" y="643671"/>
                      <a:pt x="2954460" y="746116"/>
                      <a:pt x="2936566" y="647700"/>
                    </a:cubicBezTo>
                    <a:cubicBezTo>
                      <a:pt x="2926227" y="590834"/>
                      <a:pt x="2929280" y="595863"/>
                      <a:pt x="2917516" y="542925"/>
                    </a:cubicBezTo>
                    <a:cubicBezTo>
                      <a:pt x="2914676" y="530146"/>
                      <a:pt x="2912588" y="517082"/>
                      <a:pt x="2907991" y="504825"/>
                    </a:cubicBezTo>
                    <a:cubicBezTo>
                      <a:pt x="2903005" y="491530"/>
                      <a:pt x="2895291" y="479425"/>
                      <a:pt x="2888941" y="466725"/>
                    </a:cubicBezTo>
                    <a:cubicBezTo>
                      <a:pt x="2885766" y="450850"/>
                      <a:pt x="2884536" y="434459"/>
                      <a:pt x="2879416" y="419100"/>
                    </a:cubicBezTo>
                    <a:cubicBezTo>
                      <a:pt x="2874926" y="405630"/>
                      <a:pt x="2865639" y="394183"/>
                      <a:pt x="2860366" y="381000"/>
                    </a:cubicBezTo>
                    <a:cubicBezTo>
                      <a:pt x="2852908" y="362356"/>
                      <a:pt x="2847666" y="342900"/>
                      <a:pt x="2841316" y="323850"/>
                    </a:cubicBezTo>
                    <a:cubicBezTo>
                      <a:pt x="2838141" y="314325"/>
                      <a:pt x="2840145" y="300844"/>
                      <a:pt x="2831791" y="295275"/>
                    </a:cubicBezTo>
                    <a:cubicBezTo>
                      <a:pt x="2822266" y="288925"/>
                      <a:pt x="2811311" y="284320"/>
                      <a:pt x="2803216" y="276225"/>
                    </a:cubicBezTo>
                    <a:cubicBezTo>
                      <a:pt x="2791991" y="265000"/>
                      <a:pt x="2783868" y="251043"/>
                      <a:pt x="2774641" y="238125"/>
                    </a:cubicBezTo>
                    <a:cubicBezTo>
                      <a:pt x="2767987" y="228810"/>
                      <a:pt x="2763686" y="217645"/>
                      <a:pt x="2755591" y="209550"/>
                    </a:cubicBezTo>
                    <a:cubicBezTo>
                      <a:pt x="2747496" y="201455"/>
                      <a:pt x="2736331" y="197154"/>
                      <a:pt x="2727016" y="190500"/>
                    </a:cubicBezTo>
                    <a:cubicBezTo>
                      <a:pt x="2714098" y="181273"/>
                      <a:pt x="2702378" y="170339"/>
                      <a:pt x="2688916" y="161925"/>
                    </a:cubicBezTo>
                    <a:cubicBezTo>
                      <a:pt x="2676875" y="154400"/>
                      <a:pt x="2663999" y="148148"/>
                      <a:pt x="2650816" y="142875"/>
                    </a:cubicBezTo>
                    <a:cubicBezTo>
                      <a:pt x="2608722" y="126037"/>
                      <a:pt x="2588836" y="121852"/>
                      <a:pt x="2546041" y="114300"/>
                    </a:cubicBezTo>
                    <a:cubicBezTo>
                      <a:pt x="2328372" y="75888"/>
                      <a:pt x="2469835" y="103309"/>
                      <a:pt x="2117416" y="76200"/>
                    </a:cubicBezTo>
                    <a:lnTo>
                      <a:pt x="1869766" y="57150"/>
                    </a:lnTo>
                    <a:cubicBezTo>
                      <a:pt x="1850716" y="53975"/>
                      <a:pt x="1831833" y="49547"/>
                      <a:pt x="1812616" y="47625"/>
                    </a:cubicBezTo>
                    <a:cubicBezTo>
                      <a:pt x="1697035" y="36067"/>
                      <a:pt x="1538102" y="32671"/>
                      <a:pt x="1431616" y="28575"/>
                    </a:cubicBezTo>
                    <a:lnTo>
                      <a:pt x="1041091" y="38100"/>
                    </a:lnTo>
                    <a:cubicBezTo>
                      <a:pt x="1015515" y="39144"/>
                      <a:pt x="990362" y="45078"/>
                      <a:pt x="964891" y="47625"/>
                    </a:cubicBezTo>
                    <a:cubicBezTo>
                      <a:pt x="926849" y="51429"/>
                      <a:pt x="888613" y="53148"/>
                      <a:pt x="850591" y="57150"/>
                    </a:cubicBezTo>
                    <a:cubicBezTo>
                      <a:pt x="740140" y="68776"/>
                      <a:pt x="825941" y="62408"/>
                      <a:pt x="736291" y="76200"/>
                    </a:cubicBezTo>
                    <a:cubicBezTo>
                      <a:pt x="620344" y="94038"/>
                      <a:pt x="698608" y="76096"/>
                      <a:pt x="621991" y="95250"/>
                    </a:cubicBezTo>
                    <a:cubicBezTo>
                      <a:pt x="612466" y="101600"/>
                      <a:pt x="602210" y="106971"/>
                      <a:pt x="593416" y="114300"/>
                    </a:cubicBezTo>
                    <a:cubicBezTo>
                      <a:pt x="583068" y="122924"/>
                      <a:pt x="575617" y="134793"/>
                      <a:pt x="564841" y="142875"/>
                    </a:cubicBezTo>
                    <a:cubicBezTo>
                      <a:pt x="550030" y="153983"/>
                      <a:pt x="532281" y="160689"/>
                      <a:pt x="517216" y="171450"/>
                    </a:cubicBezTo>
                    <a:cubicBezTo>
                      <a:pt x="487758" y="192491"/>
                      <a:pt x="462533" y="219500"/>
                      <a:pt x="431491" y="238125"/>
                    </a:cubicBezTo>
                    <a:cubicBezTo>
                      <a:pt x="424852" y="242108"/>
                      <a:pt x="367856" y="275279"/>
                      <a:pt x="355291" y="285750"/>
                    </a:cubicBezTo>
                    <a:cubicBezTo>
                      <a:pt x="281952" y="346866"/>
                      <a:pt x="369087" y="286077"/>
                      <a:pt x="298141" y="333375"/>
                    </a:cubicBezTo>
                    <a:cubicBezTo>
                      <a:pt x="294966" y="342900"/>
                      <a:pt x="294888" y="354110"/>
                      <a:pt x="288616" y="361950"/>
                    </a:cubicBezTo>
                    <a:cubicBezTo>
                      <a:pt x="268981" y="386493"/>
                      <a:pt x="244166" y="406400"/>
                      <a:pt x="221941" y="428625"/>
                    </a:cubicBezTo>
                    <a:cubicBezTo>
                      <a:pt x="212416" y="438150"/>
                      <a:pt x="200838" y="445992"/>
                      <a:pt x="193366" y="457200"/>
                    </a:cubicBezTo>
                    <a:cubicBezTo>
                      <a:pt x="174234" y="485898"/>
                      <a:pt x="169768" y="490038"/>
                      <a:pt x="155266" y="523875"/>
                    </a:cubicBezTo>
                    <a:cubicBezTo>
                      <a:pt x="151311" y="533103"/>
                      <a:pt x="148626" y="542833"/>
                      <a:pt x="145741" y="552450"/>
                    </a:cubicBezTo>
                    <a:cubicBezTo>
                      <a:pt x="139099" y="574590"/>
                      <a:pt x="134590" y="597402"/>
                      <a:pt x="126691" y="619125"/>
                    </a:cubicBezTo>
                    <a:cubicBezTo>
                      <a:pt x="121839" y="632469"/>
                      <a:pt x="113991" y="644525"/>
                      <a:pt x="107641" y="657225"/>
                    </a:cubicBezTo>
                    <a:cubicBezTo>
                      <a:pt x="99604" y="705448"/>
                      <a:pt x="90485" y="763950"/>
                      <a:pt x="79066" y="809625"/>
                    </a:cubicBezTo>
                    <a:lnTo>
                      <a:pt x="69541" y="847725"/>
                    </a:lnTo>
                    <a:cubicBezTo>
                      <a:pt x="66366" y="879475"/>
                      <a:pt x="62211" y="911142"/>
                      <a:pt x="60016" y="942975"/>
                    </a:cubicBezTo>
                    <a:cubicBezTo>
                      <a:pt x="45426" y="1154531"/>
                      <a:pt x="66091" y="1061551"/>
                      <a:pt x="40966" y="1162050"/>
                    </a:cubicBezTo>
                    <a:cubicBezTo>
                      <a:pt x="37791" y="1196975"/>
                      <a:pt x="30826" y="1231761"/>
                      <a:pt x="31441" y="1266825"/>
                    </a:cubicBezTo>
                    <a:cubicBezTo>
                      <a:pt x="39191" y="1708547"/>
                      <a:pt x="-70221" y="1624500"/>
                      <a:pt x="79066" y="1724025"/>
                    </a:cubicBezTo>
                    <a:cubicBezTo>
                      <a:pt x="88891" y="1753501"/>
                      <a:pt x="90029" y="1766955"/>
                      <a:pt x="117166" y="1790700"/>
                    </a:cubicBezTo>
                    <a:cubicBezTo>
                      <a:pt x="131099" y="1802891"/>
                      <a:pt x="148916" y="1809750"/>
                      <a:pt x="164791" y="1819275"/>
                    </a:cubicBezTo>
                    <a:cubicBezTo>
                      <a:pt x="174316" y="1831975"/>
                      <a:pt x="181501" y="1846828"/>
                      <a:pt x="193366" y="1857375"/>
                    </a:cubicBezTo>
                    <a:cubicBezTo>
                      <a:pt x="217161" y="1878527"/>
                      <a:pt x="258050" y="1900632"/>
                      <a:pt x="288616" y="1914525"/>
                    </a:cubicBezTo>
                    <a:cubicBezTo>
                      <a:pt x="310629" y="1924531"/>
                      <a:pt x="333336" y="1932967"/>
                      <a:pt x="355291" y="1943100"/>
                    </a:cubicBezTo>
                    <a:cubicBezTo>
                      <a:pt x="374629" y="1952025"/>
                      <a:pt x="392781" y="1963483"/>
                      <a:pt x="412441" y="1971675"/>
                    </a:cubicBezTo>
                    <a:cubicBezTo>
                      <a:pt x="515334" y="2014547"/>
                      <a:pt x="425810" y="1967587"/>
                      <a:pt x="517216" y="2009775"/>
                    </a:cubicBezTo>
                    <a:cubicBezTo>
                      <a:pt x="543000" y="2021675"/>
                      <a:pt x="568016" y="2035175"/>
                      <a:pt x="593416" y="2047875"/>
                    </a:cubicBezTo>
                    <a:cubicBezTo>
                      <a:pt x="606116" y="2054225"/>
                      <a:pt x="619340" y="2059620"/>
                      <a:pt x="631516" y="2066925"/>
                    </a:cubicBezTo>
                    <a:cubicBezTo>
                      <a:pt x="647391" y="2076450"/>
                      <a:pt x="661237" y="2090788"/>
                      <a:pt x="679141" y="2095500"/>
                    </a:cubicBezTo>
                    <a:cubicBezTo>
                      <a:pt x="722564" y="2106927"/>
                      <a:pt x="768001" y="2108483"/>
                      <a:pt x="812491" y="2114550"/>
                    </a:cubicBezTo>
                    <a:cubicBezTo>
                      <a:pt x="829159" y="2116823"/>
                      <a:pt x="935102" y="2129258"/>
                      <a:pt x="955366" y="2133600"/>
                    </a:cubicBezTo>
                    <a:cubicBezTo>
                      <a:pt x="1140292" y="2173227"/>
                      <a:pt x="925269" y="2132319"/>
                      <a:pt x="1069666" y="2171700"/>
                    </a:cubicBezTo>
                    <a:cubicBezTo>
                      <a:pt x="1088298" y="2176782"/>
                      <a:pt x="1107932" y="2177178"/>
                      <a:pt x="1126816" y="2181225"/>
                    </a:cubicBezTo>
                    <a:cubicBezTo>
                      <a:pt x="1152417" y="2186711"/>
                      <a:pt x="1176911" y="2198267"/>
                      <a:pt x="1203016" y="2200275"/>
                    </a:cubicBezTo>
                    <a:cubicBezTo>
                      <a:pt x="1301202" y="2207828"/>
                      <a:pt x="1399866" y="2206625"/>
                      <a:pt x="1498291" y="2209800"/>
                    </a:cubicBezTo>
                    <a:cubicBezTo>
                      <a:pt x="1634816" y="2206625"/>
                      <a:pt x="1771722" y="2210953"/>
                      <a:pt x="1907866" y="2200275"/>
                    </a:cubicBezTo>
                    <a:cubicBezTo>
                      <a:pt x="1934910" y="2198154"/>
                      <a:pt x="1957558" y="2177463"/>
                      <a:pt x="1984066" y="2171700"/>
                    </a:cubicBezTo>
                    <a:cubicBezTo>
                      <a:pt x="2031016" y="2161494"/>
                      <a:pt x="2079482" y="2160143"/>
                      <a:pt x="2126941" y="2152650"/>
                    </a:cubicBezTo>
                    <a:cubicBezTo>
                      <a:pt x="2139872" y="2150608"/>
                      <a:pt x="2152102" y="2145116"/>
                      <a:pt x="2165041" y="2143125"/>
                    </a:cubicBezTo>
                    <a:cubicBezTo>
                      <a:pt x="2265032" y="2127742"/>
                      <a:pt x="2385267" y="2127996"/>
                      <a:pt x="2479366" y="2124075"/>
                    </a:cubicBezTo>
                    <a:cubicBezTo>
                      <a:pt x="2492066" y="2120900"/>
                      <a:pt x="2506100" y="2121045"/>
                      <a:pt x="2517466" y="2114550"/>
                    </a:cubicBezTo>
                    <a:cubicBezTo>
                      <a:pt x="2555384" y="2092883"/>
                      <a:pt x="2540109" y="2088314"/>
                      <a:pt x="2555566" y="2057400"/>
                    </a:cubicBezTo>
                    <a:cubicBezTo>
                      <a:pt x="2560686" y="2047161"/>
                      <a:pt x="2568936" y="2038764"/>
                      <a:pt x="2574616" y="2028825"/>
                    </a:cubicBezTo>
                    <a:cubicBezTo>
                      <a:pt x="2581661" y="2016497"/>
                      <a:pt x="2586770" y="2003137"/>
                      <a:pt x="2593666" y="1990725"/>
                    </a:cubicBezTo>
                    <a:cubicBezTo>
                      <a:pt x="2620628" y="1942194"/>
                      <a:pt x="2628424" y="1939690"/>
                      <a:pt x="2650816" y="1885950"/>
                    </a:cubicBezTo>
                    <a:cubicBezTo>
                      <a:pt x="2658539" y="1867414"/>
                      <a:pt x="2664096" y="1848034"/>
                      <a:pt x="2669866" y="1828800"/>
                    </a:cubicBezTo>
                    <a:cubicBezTo>
                      <a:pt x="2682654" y="1786175"/>
                      <a:pt x="2677717" y="1780178"/>
                      <a:pt x="2698441" y="1733550"/>
                    </a:cubicBezTo>
                    <a:cubicBezTo>
                      <a:pt x="2703090" y="1723089"/>
                      <a:pt x="2711141" y="1714500"/>
                      <a:pt x="2717491" y="1704975"/>
                    </a:cubicBezTo>
                    <a:lnTo>
                      <a:pt x="2736541" y="1609725"/>
                    </a:lnTo>
                    <a:cubicBezTo>
                      <a:pt x="2739716" y="1593850"/>
                      <a:pt x="2740946" y="1577459"/>
                      <a:pt x="2746066" y="1562100"/>
                    </a:cubicBezTo>
                    <a:lnTo>
                      <a:pt x="2755591" y="1533525"/>
                    </a:lnTo>
                    <a:cubicBezTo>
                      <a:pt x="2758766" y="1504950"/>
                      <a:pt x="2761550" y="1476329"/>
                      <a:pt x="2765116" y="1447800"/>
                    </a:cubicBezTo>
                    <a:cubicBezTo>
                      <a:pt x="2767901" y="1425523"/>
                      <a:pt x="2772512" y="1403475"/>
                      <a:pt x="2774641" y="1381125"/>
                    </a:cubicBezTo>
                    <a:cubicBezTo>
                      <a:pt x="2778866" y="1336762"/>
                      <a:pt x="2779941" y="1292138"/>
                      <a:pt x="2784166" y="1247775"/>
                    </a:cubicBezTo>
                    <a:cubicBezTo>
                      <a:pt x="2789417" y="1192644"/>
                      <a:pt x="2791818" y="1188593"/>
                      <a:pt x="2803216" y="1143000"/>
                    </a:cubicBezTo>
                    <a:cubicBezTo>
                      <a:pt x="2800041" y="882650"/>
                      <a:pt x="2799816" y="622247"/>
                      <a:pt x="2793691" y="361950"/>
                    </a:cubicBezTo>
                    <a:cubicBezTo>
                      <a:pt x="2793455" y="351913"/>
                      <a:pt x="2786924" y="343029"/>
                      <a:pt x="2784166" y="333375"/>
                    </a:cubicBezTo>
                    <a:cubicBezTo>
                      <a:pt x="2768816" y="279648"/>
                      <a:pt x="2786530" y="307164"/>
                      <a:pt x="2746066" y="266700"/>
                    </a:cubicBezTo>
                    <a:cubicBezTo>
                      <a:pt x="2740099" y="242832"/>
                      <a:pt x="2738263" y="217335"/>
                      <a:pt x="2717491" y="200025"/>
                    </a:cubicBezTo>
                    <a:cubicBezTo>
                      <a:pt x="2706583" y="190935"/>
                      <a:pt x="2691567" y="188280"/>
                      <a:pt x="2679391" y="180975"/>
                    </a:cubicBezTo>
                    <a:cubicBezTo>
                      <a:pt x="2659758" y="169195"/>
                      <a:pt x="2643961" y="150115"/>
                      <a:pt x="2622241" y="142875"/>
                    </a:cubicBezTo>
                    <a:cubicBezTo>
                      <a:pt x="2590420" y="132268"/>
                      <a:pt x="2591446" y="131798"/>
                      <a:pt x="2555566" y="123825"/>
                    </a:cubicBezTo>
                    <a:cubicBezTo>
                      <a:pt x="2539762" y="120313"/>
                      <a:pt x="2523560" y="118560"/>
                      <a:pt x="2507941" y="114300"/>
                    </a:cubicBezTo>
                    <a:cubicBezTo>
                      <a:pt x="2488568" y="109016"/>
                      <a:pt x="2470272" y="100120"/>
                      <a:pt x="2450791" y="95250"/>
                    </a:cubicBezTo>
                    <a:cubicBezTo>
                      <a:pt x="2432055" y="90566"/>
                      <a:pt x="2412642" y="89180"/>
                      <a:pt x="2393641" y="85725"/>
                    </a:cubicBezTo>
                    <a:cubicBezTo>
                      <a:pt x="2377713" y="82829"/>
                      <a:pt x="2361791" y="79840"/>
                      <a:pt x="2346016" y="76200"/>
                    </a:cubicBezTo>
                    <a:cubicBezTo>
                      <a:pt x="2320505" y="70313"/>
                      <a:pt x="2295611" y="61636"/>
                      <a:pt x="2269816" y="57150"/>
                    </a:cubicBezTo>
                    <a:cubicBezTo>
                      <a:pt x="2148733" y="36092"/>
                      <a:pt x="2120715" y="38801"/>
                      <a:pt x="2003116" y="28575"/>
                    </a:cubicBezTo>
                    <a:cubicBezTo>
                      <a:pt x="1745413" y="6166"/>
                      <a:pt x="2049418" y="31300"/>
                      <a:pt x="1831666" y="9525"/>
                    </a:cubicBezTo>
                    <a:cubicBezTo>
                      <a:pt x="1793624" y="5721"/>
                      <a:pt x="1755466" y="3175"/>
                      <a:pt x="1717366" y="0"/>
                    </a:cubicBezTo>
                    <a:lnTo>
                      <a:pt x="1279216" y="9525"/>
                    </a:lnTo>
                    <a:cubicBezTo>
                      <a:pt x="1228343" y="11166"/>
                      <a:pt x="1177637" y="16227"/>
                      <a:pt x="1126816" y="19050"/>
                    </a:cubicBezTo>
                    <a:cubicBezTo>
                      <a:pt x="466664" y="55725"/>
                      <a:pt x="1353258" y="4049"/>
                      <a:pt x="774391" y="38100"/>
                    </a:cubicBezTo>
                    <a:cubicBezTo>
                      <a:pt x="755341" y="41275"/>
                      <a:pt x="735739" y="42076"/>
                      <a:pt x="717241" y="47625"/>
                    </a:cubicBezTo>
                    <a:cubicBezTo>
                      <a:pt x="703641" y="51705"/>
                      <a:pt x="692741" y="62595"/>
                      <a:pt x="679141" y="66675"/>
                    </a:cubicBezTo>
                    <a:cubicBezTo>
                      <a:pt x="660643" y="72224"/>
                      <a:pt x="641041" y="73025"/>
                      <a:pt x="621991" y="76200"/>
                    </a:cubicBezTo>
                    <a:cubicBezTo>
                      <a:pt x="612466" y="82550"/>
                      <a:pt x="603355" y="89570"/>
                      <a:pt x="593416" y="95250"/>
                    </a:cubicBezTo>
                    <a:cubicBezTo>
                      <a:pt x="581088" y="102295"/>
                      <a:pt x="567130" y="106424"/>
                      <a:pt x="555316" y="114300"/>
                    </a:cubicBezTo>
                    <a:cubicBezTo>
                      <a:pt x="538400" y="125577"/>
                      <a:pt x="523955" y="140202"/>
                      <a:pt x="507691" y="152400"/>
                    </a:cubicBezTo>
                    <a:cubicBezTo>
                      <a:pt x="498533" y="159269"/>
                      <a:pt x="488431" y="164796"/>
                      <a:pt x="479116" y="171450"/>
                    </a:cubicBezTo>
                    <a:cubicBezTo>
                      <a:pt x="396414" y="230523"/>
                      <a:pt x="479784" y="174180"/>
                      <a:pt x="412441" y="219075"/>
                    </a:cubicBezTo>
                    <a:cubicBezTo>
                      <a:pt x="373186" y="277957"/>
                      <a:pt x="416771" y="220518"/>
                      <a:pt x="364816" y="266700"/>
                    </a:cubicBezTo>
                    <a:cubicBezTo>
                      <a:pt x="344680" y="284598"/>
                      <a:pt x="307666" y="323850"/>
                      <a:pt x="307666" y="323850"/>
                    </a:cubicBezTo>
                    <a:cubicBezTo>
                      <a:pt x="286884" y="386195"/>
                      <a:pt x="315748" y="325005"/>
                      <a:pt x="269566" y="361950"/>
                    </a:cubicBezTo>
                    <a:cubicBezTo>
                      <a:pt x="260627" y="369101"/>
                      <a:pt x="257845" y="381731"/>
                      <a:pt x="250516" y="390525"/>
                    </a:cubicBezTo>
                    <a:cubicBezTo>
                      <a:pt x="241892" y="400873"/>
                      <a:pt x="231466" y="409575"/>
                      <a:pt x="221941" y="419100"/>
                    </a:cubicBezTo>
                    <a:cubicBezTo>
                      <a:pt x="218766" y="428625"/>
                      <a:pt x="216906" y="438695"/>
                      <a:pt x="212416" y="447675"/>
                    </a:cubicBezTo>
                    <a:cubicBezTo>
                      <a:pt x="178050" y="516408"/>
                      <a:pt x="207714" y="430855"/>
                      <a:pt x="174316" y="514350"/>
                    </a:cubicBezTo>
                    <a:cubicBezTo>
                      <a:pt x="166858" y="532994"/>
                      <a:pt x="161616" y="552450"/>
                      <a:pt x="155266" y="571500"/>
                    </a:cubicBezTo>
                    <a:cubicBezTo>
                      <a:pt x="152091" y="581025"/>
                      <a:pt x="150231" y="591095"/>
                      <a:pt x="145741" y="600075"/>
                    </a:cubicBezTo>
                    <a:cubicBezTo>
                      <a:pt x="112291" y="666976"/>
                      <a:pt x="138189" y="610689"/>
                      <a:pt x="117166" y="666750"/>
                    </a:cubicBezTo>
                    <a:cubicBezTo>
                      <a:pt x="111163" y="682759"/>
                      <a:pt x="103523" y="698155"/>
                      <a:pt x="98116" y="714375"/>
                    </a:cubicBezTo>
                    <a:cubicBezTo>
                      <a:pt x="93976" y="726794"/>
                      <a:pt x="93748" y="740443"/>
                      <a:pt x="88591" y="752475"/>
                    </a:cubicBezTo>
                    <a:cubicBezTo>
                      <a:pt x="84082" y="762997"/>
                      <a:pt x="74661" y="770811"/>
                      <a:pt x="69541" y="781050"/>
                    </a:cubicBezTo>
                    <a:cubicBezTo>
                      <a:pt x="65051" y="790030"/>
                      <a:pt x="63191" y="800100"/>
                      <a:pt x="60016" y="809625"/>
                    </a:cubicBezTo>
                    <a:cubicBezTo>
                      <a:pt x="56841" y="831850"/>
                      <a:pt x="52281" y="853921"/>
                      <a:pt x="50491" y="876300"/>
                    </a:cubicBezTo>
                    <a:cubicBezTo>
                      <a:pt x="38324" y="1028384"/>
                      <a:pt x="40966" y="1046190"/>
                      <a:pt x="40966" y="1190625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728686" y="3056924"/>
                <a:ext cx="869903" cy="846131"/>
                <a:chOff x="5728686" y="3056924"/>
                <a:chExt cx="869903" cy="846131"/>
              </a:xfrm>
            </p:grpSpPr>
            <p:sp>
              <p:nvSpPr>
                <p:cNvPr id="18" name="폭발 2 17"/>
                <p:cNvSpPr/>
                <p:nvPr/>
              </p:nvSpPr>
              <p:spPr>
                <a:xfrm>
                  <a:off x="5728686" y="3056924"/>
                  <a:ext cx="687003" cy="687003"/>
                </a:xfrm>
                <a:prstGeom prst="irregularSeal2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왼쪽 화살표 9"/>
                <p:cNvSpPr/>
                <p:nvPr/>
              </p:nvSpPr>
              <p:spPr>
                <a:xfrm rot="2357430">
                  <a:off x="5999987" y="3422064"/>
                  <a:ext cx="598602" cy="480991"/>
                </a:xfrm>
                <a:prstGeom prst="left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 rot="19941476">
                  <a:off x="5759625" y="3247425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Click!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자유형 21"/>
              <p:cNvSpPr/>
              <p:nvPr/>
            </p:nvSpPr>
            <p:spPr>
              <a:xfrm>
                <a:off x="2502209" y="4724399"/>
                <a:ext cx="2727016" cy="1038225"/>
              </a:xfrm>
              <a:custGeom>
                <a:avLst/>
                <a:gdLst>
                  <a:gd name="connsiteX0" fmla="*/ 2517466 w 2993716"/>
                  <a:gd name="connsiteY0" fmla="*/ 2085975 h 2209800"/>
                  <a:gd name="connsiteX1" fmla="*/ 2565091 w 2993716"/>
                  <a:gd name="connsiteY1" fmla="*/ 2076450 h 2209800"/>
                  <a:gd name="connsiteX2" fmla="*/ 2593666 w 2993716"/>
                  <a:gd name="connsiteY2" fmla="*/ 2066925 h 2209800"/>
                  <a:gd name="connsiteX3" fmla="*/ 2755591 w 2993716"/>
                  <a:gd name="connsiteY3" fmla="*/ 2057400 h 2209800"/>
                  <a:gd name="connsiteX4" fmla="*/ 2841316 w 2993716"/>
                  <a:gd name="connsiteY4" fmla="*/ 2038350 h 2209800"/>
                  <a:gd name="connsiteX5" fmla="*/ 2860366 w 2993716"/>
                  <a:gd name="connsiteY5" fmla="*/ 2009775 h 2209800"/>
                  <a:gd name="connsiteX6" fmla="*/ 2888941 w 2993716"/>
                  <a:gd name="connsiteY6" fmla="*/ 1876425 h 2209800"/>
                  <a:gd name="connsiteX7" fmla="*/ 2907991 w 2993716"/>
                  <a:gd name="connsiteY7" fmla="*/ 1752600 h 2209800"/>
                  <a:gd name="connsiteX8" fmla="*/ 2898466 w 2993716"/>
                  <a:gd name="connsiteY8" fmla="*/ 1581150 h 2209800"/>
                  <a:gd name="connsiteX9" fmla="*/ 2879416 w 2993716"/>
                  <a:gd name="connsiteY9" fmla="*/ 1457325 h 2209800"/>
                  <a:gd name="connsiteX10" fmla="*/ 2869891 w 2993716"/>
                  <a:gd name="connsiteY10" fmla="*/ 1381125 h 2209800"/>
                  <a:gd name="connsiteX11" fmla="*/ 2860366 w 2993716"/>
                  <a:gd name="connsiteY11" fmla="*/ 1276350 h 2209800"/>
                  <a:gd name="connsiteX12" fmla="*/ 2841316 w 2993716"/>
                  <a:gd name="connsiteY12" fmla="*/ 1200150 h 2209800"/>
                  <a:gd name="connsiteX13" fmla="*/ 2812741 w 2993716"/>
                  <a:gd name="connsiteY13" fmla="*/ 1095375 h 2209800"/>
                  <a:gd name="connsiteX14" fmla="*/ 2803216 w 2993716"/>
                  <a:gd name="connsiteY14" fmla="*/ 1038225 h 2209800"/>
                  <a:gd name="connsiteX15" fmla="*/ 2784166 w 2993716"/>
                  <a:gd name="connsiteY15" fmla="*/ 942975 h 2209800"/>
                  <a:gd name="connsiteX16" fmla="*/ 2774641 w 2993716"/>
                  <a:gd name="connsiteY16" fmla="*/ 847725 h 2209800"/>
                  <a:gd name="connsiteX17" fmla="*/ 2765116 w 2993716"/>
                  <a:gd name="connsiteY17" fmla="*/ 800100 h 2209800"/>
                  <a:gd name="connsiteX18" fmla="*/ 2736541 w 2993716"/>
                  <a:gd name="connsiteY18" fmla="*/ 628650 h 2209800"/>
                  <a:gd name="connsiteX19" fmla="*/ 2707966 w 2993716"/>
                  <a:gd name="connsiteY19" fmla="*/ 561975 h 2209800"/>
                  <a:gd name="connsiteX20" fmla="*/ 2669866 w 2993716"/>
                  <a:gd name="connsiteY20" fmla="*/ 476250 h 2209800"/>
                  <a:gd name="connsiteX21" fmla="*/ 2641291 w 2993716"/>
                  <a:gd name="connsiteY21" fmla="*/ 428625 h 2209800"/>
                  <a:gd name="connsiteX22" fmla="*/ 2612716 w 2993716"/>
                  <a:gd name="connsiteY22" fmla="*/ 409575 h 2209800"/>
                  <a:gd name="connsiteX23" fmla="*/ 2546041 w 2993716"/>
                  <a:gd name="connsiteY23" fmla="*/ 323850 h 2209800"/>
                  <a:gd name="connsiteX24" fmla="*/ 2507941 w 2993716"/>
                  <a:gd name="connsiteY24" fmla="*/ 304800 h 2209800"/>
                  <a:gd name="connsiteX25" fmla="*/ 2479366 w 2993716"/>
                  <a:gd name="connsiteY25" fmla="*/ 276225 h 2209800"/>
                  <a:gd name="connsiteX26" fmla="*/ 2431741 w 2993716"/>
                  <a:gd name="connsiteY26" fmla="*/ 247650 h 2209800"/>
                  <a:gd name="connsiteX27" fmla="*/ 2403166 w 2993716"/>
                  <a:gd name="connsiteY27" fmla="*/ 228600 h 2209800"/>
                  <a:gd name="connsiteX28" fmla="*/ 2326966 w 2993716"/>
                  <a:gd name="connsiteY28" fmla="*/ 219075 h 2209800"/>
                  <a:gd name="connsiteX29" fmla="*/ 2117416 w 2993716"/>
                  <a:gd name="connsiteY29" fmla="*/ 200025 h 2209800"/>
                  <a:gd name="connsiteX30" fmla="*/ 1841191 w 2993716"/>
                  <a:gd name="connsiteY30" fmla="*/ 180975 h 2209800"/>
                  <a:gd name="connsiteX31" fmla="*/ 1507816 w 2993716"/>
                  <a:gd name="connsiteY31" fmla="*/ 171450 h 2209800"/>
                  <a:gd name="connsiteX32" fmla="*/ 1345891 w 2993716"/>
                  <a:gd name="connsiteY32" fmla="*/ 152400 h 2209800"/>
                  <a:gd name="connsiteX33" fmla="*/ 1269691 w 2993716"/>
                  <a:gd name="connsiteY33" fmla="*/ 142875 h 2209800"/>
                  <a:gd name="connsiteX34" fmla="*/ 1174441 w 2993716"/>
                  <a:gd name="connsiteY34" fmla="*/ 133350 h 2209800"/>
                  <a:gd name="connsiteX35" fmla="*/ 1098241 w 2993716"/>
                  <a:gd name="connsiteY35" fmla="*/ 123825 h 2209800"/>
                  <a:gd name="connsiteX36" fmla="*/ 936316 w 2993716"/>
                  <a:gd name="connsiteY36" fmla="*/ 114300 h 2209800"/>
                  <a:gd name="connsiteX37" fmla="*/ 660091 w 2993716"/>
                  <a:gd name="connsiteY37" fmla="*/ 123825 h 2209800"/>
                  <a:gd name="connsiteX38" fmla="*/ 574366 w 2993716"/>
                  <a:gd name="connsiteY38" fmla="*/ 142875 h 2209800"/>
                  <a:gd name="connsiteX39" fmla="*/ 498166 w 2993716"/>
                  <a:gd name="connsiteY39" fmla="*/ 180975 h 2209800"/>
                  <a:gd name="connsiteX40" fmla="*/ 441016 w 2993716"/>
                  <a:gd name="connsiteY40" fmla="*/ 209550 h 2209800"/>
                  <a:gd name="connsiteX41" fmla="*/ 402916 w 2993716"/>
                  <a:gd name="connsiteY41" fmla="*/ 238125 h 2209800"/>
                  <a:gd name="connsiteX42" fmla="*/ 374341 w 2993716"/>
                  <a:gd name="connsiteY42" fmla="*/ 266700 h 2209800"/>
                  <a:gd name="connsiteX43" fmla="*/ 298141 w 2993716"/>
                  <a:gd name="connsiteY43" fmla="*/ 323850 h 2209800"/>
                  <a:gd name="connsiteX44" fmla="*/ 240991 w 2993716"/>
                  <a:gd name="connsiteY44" fmla="*/ 381000 h 2209800"/>
                  <a:gd name="connsiteX45" fmla="*/ 174316 w 2993716"/>
                  <a:gd name="connsiteY45" fmla="*/ 428625 h 2209800"/>
                  <a:gd name="connsiteX46" fmla="*/ 126691 w 2993716"/>
                  <a:gd name="connsiteY46" fmla="*/ 514350 h 2209800"/>
                  <a:gd name="connsiteX47" fmla="*/ 98116 w 2993716"/>
                  <a:gd name="connsiteY47" fmla="*/ 581025 h 2209800"/>
                  <a:gd name="connsiteX48" fmla="*/ 69541 w 2993716"/>
                  <a:gd name="connsiteY48" fmla="*/ 695325 h 2209800"/>
                  <a:gd name="connsiteX49" fmla="*/ 50491 w 2993716"/>
                  <a:gd name="connsiteY49" fmla="*/ 771525 h 2209800"/>
                  <a:gd name="connsiteX50" fmla="*/ 21916 w 2993716"/>
                  <a:gd name="connsiteY50" fmla="*/ 904875 h 2209800"/>
                  <a:gd name="connsiteX51" fmla="*/ 31441 w 2993716"/>
                  <a:gd name="connsiteY51" fmla="*/ 1371600 h 2209800"/>
                  <a:gd name="connsiteX52" fmla="*/ 50491 w 2993716"/>
                  <a:gd name="connsiteY52" fmla="*/ 1657350 h 2209800"/>
                  <a:gd name="connsiteX53" fmla="*/ 60016 w 2993716"/>
                  <a:gd name="connsiteY53" fmla="*/ 1695450 h 2209800"/>
                  <a:gd name="connsiteX54" fmla="*/ 69541 w 2993716"/>
                  <a:gd name="connsiteY54" fmla="*/ 1781175 h 2209800"/>
                  <a:gd name="connsiteX55" fmla="*/ 79066 w 2993716"/>
                  <a:gd name="connsiteY55" fmla="*/ 1828800 h 2209800"/>
                  <a:gd name="connsiteX56" fmla="*/ 117166 w 2993716"/>
                  <a:gd name="connsiteY56" fmla="*/ 1876425 h 2209800"/>
                  <a:gd name="connsiteX57" fmla="*/ 164791 w 2993716"/>
                  <a:gd name="connsiteY57" fmla="*/ 1914525 h 2209800"/>
                  <a:gd name="connsiteX58" fmla="*/ 269566 w 2993716"/>
                  <a:gd name="connsiteY58" fmla="*/ 1952625 h 2209800"/>
                  <a:gd name="connsiteX59" fmla="*/ 402916 w 2993716"/>
                  <a:gd name="connsiteY59" fmla="*/ 1971675 h 2209800"/>
                  <a:gd name="connsiteX60" fmla="*/ 498166 w 2993716"/>
                  <a:gd name="connsiteY60" fmla="*/ 1981200 h 2209800"/>
                  <a:gd name="connsiteX61" fmla="*/ 717241 w 2993716"/>
                  <a:gd name="connsiteY61" fmla="*/ 2000250 h 2209800"/>
                  <a:gd name="connsiteX62" fmla="*/ 822016 w 2993716"/>
                  <a:gd name="connsiteY62" fmla="*/ 2019300 h 2209800"/>
                  <a:gd name="connsiteX63" fmla="*/ 917266 w 2993716"/>
                  <a:gd name="connsiteY63" fmla="*/ 2038350 h 2209800"/>
                  <a:gd name="connsiteX64" fmla="*/ 1079191 w 2993716"/>
                  <a:gd name="connsiteY64" fmla="*/ 2057400 h 2209800"/>
                  <a:gd name="connsiteX65" fmla="*/ 1183966 w 2993716"/>
                  <a:gd name="connsiteY65" fmla="*/ 2066925 h 2209800"/>
                  <a:gd name="connsiteX66" fmla="*/ 1269691 w 2993716"/>
                  <a:gd name="connsiteY66" fmla="*/ 2076450 h 2209800"/>
                  <a:gd name="connsiteX67" fmla="*/ 1784041 w 2993716"/>
                  <a:gd name="connsiteY67" fmla="*/ 2095500 h 2209800"/>
                  <a:gd name="connsiteX68" fmla="*/ 1945966 w 2993716"/>
                  <a:gd name="connsiteY68" fmla="*/ 2105025 h 2209800"/>
                  <a:gd name="connsiteX69" fmla="*/ 2241241 w 2993716"/>
                  <a:gd name="connsiteY69" fmla="*/ 2124075 h 2209800"/>
                  <a:gd name="connsiteX70" fmla="*/ 2346016 w 2993716"/>
                  <a:gd name="connsiteY70" fmla="*/ 2143125 h 2209800"/>
                  <a:gd name="connsiteX71" fmla="*/ 2641291 w 2993716"/>
                  <a:gd name="connsiteY71" fmla="*/ 2133600 h 2209800"/>
                  <a:gd name="connsiteX72" fmla="*/ 2717491 w 2993716"/>
                  <a:gd name="connsiteY72" fmla="*/ 2114550 h 2209800"/>
                  <a:gd name="connsiteX73" fmla="*/ 2774641 w 2993716"/>
                  <a:gd name="connsiteY73" fmla="*/ 2105025 h 2209800"/>
                  <a:gd name="connsiteX74" fmla="*/ 2841316 w 2993716"/>
                  <a:gd name="connsiteY74" fmla="*/ 2028825 h 2209800"/>
                  <a:gd name="connsiteX75" fmla="*/ 2917516 w 2993716"/>
                  <a:gd name="connsiteY75" fmla="*/ 1924050 h 2209800"/>
                  <a:gd name="connsiteX76" fmla="*/ 2936566 w 2993716"/>
                  <a:gd name="connsiteY76" fmla="*/ 1847850 h 2209800"/>
                  <a:gd name="connsiteX77" fmla="*/ 2965141 w 2993716"/>
                  <a:gd name="connsiteY77" fmla="*/ 1790700 h 2209800"/>
                  <a:gd name="connsiteX78" fmla="*/ 2974666 w 2993716"/>
                  <a:gd name="connsiteY78" fmla="*/ 1733550 h 2209800"/>
                  <a:gd name="connsiteX79" fmla="*/ 2993716 w 2993716"/>
                  <a:gd name="connsiteY79" fmla="*/ 1590675 h 2209800"/>
                  <a:gd name="connsiteX80" fmla="*/ 2984191 w 2993716"/>
                  <a:gd name="connsiteY80" fmla="*/ 942975 h 2209800"/>
                  <a:gd name="connsiteX81" fmla="*/ 2965141 w 2993716"/>
                  <a:gd name="connsiteY81" fmla="*/ 847725 h 2209800"/>
                  <a:gd name="connsiteX82" fmla="*/ 2955616 w 2993716"/>
                  <a:gd name="connsiteY82" fmla="*/ 800100 h 2209800"/>
                  <a:gd name="connsiteX83" fmla="*/ 2936566 w 2993716"/>
                  <a:gd name="connsiteY83" fmla="*/ 647700 h 2209800"/>
                  <a:gd name="connsiteX84" fmla="*/ 2917516 w 2993716"/>
                  <a:gd name="connsiteY84" fmla="*/ 542925 h 2209800"/>
                  <a:gd name="connsiteX85" fmla="*/ 2907991 w 2993716"/>
                  <a:gd name="connsiteY85" fmla="*/ 504825 h 2209800"/>
                  <a:gd name="connsiteX86" fmla="*/ 2888941 w 2993716"/>
                  <a:gd name="connsiteY86" fmla="*/ 466725 h 2209800"/>
                  <a:gd name="connsiteX87" fmla="*/ 2879416 w 2993716"/>
                  <a:gd name="connsiteY87" fmla="*/ 419100 h 2209800"/>
                  <a:gd name="connsiteX88" fmla="*/ 2860366 w 2993716"/>
                  <a:gd name="connsiteY88" fmla="*/ 381000 h 2209800"/>
                  <a:gd name="connsiteX89" fmla="*/ 2841316 w 2993716"/>
                  <a:gd name="connsiteY89" fmla="*/ 323850 h 2209800"/>
                  <a:gd name="connsiteX90" fmla="*/ 2831791 w 2993716"/>
                  <a:gd name="connsiteY90" fmla="*/ 295275 h 2209800"/>
                  <a:gd name="connsiteX91" fmla="*/ 2803216 w 2993716"/>
                  <a:gd name="connsiteY91" fmla="*/ 276225 h 2209800"/>
                  <a:gd name="connsiteX92" fmla="*/ 2774641 w 2993716"/>
                  <a:gd name="connsiteY92" fmla="*/ 238125 h 2209800"/>
                  <a:gd name="connsiteX93" fmla="*/ 2755591 w 2993716"/>
                  <a:gd name="connsiteY93" fmla="*/ 209550 h 2209800"/>
                  <a:gd name="connsiteX94" fmla="*/ 2727016 w 2993716"/>
                  <a:gd name="connsiteY94" fmla="*/ 190500 h 2209800"/>
                  <a:gd name="connsiteX95" fmla="*/ 2688916 w 2993716"/>
                  <a:gd name="connsiteY95" fmla="*/ 161925 h 2209800"/>
                  <a:gd name="connsiteX96" fmla="*/ 2650816 w 2993716"/>
                  <a:gd name="connsiteY96" fmla="*/ 142875 h 2209800"/>
                  <a:gd name="connsiteX97" fmla="*/ 2546041 w 2993716"/>
                  <a:gd name="connsiteY97" fmla="*/ 114300 h 2209800"/>
                  <a:gd name="connsiteX98" fmla="*/ 2117416 w 2993716"/>
                  <a:gd name="connsiteY98" fmla="*/ 76200 h 2209800"/>
                  <a:gd name="connsiteX99" fmla="*/ 1869766 w 2993716"/>
                  <a:gd name="connsiteY99" fmla="*/ 57150 h 2209800"/>
                  <a:gd name="connsiteX100" fmla="*/ 1812616 w 2993716"/>
                  <a:gd name="connsiteY100" fmla="*/ 47625 h 2209800"/>
                  <a:gd name="connsiteX101" fmla="*/ 1431616 w 2993716"/>
                  <a:gd name="connsiteY101" fmla="*/ 28575 h 2209800"/>
                  <a:gd name="connsiteX102" fmla="*/ 1041091 w 2993716"/>
                  <a:gd name="connsiteY102" fmla="*/ 38100 h 2209800"/>
                  <a:gd name="connsiteX103" fmla="*/ 964891 w 2993716"/>
                  <a:gd name="connsiteY103" fmla="*/ 47625 h 2209800"/>
                  <a:gd name="connsiteX104" fmla="*/ 850591 w 2993716"/>
                  <a:gd name="connsiteY104" fmla="*/ 57150 h 2209800"/>
                  <a:gd name="connsiteX105" fmla="*/ 736291 w 2993716"/>
                  <a:gd name="connsiteY105" fmla="*/ 76200 h 2209800"/>
                  <a:gd name="connsiteX106" fmla="*/ 621991 w 2993716"/>
                  <a:gd name="connsiteY106" fmla="*/ 95250 h 2209800"/>
                  <a:gd name="connsiteX107" fmla="*/ 593416 w 2993716"/>
                  <a:gd name="connsiteY107" fmla="*/ 114300 h 2209800"/>
                  <a:gd name="connsiteX108" fmla="*/ 564841 w 2993716"/>
                  <a:gd name="connsiteY108" fmla="*/ 142875 h 2209800"/>
                  <a:gd name="connsiteX109" fmla="*/ 517216 w 2993716"/>
                  <a:gd name="connsiteY109" fmla="*/ 171450 h 2209800"/>
                  <a:gd name="connsiteX110" fmla="*/ 431491 w 2993716"/>
                  <a:gd name="connsiteY110" fmla="*/ 238125 h 2209800"/>
                  <a:gd name="connsiteX111" fmla="*/ 355291 w 2993716"/>
                  <a:gd name="connsiteY111" fmla="*/ 285750 h 2209800"/>
                  <a:gd name="connsiteX112" fmla="*/ 298141 w 2993716"/>
                  <a:gd name="connsiteY112" fmla="*/ 333375 h 2209800"/>
                  <a:gd name="connsiteX113" fmla="*/ 288616 w 2993716"/>
                  <a:gd name="connsiteY113" fmla="*/ 361950 h 2209800"/>
                  <a:gd name="connsiteX114" fmla="*/ 221941 w 2993716"/>
                  <a:gd name="connsiteY114" fmla="*/ 428625 h 2209800"/>
                  <a:gd name="connsiteX115" fmla="*/ 193366 w 2993716"/>
                  <a:gd name="connsiteY115" fmla="*/ 457200 h 2209800"/>
                  <a:gd name="connsiteX116" fmla="*/ 155266 w 2993716"/>
                  <a:gd name="connsiteY116" fmla="*/ 523875 h 2209800"/>
                  <a:gd name="connsiteX117" fmla="*/ 145741 w 2993716"/>
                  <a:gd name="connsiteY117" fmla="*/ 552450 h 2209800"/>
                  <a:gd name="connsiteX118" fmla="*/ 126691 w 2993716"/>
                  <a:gd name="connsiteY118" fmla="*/ 619125 h 2209800"/>
                  <a:gd name="connsiteX119" fmla="*/ 107641 w 2993716"/>
                  <a:gd name="connsiteY119" fmla="*/ 657225 h 2209800"/>
                  <a:gd name="connsiteX120" fmla="*/ 79066 w 2993716"/>
                  <a:gd name="connsiteY120" fmla="*/ 809625 h 2209800"/>
                  <a:gd name="connsiteX121" fmla="*/ 69541 w 2993716"/>
                  <a:gd name="connsiteY121" fmla="*/ 847725 h 2209800"/>
                  <a:gd name="connsiteX122" fmla="*/ 60016 w 2993716"/>
                  <a:gd name="connsiteY122" fmla="*/ 942975 h 2209800"/>
                  <a:gd name="connsiteX123" fmla="*/ 40966 w 2993716"/>
                  <a:gd name="connsiteY123" fmla="*/ 1162050 h 2209800"/>
                  <a:gd name="connsiteX124" fmla="*/ 31441 w 2993716"/>
                  <a:gd name="connsiteY124" fmla="*/ 1266825 h 2209800"/>
                  <a:gd name="connsiteX125" fmla="*/ 79066 w 2993716"/>
                  <a:gd name="connsiteY125" fmla="*/ 1724025 h 2209800"/>
                  <a:gd name="connsiteX126" fmla="*/ 117166 w 2993716"/>
                  <a:gd name="connsiteY126" fmla="*/ 1790700 h 2209800"/>
                  <a:gd name="connsiteX127" fmla="*/ 164791 w 2993716"/>
                  <a:gd name="connsiteY127" fmla="*/ 1819275 h 2209800"/>
                  <a:gd name="connsiteX128" fmla="*/ 193366 w 2993716"/>
                  <a:gd name="connsiteY128" fmla="*/ 1857375 h 2209800"/>
                  <a:gd name="connsiteX129" fmla="*/ 288616 w 2993716"/>
                  <a:gd name="connsiteY129" fmla="*/ 1914525 h 2209800"/>
                  <a:gd name="connsiteX130" fmla="*/ 355291 w 2993716"/>
                  <a:gd name="connsiteY130" fmla="*/ 1943100 h 2209800"/>
                  <a:gd name="connsiteX131" fmla="*/ 412441 w 2993716"/>
                  <a:gd name="connsiteY131" fmla="*/ 1971675 h 2209800"/>
                  <a:gd name="connsiteX132" fmla="*/ 517216 w 2993716"/>
                  <a:gd name="connsiteY132" fmla="*/ 2009775 h 2209800"/>
                  <a:gd name="connsiteX133" fmla="*/ 593416 w 2993716"/>
                  <a:gd name="connsiteY133" fmla="*/ 2047875 h 2209800"/>
                  <a:gd name="connsiteX134" fmla="*/ 631516 w 2993716"/>
                  <a:gd name="connsiteY134" fmla="*/ 2066925 h 2209800"/>
                  <a:gd name="connsiteX135" fmla="*/ 679141 w 2993716"/>
                  <a:gd name="connsiteY135" fmla="*/ 2095500 h 2209800"/>
                  <a:gd name="connsiteX136" fmla="*/ 812491 w 2993716"/>
                  <a:gd name="connsiteY136" fmla="*/ 2114550 h 2209800"/>
                  <a:gd name="connsiteX137" fmla="*/ 955366 w 2993716"/>
                  <a:gd name="connsiteY137" fmla="*/ 2133600 h 2209800"/>
                  <a:gd name="connsiteX138" fmla="*/ 1069666 w 2993716"/>
                  <a:gd name="connsiteY138" fmla="*/ 2171700 h 2209800"/>
                  <a:gd name="connsiteX139" fmla="*/ 1126816 w 2993716"/>
                  <a:gd name="connsiteY139" fmla="*/ 2181225 h 2209800"/>
                  <a:gd name="connsiteX140" fmla="*/ 1203016 w 2993716"/>
                  <a:gd name="connsiteY140" fmla="*/ 2200275 h 2209800"/>
                  <a:gd name="connsiteX141" fmla="*/ 1498291 w 2993716"/>
                  <a:gd name="connsiteY141" fmla="*/ 2209800 h 2209800"/>
                  <a:gd name="connsiteX142" fmla="*/ 1907866 w 2993716"/>
                  <a:gd name="connsiteY142" fmla="*/ 2200275 h 2209800"/>
                  <a:gd name="connsiteX143" fmla="*/ 1984066 w 2993716"/>
                  <a:gd name="connsiteY143" fmla="*/ 2171700 h 2209800"/>
                  <a:gd name="connsiteX144" fmla="*/ 2126941 w 2993716"/>
                  <a:gd name="connsiteY144" fmla="*/ 2152650 h 2209800"/>
                  <a:gd name="connsiteX145" fmla="*/ 2165041 w 2993716"/>
                  <a:gd name="connsiteY145" fmla="*/ 2143125 h 2209800"/>
                  <a:gd name="connsiteX146" fmla="*/ 2479366 w 2993716"/>
                  <a:gd name="connsiteY146" fmla="*/ 2124075 h 2209800"/>
                  <a:gd name="connsiteX147" fmla="*/ 2517466 w 2993716"/>
                  <a:gd name="connsiteY147" fmla="*/ 2114550 h 2209800"/>
                  <a:gd name="connsiteX148" fmla="*/ 2555566 w 2993716"/>
                  <a:gd name="connsiteY148" fmla="*/ 2057400 h 2209800"/>
                  <a:gd name="connsiteX149" fmla="*/ 2574616 w 2993716"/>
                  <a:gd name="connsiteY149" fmla="*/ 2028825 h 2209800"/>
                  <a:gd name="connsiteX150" fmla="*/ 2593666 w 2993716"/>
                  <a:gd name="connsiteY150" fmla="*/ 1990725 h 2209800"/>
                  <a:gd name="connsiteX151" fmla="*/ 2650816 w 2993716"/>
                  <a:gd name="connsiteY151" fmla="*/ 1885950 h 2209800"/>
                  <a:gd name="connsiteX152" fmla="*/ 2669866 w 2993716"/>
                  <a:gd name="connsiteY152" fmla="*/ 1828800 h 2209800"/>
                  <a:gd name="connsiteX153" fmla="*/ 2698441 w 2993716"/>
                  <a:gd name="connsiteY153" fmla="*/ 1733550 h 2209800"/>
                  <a:gd name="connsiteX154" fmla="*/ 2717491 w 2993716"/>
                  <a:gd name="connsiteY154" fmla="*/ 1704975 h 2209800"/>
                  <a:gd name="connsiteX155" fmla="*/ 2736541 w 2993716"/>
                  <a:gd name="connsiteY155" fmla="*/ 1609725 h 2209800"/>
                  <a:gd name="connsiteX156" fmla="*/ 2746066 w 2993716"/>
                  <a:gd name="connsiteY156" fmla="*/ 1562100 h 2209800"/>
                  <a:gd name="connsiteX157" fmla="*/ 2755591 w 2993716"/>
                  <a:gd name="connsiteY157" fmla="*/ 1533525 h 2209800"/>
                  <a:gd name="connsiteX158" fmla="*/ 2765116 w 2993716"/>
                  <a:gd name="connsiteY158" fmla="*/ 1447800 h 2209800"/>
                  <a:gd name="connsiteX159" fmla="*/ 2774641 w 2993716"/>
                  <a:gd name="connsiteY159" fmla="*/ 1381125 h 2209800"/>
                  <a:gd name="connsiteX160" fmla="*/ 2784166 w 2993716"/>
                  <a:gd name="connsiteY160" fmla="*/ 1247775 h 2209800"/>
                  <a:gd name="connsiteX161" fmla="*/ 2803216 w 2993716"/>
                  <a:gd name="connsiteY161" fmla="*/ 1143000 h 2209800"/>
                  <a:gd name="connsiteX162" fmla="*/ 2793691 w 2993716"/>
                  <a:gd name="connsiteY162" fmla="*/ 361950 h 2209800"/>
                  <a:gd name="connsiteX163" fmla="*/ 2784166 w 2993716"/>
                  <a:gd name="connsiteY163" fmla="*/ 333375 h 2209800"/>
                  <a:gd name="connsiteX164" fmla="*/ 2746066 w 2993716"/>
                  <a:gd name="connsiteY164" fmla="*/ 266700 h 2209800"/>
                  <a:gd name="connsiteX165" fmla="*/ 2717491 w 2993716"/>
                  <a:gd name="connsiteY165" fmla="*/ 200025 h 2209800"/>
                  <a:gd name="connsiteX166" fmla="*/ 2679391 w 2993716"/>
                  <a:gd name="connsiteY166" fmla="*/ 180975 h 2209800"/>
                  <a:gd name="connsiteX167" fmla="*/ 2622241 w 2993716"/>
                  <a:gd name="connsiteY167" fmla="*/ 142875 h 2209800"/>
                  <a:gd name="connsiteX168" fmla="*/ 2555566 w 2993716"/>
                  <a:gd name="connsiteY168" fmla="*/ 123825 h 2209800"/>
                  <a:gd name="connsiteX169" fmla="*/ 2507941 w 2993716"/>
                  <a:gd name="connsiteY169" fmla="*/ 114300 h 2209800"/>
                  <a:gd name="connsiteX170" fmla="*/ 2450791 w 2993716"/>
                  <a:gd name="connsiteY170" fmla="*/ 95250 h 2209800"/>
                  <a:gd name="connsiteX171" fmla="*/ 2393641 w 2993716"/>
                  <a:gd name="connsiteY171" fmla="*/ 85725 h 2209800"/>
                  <a:gd name="connsiteX172" fmla="*/ 2346016 w 2993716"/>
                  <a:gd name="connsiteY172" fmla="*/ 76200 h 2209800"/>
                  <a:gd name="connsiteX173" fmla="*/ 2269816 w 2993716"/>
                  <a:gd name="connsiteY173" fmla="*/ 57150 h 2209800"/>
                  <a:gd name="connsiteX174" fmla="*/ 2003116 w 2993716"/>
                  <a:gd name="connsiteY174" fmla="*/ 28575 h 2209800"/>
                  <a:gd name="connsiteX175" fmla="*/ 1831666 w 2993716"/>
                  <a:gd name="connsiteY175" fmla="*/ 9525 h 2209800"/>
                  <a:gd name="connsiteX176" fmla="*/ 1717366 w 2993716"/>
                  <a:gd name="connsiteY176" fmla="*/ 0 h 2209800"/>
                  <a:gd name="connsiteX177" fmla="*/ 1279216 w 2993716"/>
                  <a:gd name="connsiteY177" fmla="*/ 9525 h 2209800"/>
                  <a:gd name="connsiteX178" fmla="*/ 1126816 w 2993716"/>
                  <a:gd name="connsiteY178" fmla="*/ 19050 h 2209800"/>
                  <a:gd name="connsiteX179" fmla="*/ 774391 w 2993716"/>
                  <a:gd name="connsiteY179" fmla="*/ 38100 h 2209800"/>
                  <a:gd name="connsiteX180" fmla="*/ 717241 w 2993716"/>
                  <a:gd name="connsiteY180" fmla="*/ 47625 h 2209800"/>
                  <a:gd name="connsiteX181" fmla="*/ 679141 w 2993716"/>
                  <a:gd name="connsiteY181" fmla="*/ 66675 h 2209800"/>
                  <a:gd name="connsiteX182" fmla="*/ 621991 w 2993716"/>
                  <a:gd name="connsiteY182" fmla="*/ 76200 h 2209800"/>
                  <a:gd name="connsiteX183" fmla="*/ 593416 w 2993716"/>
                  <a:gd name="connsiteY183" fmla="*/ 95250 h 2209800"/>
                  <a:gd name="connsiteX184" fmla="*/ 555316 w 2993716"/>
                  <a:gd name="connsiteY184" fmla="*/ 114300 h 2209800"/>
                  <a:gd name="connsiteX185" fmla="*/ 507691 w 2993716"/>
                  <a:gd name="connsiteY185" fmla="*/ 152400 h 2209800"/>
                  <a:gd name="connsiteX186" fmla="*/ 479116 w 2993716"/>
                  <a:gd name="connsiteY186" fmla="*/ 171450 h 2209800"/>
                  <a:gd name="connsiteX187" fmla="*/ 412441 w 2993716"/>
                  <a:gd name="connsiteY187" fmla="*/ 219075 h 2209800"/>
                  <a:gd name="connsiteX188" fmla="*/ 364816 w 2993716"/>
                  <a:gd name="connsiteY188" fmla="*/ 266700 h 2209800"/>
                  <a:gd name="connsiteX189" fmla="*/ 307666 w 2993716"/>
                  <a:gd name="connsiteY189" fmla="*/ 323850 h 2209800"/>
                  <a:gd name="connsiteX190" fmla="*/ 269566 w 2993716"/>
                  <a:gd name="connsiteY190" fmla="*/ 361950 h 2209800"/>
                  <a:gd name="connsiteX191" fmla="*/ 250516 w 2993716"/>
                  <a:gd name="connsiteY191" fmla="*/ 390525 h 2209800"/>
                  <a:gd name="connsiteX192" fmla="*/ 221941 w 2993716"/>
                  <a:gd name="connsiteY192" fmla="*/ 419100 h 2209800"/>
                  <a:gd name="connsiteX193" fmla="*/ 212416 w 2993716"/>
                  <a:gd name="connsiteY193" fmla="*/ 447675 h 2209800"/>
                  <a:gd name="connsiteX194" fmla="*/ 174316 w 2993716"/>
                  <a:gd name="connsiteY194" fmla="*/ 514350 h 2209800"/>
                  <a:gd name="connsiteX195" fmla="*/ 155266 w 2993716"/>
                  <a:gd name="connsiteY195" fmla="*/ 571500 h 2209800"/>
                  <a:gd name="connsiteX196" fmla="*/ 145741 w 2993716"/>
                  <a:gd name="connsiteY196" fmla="*/ 600075 h 2209800"/>
                  <a:gd name="connsiteX197" fmla="*/ 117166 w 2993716"/>
                  <a:gd name="connsiteY197" fmla="*/ 666750 h 2209800"/>
                  <a:gd name="connsiteX198" fmla="*/ 98116 w 2993716"/>
                  <a:gd name="connsiteY198" fmla="*/ 714375 h 2209800"/>
                  <a:gd name="connsiteX199" fmla="*/ 88591 w 2993716"/>
                  <a:gd name="connsiteY199" fmla="*/ 752475 h 2209800"/>
                  <a:gd name="connsiteX200" fmla="*/ 69541 w 2993716"/>
                  <a:gd name="connsiteY200" fmla="*/ 781050 h 2209800"/>
                  <a:gd name="connsiteX201" fmla="*/ 60016 w 2993716"/>
                  <a:gd name="connsiteY201" fmla="*/ 809625 h 2209800"/>
                  <a:gd name="connsiteX202" fmla="*/ 50491 w 2993716"/>
                  <a:gd name="connsiteY202" fmla="*/ 876300 h 2209800"/>
                  <a:gd name="connsiteX203" fmla="*/ 40966 w 2993716"/>
                  <a:gd name="connsiteY203" fmla="*/ 1190625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2993716" h="2209800">
                    <a:moveTo>
                      <a:pt x="2517466" y="2085975"/>
                    </a:moveTo>
                    <a:cubicBezTo>
                      <a:pt x="2533341" y="2082800"/>
                      <a:pt x="2549385" y="2080377"/>
                      <a:pt x="2565091" y="2076450"/>
                    </a:cubicBezTo>
                    <a:cubicBezTo>
                      <a:pt x="2574831" y="2074015"/>
                      <a:pt x="2583676" y="2067924"/>
                      <a:pt x="2593666" y="2066925"/>
                    </a:cubicBezTo>
                    <a:cubicBezTo>
                      <a:pt x="2647466" y="2061545"/>
                      <a:pt x="2701616" y="2060575"/>
                      <a:pt x="2755591" y="2057400"/>
                    </a:cubicBezTo>
                    <a:cubicBezTo>
                      <a:pt x="2756176" y="2057303"/>
                      <a:pt x="2828975" y="2048223"/>
                      <a:pt x="2841316" y="2038350"/>
                    </a:cubicBezTo>
                    <a:cubicBezTo>
                      <a:pt x="2850255" y="2031199"/>
                      <a:pt x="2854016" y="2019300"/>
                      <a:pt x="2860366" y="2009775"/>
                    </a:cubicBezTo>
                    <a:cubicBezTo>
                      <a:pt x="2871917" y="1963570"/>
                      <a:pt x="2881735" y="1926865"/>
                      <a:pt x="2888941" y="1876425"/>
                    </a:cubicBezTo>
                    <a:cubicBezTo>
                      <a:pt x="2901197" y="1790631"/>
                      <a:pt x="2894775" y="1831895"/>
                      <a:pt x="2907991" y="1752600"/>
                    </a:cubicBezTo>
                    <a:cubicBezTo>
                      <a:pt x="2904816" y="1695450"/>
                      <a:pt x="2903030" y="1638206"/>
                      <a:pt x="2898466" y="1581150"/>
                    </a:cubicBezTo>
                    <a:cubicBezTo>
                      <a:pt x="2895673" y="1546234"/>
                      <a:pt x="2884492" y="1492854"/>
                      <a:pt x="2879416" y="1457325"/>
                    </a:cubicBezTo>
                    <a:cubicBezTo>
                      <a:pt x="2875796" y="1431985"/>
                      <a:pt x="2872571" y="1406582"/>
                      <a:pt x="2869891" y="1381125"/>
                    </a:cubicBezTo>
                    <a:cubicBezTo>
                      <a:pt x="2866220" y="1346249"/>
                      <a:pt x="2865835" y="1310990"/>
                      <a:pt x="2860366" y="1276350"/>
                    </a:cubicBezTo>
                    <a:cubicBezTo>
                      <a:pt x="2856283" y="1250489"/>
                      <a:pt x="2846802" y="1225751"/>
                      <a:pt x="2841316" y="1200150"/>
                    </a:cubicBezTo>
                    <a:cubicBezTo>
                      <a:pt x="2821389" y="1107156"/>
                      <a:pt x="2845684" y="1177733"/>
                      <a:pt x="2812741" y="1095375"/>
                    </a:cubicBezTo>
                    <a:cubicBezTo>
                      <a:pt x="2809566" y="1076325"/>
                      <a:pt x="2806775" y="1057207"/>
                      <a:pt x="2803216" y="1038225"/>
                    </a:cubicBezTo>
                    <a:cubicBezTo>
                      <a:pt x="2797249" y="1006401"/>
                      <a:pt x="2787388" y="975193"/>
                      <a:pt x="2784166" y="942975"/>
                    </a:cubicBezTo>
                    <a:cubicBezTo>
                      <a:pt x="2780991" y="911225"/>
                      <a:pt x="2778858" y="879353"/>
                      <a:pt x="2774641" y="847725"/>
                    </a:cubicBezTo>
                    <a:cubicBezTo>
                      <a:pt x="2772501" y="831678"/>
                      <a:pt x="2767256" y="816147"/>
                      <a:pt x="2765116" y="800100"/>
                    </a:cubicBezTo>
                    <a:cubicBezTo>
                      <a:pt x="2753502" y="712995"/>
                      <a:pt x="2762906" y="707746"/>
                      <a:pt x="2736541" y="628650"/>
                    </a:cubicBezTo>
                    <a:cubicBezTo>
                      <a:pt x="2705880" y="536668"/>
                      <a:pt x="2755046" y="679676"/>
                      <a:pt x="2707966" y="561975"/>
                    </a:cubicBezTo>
                    <a:cubicBezTo>
                      <a:pt x="2666818" y="459104"/>
                      <a:pt x="2710589" y="541407"/>
                      <a:pt x="2669866" y="476250"/>
                    </a:cubicBezTo>
                    <a:cubicBezTo>
                      <a:pt x="2660054" y="460551"/>
                      <a:pt x="2653339" y="442681"/>
                      <a:pt x="2641291" y="428625"/>
                    </a:cubicBezTo>
                    <a:cubicBezTo>
                      <a:pt x="2633841" y="419933"/>
                      <a:pt x="2622241" y="415925"/>
                      <a:pt x="2612716" y="409575"/>
                    </a:cubicBezTo>
                    <a:cubicBezTo>
                      <a:pt x="2590257" y="364657"/>
                      <a:pt x="2593222" y="360546"/>
                      <a:pt x="2546041" y="323850"/>
                    </a:cubicBezTo>
                    <a:cubicBezTo>
                      <a:pt x="2534833" y="315133"/>
                      <a:pt x="2519495" y="313053"/>
                      <a:pt x="2507941" y="304800"/>
                    </a:cubicBezTo>
                    <a:cubicBezTo>
                      <a:pt x="2496980" y="296970"/>
                      <a:pt x="2490142" y="284307"/>
                      <a:pt x="2479366" y="276225"/>
                    </a:cubicBezTo>
                    <a:cubicBezTo>
                      <a:pt x="2464555" y="265117"/>
                      <a:pt x="2447440" y="257462"/>
                      <a:pt x="2431741" y="247650"/>
                    </a:cubicBezTo>
                    <a:cubicBezTo>
                      <a:pt x="2422033" y="241583"/>
                      <a:pt x="2414210" y="231612"/>
                      <a:pt x="2403166" y="228600"/>
                    </a:cubicBezTo>
                    <a:cubicBezTo>
                      <a:pt x="2378470" y="221865"/>
                      <a:pt x="2352306" y="222695"/>
                      <a:pt x="2326966" y="219075"/>
                    </a:cubicBezTo>
                    <a:cubicBezTo>
                      <a:pt x="2179317" y="197982"/>
                      <a:pt x="2395282" y="219188"/>
                      <a:pt x="2117416" y="200025"/>
                    </a:cubicBezTo>
                    <a:cubicBezTo>
                      <a:pt x="2019458" y="193269"/>
                      <a:pt x="1940705" y="184878"/>
                      <a:pt x="1841191" y="180975"/>
                    </a:cubicBezTo>
                    <a:cubicBezTo>
                      <a:pt x="1730106" y="176619"/>
                      <a:pt x="1618941" y="174625"/>
                      <a:pt x="1507816" y="171450"/>
                    </a:cubicBezTo>
                    <a:lnTo>
                      <a:pt x="1345891" y="152400"/>
                    </a:lnTo>
                    <a:lnTo>
                      <a:pt x="1269691" y="142875"/>
                    </a:lnTo>
                    <a:cubicBezTo>
                      <a:pt x="1237978" y="139351"/>
                      <a:pt x="1206154" y="136874"/>
                      <a:pt x="1174441" y="133350"/>
                    </a:cubicBezTo>
                    <a:cubicBezTo>
                      <a:pt x="1149000" y="130523"/>
                      <a:pt x="1123757" y="125866"/>
                      <a:pt x="1098241" y="123825"/>
                    </a:cubicBezTo>
                    <a:cubicBezTo>
                      <a:pt x="1044345" y="119513"/>
                      <a:pt x="990291" y="117475"/>
                      <a:pt x="936316" y="114300"/>
                    </a:cubicBezTo>
                    <a:cubicBezTo>
                      <a:pt x="844241" y="117475"/>
                      <a:pt x="752062" y="118415"/>
                      <a:pt x="660091" y="123825"/>
                    </a:cubicBezTo>
                    <a:cubicBezTo>
                      <a:pt x="644278" y="124755"/>
                      <a:pt x="592069" y="138449"/>
                      <a:pt x="574366" y="142875"/>
                    </a:cubicBezTo>
                    <a:cubicBezTo>
                      <a:pt x="508163" y="187010"/>
                      <a:pt x="591372" y="134372"/>
                      <a:pt x="498166" y="180975"/>
                    </a:cubicBezTo>
                    <a:cubicBezTo>
                      <a:pt x="424308" y="217904"/>
                      <a:pt x="512840" y="185609"/>
                      <a:pt x="441016" y="209550"/>
                    </a:cubicBezTo>
                    <a:cubicBezTo>
                      <a:pt x="428316" y="219075"/>
                      <a:pt x="414969" y="227794"/>
                      <a:pt x="402916" y="238125"/>
                    </a:cubicBezTo>
                    <a:cubicBezTo>
                      <a:pt x="392689" y="246891"/>
                      <a:pt x="384767" y="258170"/>
                      <a:pt x="374341" y="266700"/>
                    </a:cubicBezTo>
                    <a:cubicBezTo>
                      <a:pt x="349768" y="286805"/>
                      <a:pt x="315753" y="297432"/>
                      <a:pt x="298141" y="323850"/>
                    </a:cubicBezTo>
                    <a:cubicBezTo>
                      <a:pt x="264605" y="374153"/>
                      <a:pt x="296125" y="333742"/>
                      <a:pt x="240991" y="381000"/>
                    </a:cubicBezTo>
                    <a:cubicBezTo>
                      <a:pt x="186930" y="427338"/>
                      <a:pt x="240746" y="395410"/>
                      <a:pt x="174316" y="428625"/>
                    </a:cubicBezTo>
                    <a:cubicBezTo>
                      <a:pt x="118001" y="569412"/>
                      <a:pt x="194650" y="389758"/>
                      <a:pt x="126691" y="514350"/>
                    </a:cubicBezTo>
                    <a:cubicBezTo>
                      <a:pt x="115112" y="535578"/>
                      <a:pt x="106796" y="558457"/>
                      <a:pt x="98116" y="581025"/>
                    </a:cubicBezTo>
                    <a:cubicBezTo>
                      <a:pt x="69224" y="656144"/>
                      <a:pt x="85959" y="618707"/>
                      <a:pt x="69541" y="695325"/>
                    </a:cubicBezTo>
                    <a:cubicBezTo>
                      <a:pt x="64055" y="720926"/>
                      <a:pt x="55977" y="745924"/>
                      <a:pt x="50491" y="771525"/>
                    </a:cubicBezTo>
                    <a:cubicBezTo>
                      <a:pt x="9003" y="965134"/>
                      <a:pt x="83146" y="659956"/>
                      <a:pt x="21916" y="904875"/>
                    </a:cubicBezTo>
                    <a:cubicBezTo>
                      <a:pt x="25091" y="1060450"/>
                      <a:pt x="27120" y="1216053"/>
                      <a:pt x="31441" y="1371600"/>
                    </a:cubicBezTo>
                    <a:cubicBezTo>
                      <a:pt x="34285" y="1473998"/>
                      <a:pt x="32980" y="1561042"/>
                      <a:pt x="50491" y="1657350"/>
                    </a:cubicBezTo>
                    <a:cubicBezTo>
                      <a:pt x="52833" y="1670230"/>
                      <a:pt x="56841" y="1682750"/>
                      <a:pt x="60016" y="1695450"/>
                    </a:cubicBezTo>
                    <a:cubicBezTo>
                      <a:pt x="63191" y="1724025"/>
                      <a:pt x="65475" y="1752713"/>
                      <a:pt x="69541" y="1781175"/>
                    </a:cubicBezTo>
                    <a:cubicBezTo>
                      <a:pt x="71831" y="1797202"/>
                      <a:pt x="71826" y="1814320"/>
                      <a:pt x="79066" y="1828800"/>
                    </a:cubicBezTo>
                    <a:cubicBezTo>
                      <a:pt x="88158" y="1846984"/>
                      <a:pt x="102791" y="1862050"/>
                      <a:pt x="117166" y="1876425"/>
                    </a:cubicBezTo>
                    <a:cubicBezTo>
                      <a:pt x="131541" y="1890800"/>
                      <a:pt x="147875" y="1903248"/>
                      <a:pt x="164791" y="1914525"/>
                    </a:cubicBezTo>
                    <a:cubicBezTo>
                      <a:pt x="193125" y="1933414"/>
                      <a:pt x="238791" y="1946763"/>
                      <a:pt x="269566" y="1952625"/>
                    </a:cubicBezTo>
                    <a:cubicBezTo>
                      <a:pt x="313674" y="1961027"/>
                      <a:pt x="358238" y="1967207"/>
                      <a:pt x="402916" y="1971675"/>
                    </a:cubicBezTo>
                    <a:lnTo>
                      <a:pt x="498166" y="1981200"/>
                    </a:lnTo>
                    <a:cubicBezTo>
                      <a:pt x="571166" y="1987836"/>
                      <a:pt x="645123" y="1987138"/>
                      <a:pt x="717241" y="2000250"/>
                    </a:cubicBezTo>
                    <a:lnTo>
                      <a:pt x="822016" y="2019300"/>
                    </a:lnTo>
                    <a:cubicBezTo>
                      <a:pt x="853823" y="2025358"/>
                      <a:pt x="885328" y="2033027"/>
                      <a:pt x="917266" y="2038350"/>
                    </a:cubicBezTo>
                    <a:cubicBezTo>
                      <a:pt x="940044" y="2042146"/>
                      <a:pt x="1060071" y="2055488"/>
                      <a:pt x="1079191" y="2057400"/>
                    </a:cubicBezTo>
                    <a:lnTo>
                      <a:pt x="1183966" y="2066925"/>
                    </a:lnTo>
                    <a:cubicBezTo>
                      <a:pt x="1212574" y="2069786"/>
                      <a:pt x="1241019" y="2074326"/>
                      <a:pt x="1269691" y="2076450"/>
                    </a:cubicBezTo>
                    <a:cubicBezTo>
                      <a:pt x="1441062" y="2089144"/>
                      <a:pt x="1612156" y="2090725"/>
                      <a:pt x="1784041" y="2095500"/>
                    </a:cubicBezTo>
                    <a:lnTo>
                      <a:pt x="1945966" y="2105025"/>
                    </a:lnTo>
                    <a:cubicBezTo>
                      <a:pt x="2038796" y="2110182"/>
                      <a:pt x="2146691" y="2113569"/>
                      <a:pt x="2241241" y="2124075"/>
                    </a:cubicBezTo>
                    <a:cubicBezTo>
                      <a:pt x="2268661" y="2127122"/>
                      <a:pt x="2317762" y="2137474"/>
                      <a:pt x="2346016" y="2143125"/>
                    </a:cubicBezTo>
                    <a:cubicBezTo>
                      <a:pt x="2444441" y="2139950"/>
                      <a:pt x="2542966" y="2139062"/>
                      <a:pt x="2641291" y="2133600"/>
                    </a:cubicBezTo>
                    <a:cubicBezTo>
                      <a:pt x="2696181" y="2130551"/>
                      <a:pt x="2675158" y="2123957"/>
                      <a:pt x="2717491" y="2114550"/>
                    </a:cubicBezTo>
                    <a:cubicBezTo>
                      <a:pt x="2736344" y="2110360"/>
                      <a:pt x="2755591" y="2108200"/>
                      <a:pt x="2774641" y="2105025"/>
                    </a:cubicBezTo>
                    <a:cubicBezTo>
                      <a:pt x="2842255" y="2054315"/>
                      <a:pt x="2787427" y="2102923"/>
                      <a:pt x="2841316" y="2028825"/>
                    </a:cubicBezTo>
                    <a:cubicBezTo>
                      <a:pt x="2936479" y="1897976"/>
                      <a:pt x="2849540" y="2037343"/>
                      <a:pt x="2917516" y="1924050"/>
                    </a:cubicBezTo>
                    <a:cubicBezTo>
                      <a:pt x="2923866" y="1898650"/>
                      <a:pt x="2927760" y="1872506"/>
                      <a:pt x="2936566" y="1847850"/>
                    </a:cubicBezTo>
                    <a:cubicBezTo>
                      <a:pt x="2943729" y="1827792"/>
                      <a:pt x="2958406" y="1810906"/>
                      <a:pt x="2965141" y="1790700"/>
                    </a:cubicBezTo>
                    <a:cubicBezTo>
                      <a:pt x="2971248" y="1772378"/>
                      <a:pt x="2971729" y="1752638"/>
                      <a:pt x="2974666" y="1733550"/>
                    </a:cubicBezTo>
                    <a:cubicBezTo>
                      <a:pt x="2983429" y="1676588"/>
                      <a:pt x="2986402" y="1649185"/>
                      <a:pt x="2993716" y="1590675"/>
                    </a:cubicBezTo>
                    <a:cubicBezTo>
                      <a:pt x="2990541" y="1374775"/>
                      <a:pt x="2992490" y="1158739"/>
                      <a:pt x="2984191" y="942975"/>
                    </a:cubicBezTo>
                    <a:cubicBezTo>
                      <a:pt x="2982947" y="910620"/>
                      <a:pt x="2971491" y="879475"/>
                      <a:pt x="2965141" y="847725"/>
                    </a:cubicBezTo>
                    <a:lnTo>
                      <a:pt x="2955616" y="800100"/>
                    </a:lnTo>
                    <a:cubicBezTo>
                      <a:pt x="2941395" y="643671"/>
                      <a:pt x="2954460" y="746116"/>
                      <a:pt x="2936566" y="647700"/>
                    </a:cubicBezTo>
                    <a:cubicBezTo>
                      <a:pt x="2926227" y="590834"/>
                      <a:pt x="2929280" y="595863"/>
                      <a:pt x="2917516" y="542925"/>
                    </a:cubicBezTo>
                    <a:cubicBezTo>
                      <a:pt x="2914676" y="530146"/>
                      <a:pt x="2912588" y="517082"/>
                      <a:pt x="2907991" y="504825"/>
                    </a:cubicBezTo>
                    <a:cubicBezTo>
                      <a:pt x="2903005" y="491530"/>
                      <a:pt x="2895291" y="479425"/>
                      <a:pt x="2888941" y="466725"/>
                    </a:cubicBezTo>
                    <a:cubicBezTo>
                      <a:pt x="2885766" y="450850"/>
                      <a:pt x="2884536" y="434459"/>
                      <a:pt x="2879416" y="419100"/>
                    </a:cubicBezTo>
                    <a:cubicBezTo>
                      <a:pt x="2874926" y="405630"/>
                      <a:pt x="2865639" y="394183"/>
                      <a:pt x="2860366" y="381000"/>
                    </a:cubicBezTo>
                    <a:cubicBezTo>
                      <a:pt x="2852908" y="362356"/>
                      <a:pt x="2847666" y="342900"/>
                      <a:pt x="2841316" y="323850"/>
                    </a:cubicBezTo>
                    <a:cubicBezTo>
                      <a:pt x="2838141" y="314325"/>
                      <a:pt x="2840145" y="300844"/>
                      <a:pt x="2831791" y="295275"/>
                    </a:cubicBezTo>
                    <a:cubicBezTo>
                      <a:pt x="2822266" y="288925"/>
                      <a:pt x="2811311" y="284320"/>
                      <a:pt x="2803216" y="276225"/>
                    </a:cubicBezTo>
                    <a:cubicBezTo>
                      <a:pt x="2791991" y="265000"/>
                      <a:pt x="2783868" y="251043"/>
                      <a:pt x="2774641" y="238125"/>
                    </a:cubicBezTo>
                    <a:cubicBezTo>
                      <a:pt x="2767987" y="228810"/>
                      <a:pt x="2763686" y="217645"/>
                      <a:pt x="2755591" y="209550"/>
                    </a:cubicBezTo>
                    <a:cubicBezTo>
                      <a:pt x="2747496" y="201455"/>
                      <a:pt x="2736331" y="197154"/>
                      <a:pt x="2727016" y="190500"/>
                    </a:cubicBezTo>
                    <a:cubicBezTo>
                      <a:pt x="2714098" y="181273"/>
                      <a:pt x="2702378" y="170339"/>
                      <a:pt x="2688916" y="161925"/>
                    </a:cubicBezTo>
                    <a:cubicBezTo>
                      <a:pt x="2676875" y="154400"/>
                      <a:pt x="2663999" y="148148"/>
                      <a:pt x="2650816" y="142875"/>
                    </a:cubicBezTo>
                    <a:cubicBezTo>
                      <a:pt x="2608722" y="126037"/>
                      <a:pt x="2588836" y="121852"/>
                      <a:pt x="2546041" y="114300"/>
                    </a:cubicBezTo>
                    <a:cubicBezTo>
                      <a:pt x="2328372" y="75888"/>
                      <a:pt x="2469835" y="103309"/>
                      <a:pt x="2117416" y="76200"/>
                    </a:cubicBezTo>
                    <a:lnTo>
                      <a:pt x="1869766" y="57150"/>
                    </a:lnTo>
                    <a:cubicBezTo>
                      <a:pt x="1850716" y="53975"/>
                      <a:pt x="1831833" y="49547"/>
                      <a:pt x="1812616" y="47625"/>
                    </a:cubicBezTo>
                    <a:cubicBezTo>
                      <a:pt x="1697035" y="36067"/>
                      <a:pt x="1538102" y="32671"/>
                      <a:pt x="1431616" y="28575"/>
                    </a:cubicBezTo>
                    <a:lnTo>
                      <a:pt x="1041091" y="38100"/>
                    </a:lnTo>
                    <a:cubicBezTo>
                      <a:pt x="1015515" y="39144"/>
                      <a:pt x="990362" y="45078"/>
                      <a:pt x="964891" y="47625"/>
                    </a:cubicBezTo>
                    <a:cubicBezTo>
                      <a:pt x="926849" y="51429"/>
                      <a:pt x="888613" y="53148"/>
                      <a:pt x="850591" y="57150"/>
                    </a:cubicBezTo>
                    <a:cubicBezTo>
                      <a:pt x="740140" y="68776"/>
                      <a:pt x="825941" y="62408"/>
                      <a:pt x="736291" y="76200"/>
                    </a:cubicBezTo>
                    <a:cubicBezTo>
                      <a:pt x="620344" y="94038"/>
                      <a:pt x="698608" y="76096"/>
                      <a:pt x="621991" y="95250"/>
                    </a:cubicBezTo>
                    <a:cubicBezTo>
                      <a:pt x="612466" y="101600"/>
                      <a:pt x="602210" y="106971"/>
                      <a:pt x="593416" y="114300"/>
                    </a:cubicBezTo>
                    <a:cubicBezTo>
                      <a:pt x="583068" y="122924"/>
                      <a:pt x="575617" y="134793"/>
                      <a:pt x="564841" y="142875"/>
                    </a:cubicBezTo>
                    <a:cubicBezTo>
                      <a:pt x="550030" y="153983"/>
                      <a:pt x="532281" y="160689"/>
                      <a:pt x="517216" y="171450"/>
                    </a:cubicBezTo>
                    <a:cubicBezTo>
                      <a:pt x="487758" y="192491"/>
                      <a:pt x="462533" y="219500"/>
                      <a:pt x="431491" y="238125"/>
                    </a:cubicBezTo>
                    <a:cubicBezTo>
                      <a:pt x="424852" y="242108"/>
                      <a:pt x="367856" y="275279"/>
                      <a:pt x="355291" y="285750"/>
                    </a:cubicBezTo>
                    <a:cubicBezTo>
                      <a:pt x="281952" y="346866"/>
                      <a:pt x="369087" y="286077"/>
                      <a:pt x="298141" y="333375"/>
                    </a:cubicBezTo>
                    <a:cubicBezTo>
                      <a:pt x="294966" y="342900"/>
                      <a:pt x="294888" y="354110"/>
                      <a:pt x="288616" y="361950"/>
                    </a:cubicBezTo>
                    <a:cubicBezTo>
                      <a:pt x="268981" y="386493"/>
                      <a:pt x="244166" y="406400"/>
                      <a:pt x="221941" y="428625"/>
                    </a:cubicBezTo>
                    <a:cubicBezTo>
                      <a:pt x="212416" y="438150"/>
                      <a:pt x="200838" y="445992"/>
                      <a:pt x="193366" y="457200"/>
                    </a:cubicBezTo>
                    <a:cubicBezTo>
                      <a:pt x="174234" y="485898"/>
                      <a:pt x="169768" y="490038"/>
                      <a:pt x="155266" y="523875"/>
                    </a:cubicBezTo>
                    <a:cubicBezTo>
                      <a:pt x="151311" y="533103"/>
                      <a:pt x="148626" y="542833"/>
                      <a:pt x="145741" y="552450"/>
                    </a:cubicBezTo>
                    <a:cubicBezTo>
                      <a:pt x="139099" y="574590"/>
                      <a:pt x="134590" y="597402"/>
                      <a:pt x="126691" y="619125"/>
                    </a:cubicBezTo>
                    <a:cubicBezTo>
                      <a:pt x="121839" y="632469"/>
                      <a:pt x="113991" y="644525"/>
                      <a:pt x="107641" y="657225"/>
                    </a:cubicBezTo>
                    <a:cubicBezTo>
                      <a:pt x="99604" y="705448"/>
                      <a:pt x="90485" y="763950"/>
                      <a:pt x="79066" y="809625"/>
                    </a:cubicBezTo>
                    <a:lnTo>
                      <a:pt x="69541" y="847725"/>
                    </a:lnTo>
                    <a:cubicBezTo>
                      <a:pt x="66366" y="879475"/>
                      <a:pt x="62211" y="911142"/>
                      <a:pt x="60016" y="942975"/>
                    </a:cubicBezTo>
                    <a:cubicBezTo>
                      <a:pt x="45426" y="1154531"/>
                      <a:pt x="66091" y="1061551"/>
                      <a:pt x="40966" y="1162050"/>
                    </a:cubicBezTo>
                    <a:cubicBezTo>
                      <a:pt x="37791" y="1196975"/>
                      <a:pt x="30826" y="1231761"/>
                      <a:pt x="31441" y="1266825"/>
                    </a:cubicBezTo>
                    <a:cubicBezTo>
                      <a:pt x="39191" y="1708547"/>
                      <a:pt x="-70221" y="1624500"/>
                      <a:pt x="79066" y="1724025"/>
                    </a:cubicBezTo>
                    <a:cubicBezTo>
                      <a:pt x="88891" y="1753501"/>
                      <a:pt x="90029" y="1766955"/>
                      <a:pt x="117166" y="1790700"/>
                    </a:cubicBezTo>
                    <a:cubicBezTo>
                      <a:pt x="131099" y="1802891"/>
                      <a:pt x="148916" y="1809750"/>
                      <a:pt x="164791" y="1819275"/>
                    </a:cubicBezTo>
                    <a:cubicBezTo>
                      <a:pt x="174316" y="1831975"/>
                      <a:pt x="181501" y="1846828"/>
                      <a:pt x="193366" y="1857375"/>
                    </a:cubicBezTo>
                    <a:cubicBezTo>
                      <a:pt x="217161" y="1878527"/>
                      <a:pt x="258050" y="1900632"/>
                      <a:pt x="288616" y="1914525"/>
                    </a:cubicBezTo>
                    <a:cubicBezTo>
                      <a:pt x="310629" y="1924531"/>
                      <a:pt x="333336" y="1932967"/>
                      <a:pt x="355291" y="1943100"/>
                    </a:cubicBezTo>
                    <a:cubicBezTo>
                      <a:pt x="374629" y="1952025"/>
                      <a:pt x="392781" y="1963483"/>
                      <a:pt x="412441" y="1971675"/>
                    </a:cubicBezTo>
                    <a:cubicBezTo>
                      <a:pt x="515334" y="2014547"/>
                      <a:pt x="425810" y="1967587"/>
                      <a:pt x="517216" y="2009775"/>
                    </a:cubicBezTo>
                    <a:cubicBezTo>
                      <a:pt x="543000" y="2021675"/>
                      <a:pt x="568016" y="2035175"/>
                      <a:pt x="593416" y="2047875"/>
                    </a:cubicBezTo>
                    <a:cubicBezTo>
                      <a:pt x="606116" y="2054225"/>
                      <a:pt x="619340" y="2059620"/>
                      <a:pt x="631516" y="2066925"/>
                    </a:cubicBezTo>
                    <a:cubicBezTo>
                      <a:pt x="647391" y="2076450"/>
                      <a:pt x="661237" y="2090788"/>
                      <a:pt x="679141" y="2095500"/>
                    </a:cubicBezTo>
                    <a:cubicBezTo>
                      <a:pt x="722564" y="2106927"/>
                      <a:pt x="768001" y="2108483"/>
                      <a:pt x="812491" y="2114550"/>
                    </a:cubicBezTo>
                    <a:cubicBezTo>
                      <a:pt x="829159" y="2116823"/>
                      <a:pt x="935102" y="2129258"/>
                      <a:pt x="955366" y="2133600"/>
                    </a:cubicBezTo>
                    <a:cubicBezTo>
                      <a:pt x="1140292" y="2173227"/>
                      <a:pt x="925269" y="2132319"/>
                      <a:pt x="1069666" y="2171700"/>
                    </a:cubicBezTo>
                    <a:cubicBezTo>
                      <a:pt x="1088298" y="2176782"/>
                      <a:pt x="1107932" y="2177178"/>
                      <a:pt x="1126816" y="2181225"/>
                    </a:cubicBezTo>
                    <a:cubicBezTo>
                      <a:pt x="1152417" y="2186711"/>
                      <a:pt x="1176911" y="2198267"/>
                      <a:pt x="1203016" y="2200275"/>
                    </a:cubicBezTo>
                    <a:cubicBezTo>
                      <a:pt x="1301202" y="2207828"/>
                      <a:pt x="1399866" y="2206625"/>
                      <a:pt x="1498291" y="2209800"/>
                    </a:cubicBezTo>
                    <a:cubicBezTo>
                      <a:pt x="1634816" y="2206625"/>
                      <a:pt x="1771722" y="2210953"/>
                      <a:pt x="1907866" y="2200275"/>
                    </a:cubicBezTo>
                    <a:cubicBezTo>
                      <a:pt x="1934910" y="2198154"/>
                      <a:pt x="1957558" y="2177463"/>
                      <a:pt x="1984066" y="2171700"/>
                    </a:cubicBezTo>
                    <a:cubicBezTo>
                      <a:pt x="2031016" y="2161494"/>
                      <a:pt x="2079482" y="2160143"/>
                      <a:pt x="2126941" y="2152650"/>
                    </a:cubicBezTo>
                    <a:cubicBezTo>
                      <a:pt x="2139872" y="2150608"/>
                      <a:pt x="2152102" y="2145116"/>
                      <a:pt x="2165041" y="2143125"/>
                    </a:cubicBezTo>
                    <a:cubicBezTo>
                      <a:pt x="2265032" y="2127742"/>
                      <a:pt x="2385267" y="2127996"/>
                      <a:pt x="2479366" y="2124075"/>
                    </a:cubicBezTo>
                    <a:cubicBezTo>
                      <a:pt x="2492066" y="2120900"/>
                      <a:pt x="2506100" y="2121045"/>
                      <a:pt x="2517466" y="2114550"/>
                    </a:cubicBezTo>
                    <a:cubicBezTo>
                      <a:pt x="2555384" y="2092883"/>
                      <a:pt x="2540109" y="2088314"/>
                      <a:pt x="2555566" y="2057400"/>
                    </a:cubicBezTo>
                    <a:cubicBezTo>
                      <a:pt x="2560686" y="2047161"/>
                      <a:pt x="2568936" y="2038764"/>
                      <a:pt x="2574616" y="2028825"/>
                    </a:cubicBezTo>
                    <a:cubicBezTo>
                      <a:pt x="2581661" y="2016497"/>
                      <a:pt x="2586770" y="2003137"/>
                      <a:pt x="2593666" y="1990725"/>
                    </a:cubicBezTo>
                    <a:cubicBezTo>
                      <a:pt x="2620628" y="1942194"/>
                      <a:pt x="2628424" y="1939690"/>
                      <a:pt x="2650816" y="1885950"/>
                    </a:cubicBezTo>
                    <a:cubicBezTo>
                      <a:pt x="2658539" y="1867414"/>
                      <a:pt x="2664096" y="1848034"/>
                      <a:pt x="2669866" y="1828800"/>
                    </a:cubicBezTo>
                    <a:cubicBezTo>
                      <a:pt x="2682654" y="1786175"/>
                      <a:pt x="2677717" y="1780178"/>
                      <a:pt x="2698441" y="1733550"/>
                    </a:cubicBezTo>
                    <a:cubicBezTo>
                      <a:pt x="2703090" y="1723089"/>
                      <a:pt x="2711141" y="1714500"/>
                      <a:pt x="2717491" y="1704975"/>
                    </a:cubicBezTo>
                    <a:lnTo>
                      <a:pt x="2736541" y="1609725"/>
                    </a:lnTo>
                    <a:cubicBezTo>
                      <a:pt x="2739716" y="1593850"/>
                      <a:pt x="2740946" y="1577459"/>
                      <a:pt x="2746066" y="1562100"/>
                    </a:cubicBezTo>
                    <a:lnTo>
                      <a:pt x="2755591" y="1533525"/>
                    </a:lnTo>
                    <a:cubicBezTo>
                      <a:pt x="2758766" y="1504950"/>
                      <a:pt x="2761550" y="1476329"/>
                      <a:pt x="2765116" y="1447800"/>
                    </a:cubicBezTo>
                    <a:cubicBezTo>
                      <a:pt x="2767901" y="1425523"/>
                      <a:pt x="2772512" y="1403475"/>
                      <a:pt x="2774641" y="1381125"/>
                    </a:cubicBezTo>
                    <a:cubicBezTo>
                      <a:pt x="2778866" y="1336762"/>
                      <a:pt x="2779941" y="1292138"/>
                      <a:pt x="2784166" y="1247775"/>
                    </a:cubicBezTo>
                    <a:cubicBezTo>
                      <a:pt x="2789417" y="1192644"/>
                      <a:pt x="2791818" y="1188593"/>
                      <a:pt x="2803216" y="1143000"/>
                    </a:cubicBezTo>
                    <a:cubicBezTo>
                      <a:pt x="2800041" y="882650"/>
                      <a:pt x="2799816" y="622247"/>
                      <a:pt x="2793691" y="361950"/>
                    </a:cubicBezTo>
                    <a:cubicBezTo>
                      <a:pt x="2793455" y="351913"/>
                      <a:pt x="2786924" y="343029"/>
                      <a:pt x="2784166" y="333375"/>
                    </a:cubicBezTo>
                    <a:cubicBezTo>
                      <a:pt x="2768816" y="279648"/>
                      <a:pt x="2786530" y="307164"/>
                      <a:pt x="2746066" y="266700"/>
                    </a:cubicBezTo>
                    <a:cubicBezTo>
                      <a:pt x="2740099" y="242832"/>
                      <a:pt x="2738263" y="217335"/>
                      <a:pt x="2717491" y="200025"/>
                    </a:cubicBezTo>
                    <a:cubicBezTo>
                      <a:pt x="2706583" y="190935"/>
                      <a:pt x="2691567" y="188280"/>
                      <a:pt x="2679391" y="180975"/>
                    </a:cubicBezTo>
                    <a:cubicBezTo>
                      <a:pt x="2659758" y="169195"/>
                      <a:pt x="2643961" y="150115"/>
                      <a:pt x="2622241" y="142875"/>
                    </a:cubicBezTo>
                    <a:cubicBezTo>
                      <a:pt x="2590420" y="132268"/>
                      <a:pt x="2591446" y="131798"/>
                      <a:pt x="2555566" y="123825"/>
                    </a:cubicBezTo>
                    <a:cubicBezTo>
                      <a:pt x="2539762" y="120313"/>
                      <a:pt x="2523560" y="118560"/>
                      <a:pt x="2507941" y="114300"/>
                    </a:cubicBezTo>
                    <a:cubicBezTo>
                      <a:pt x="2488568" y="109016"/>
                      <a:pt x="2470272" y="100120"/>
                      <a:pt x="2450791" y="95250"/>
                    </a:cubicBezTo>
                    <a:cubicBezTo>
                      <a:pt x="2432055" y="90566"/>
                      <a:pt x="2412642" y="89180"/>
                      <a:pt x="2393641" y="85725"/>
                    </a:cubicBezTo>
                    <a:cubicBezTo>
                      <a:pt x="2377713" y="82829"/>
                      <a:pt x="2361791" y="79840"/>
                      <a:pt x="2346016" y="76200"/>
                    </a:cubicBezTo>
                    <a:cubicBezTo>
                      <a:pt x="2320505" y="70313"/>
                      <a:pt x="2295611" y="61636"/>
                      <a:pt x="2269816" y="57150"/>
                    </a:cubicBezTo>
                    <a:cubicBezTo>
                      <a:pt x="2148733" y="36092"/>
                      <a:pt x="2120715" y="38801"/>
                      <a:pt x="2003116" y="28575"/>
                    </a:cubicBezTo>
                    <a:cubicBezTo>
                      <a:pt x="1745413" y="6166"/>
                      <a:pt x="2049418" y="31300"/>
                      <a:pt x="1831666" y="9525"/>
                    </a:cubicBezTo>
                    <a:cubicBezTo>
                      <a:pt x="1793624" y="5721"/>
                      <a:pt x="1755466" y="3175"/>
                      <a:pt x="1717366" y="0"/>
                    </a:cubicBezTo>
                    <a:lnTo>
                      <a:pt x="1279216" y="9525"/>
                    </a:lnTo>
                    <a:cubicBezTo>
                      <a:pt x="1228343" y="11166"/>
                      <a:pt x="1177637" y="16227"/>
                      <a:pt x="1126816" y="19050"/>
                    </a:cubicBezTo>
                    <a:cubicBezTo>
                      <a:pt x="466664" y="55725"/>
                      <a:pt x="1353258" y="4049"/>
                      <a:pt x="774391" y="38100"/>
                    </a:cubicBezTo>
                    <a:cubicBezTo>
                      <a:pt x="755341" y="41275"/>
                      <a:pt x="735739" y="42076"/>
                      <a:pt x="717241" y="47625"/>
                    </a:cubicBezTo>
                    <a:cubicBezTo>
                      <a:pt x="703641" y="51705"/>
                      <a:pt x="692741" y="62595"/>
                      <a:pt x="679141" y="66675"/>
                    </a:cubicBezTo>
                    <a:cubicBezTo>
                      <a:pt x="660643" y="72224"/>
                      <a:pt x="641041" y="73025"/>
                      <a:pt x="621991" y="76200"/>
                    </a:cubicBezTo>
                    <a:cubicBezTo>
                      <a:pt x="612466" y="82550"/>
                      <a:pt x="603355" y="89570"/>
                      <a:pt x="593416" y="95250"/>
                    </a:cubicBezTo>
                    <a:cubicBezTo>
                      <a:pt x="581088" y="102295"/>
                      <a:pt x="567130" y="106424"/>
                      <a:pt x="555316" y="114300"/>
                    </a:cubicBezTo>
                    <a:cubicBezTo>
                      <a:pt x="538400" y="125577"/>
                      <a:pt x="523955" y="140202"/>
                      <a:pt x="507691" y="152400"/>
                    </a:cubicBezTo>
                    <a:cubicBezTo>
                      <a:pt x="498533" y="159269"/>
                      <a:pt x="488431" y="164796"/>
                      <a:pt x="479116" y="171450"/>
                    </a:cubicBezTo>
                    <a:cubicBezTo>
                      <a:pt x="396414" y="230523"/>
                      <a:pt x="479784" y="174180"/>
                      <a:pt x="412441" y="219075"/>
                    </a:cubicBezTo>
                    <a:cubicBezTo>
                      <a:pt x="373186" y="277957"/>
                      <a:pt x="416771" y="220518"/>
                      <a:pt x="364816" y="266700"/>
                    </a:cubicBezTo>
                    <a:cubicBezTo>
                      <a:pt x="344680" y="284598"/>
                      <a:pt x="307666" y="323850"/>
                      <a:pt x="307666" y="323850"/>
                    </a:cubicBezTo>
                    <a:cubicBezTo>
                      <a:pt x="286884" y="386195"/>
                      <a:pt x="315748" y="325005"/>
                      <a:pt x="269566" y="361950"/>
                    </a:cubicBezTo>
                    <a:cubicBezTo>
                      <a:pt x="260627" y="369101"/>
                      <a:pt x="257845" y="381731"/>
                      <a:pt x="250516" y="390525"/>
                    </a:cubicBezTo>
                    <a:cubicBezTo>
                      <a:pt x="241892" y="400873"/>
                      <a:pt x="231466" y="409575"/>
                      <a:pt x="221941" y="419100"/>
                    </a:cubicBezTo>
                    <a:cubicBezTo>
                      <a:pt x="218766" y="428625"/>
                      <a:pt x="216906" y="438695"/>
                      <a:pt x="212416" y="447675"/>
                    </a:cubicBezTo>
                    <a:cubicBezTo>
                      <a:pt x="178050" y="516408"/>
                      <a:pt x="207714" y="430855"/>
                      <a:pt x="174316" y="514350"/>
                    </a:cubicBezTo>
                    <a:cubicBezTo>
                      <a:pt x="166858" y="532994"/>
                      <a:pt x="161616" y="552450"/>
                      <a:pt x="155266" y="571500"/>
                    </a:cubicBezTo>
                    <a:cubicBezTo>
                      <a:pt x="152091" y="581025"/>
                      <a:pt x="150231" y="591095"/>
                      <a:pt x="145741" y="600075"/>
                    </a:cubicBezTo>
                    <a:cubicBezTo>
                      <a:pt x="112291" y="666976"/>
                      <a:pt x="138189" y="610689"/>
                      <a:pt x="117166" y="666750"/>
                    </a:cubicBezTo>
                    <a:cubicBezTo>
                      <a:pt x="111163" y="682759"/>
                      <a:pt x="103523" y="698155"/>
                      <a:pt x="98116" y="714375"/>
                    </a:cubicBezTo>
                    <a:cubicBezTo>
                      <a:pt x="93976" y="726794"/>
                      <a:pt x="93748" y="740443"/>
                      <a:pt x="88591" y="752475"/>
                    </a:cubicBezTo>
                    <a:cubicBezTo>
                      <a:pt x="84082" y="762997"/>
                      <a:pt x="74661" y="770811"/>
                      <a:pt x="69541" y="781050"/>
                    </a:cubicBezTo>
                    <a:cubicBezTo>
                      <a:pt x="65051" y="790030"/>
                      <a:pt x="63191" y="800100"/>
                      <a:pt x="60016" y="809625"/>
                    </a:cubicBezTo>
                    <a:cubicBezTo>
                      <a:pt x="56841" y="831850"/>
                      <a:pt x="52281" y="853921"/>
                      <a:pt x="50491" y="876300"/>
                    </a:cubicBezTo>
                    <a:cubicBezTo>
                      <a:pt x="38324" y="1028384"/>
                      <a:pt x="40966" y="1046190"/>
                      <a:pt x="40966" y="1190625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10471" y="4021722"/>
                <a:ext cx="140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조합에 필요한 재료를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/>
                </a:r>
                <a:b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</a:br>
                <a:r>
                  <a:rPr lang="ko-KR" altLang="en-US" sz="120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확인할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수 있습니다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.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710527" y="5068672"/>
                <a:ext cx="2204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조합 시 그에 따른 결과물과 확률을</a:t>
                </a:r>
                <a:endParaRPr lang="en-US" altLang="ko-KR" sz="1200" dirty="0" smtClean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확인 할 수 있습니다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.</a:t>
                </a: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3133725" y="1181100"/>
                <a:ext cx="1801643" cy="409575"/>
              </a:xfrm>
              <a:custGeom>
                <a:avLst/>
                <a:gdLst>
                  <a:gd name="connsiteX0" fmla="*/ 771525 w 1801643"/>
                  <a:gd name="connsiteY0" fmla="*/ 19050 h 409575"/>
                  <a:gd name="connsiteX1" fmla="*/ 276225 w 1801643"/>
                  <a:gd name="connsiteY1" fmla="*/ 28575 h 409575"/>
                  <a:gd name="connsiteX2" fmla="*/ 180975 w 1801643"/>
                  <a:gd name="connsiteY2" fmla="*/ 57150 h 409575"/>
                  <a:gd name="connsiteX3" fmla="*/ 152400 w 1801643"/>
                  <a:gd name="connsiteY3" fmla="*/ 66675 h 409575"/>
                  <a:gd name="connsiteX4" fmla="*/ 123825 w 1801643"/>
                  <a:gd name="connsiteY4" fmla="*/ 76200 h 409575"/>
                  <a:gd name="connsiteX5" fmla="*/ 57150 w 1801643"/>
                  <a:gd name="connsiteY5" fmla="*/ 161925 h 409575"/>
                  <a:gd name="connsiteX6" fmla="*/ 47625 w 1801643"/>
                  <a:gd name="connsiteY6" fmla="*/ 190500 h 409575"/>
                  <a:gd name="connsiteX7" fmla="*/ 47625 w 1801643"/>
                  <a:gd name="connsiteY7" fmla="*/ 295275 h 409575"/>
                  <a:gd name="connsiteX8" fmla="*/ 76200 w 1801643"/>
                  <a:gd name="connsiteY8" fmla="*/ 304800 h 409575"/>
                  <a:gd name="connsiteX9" fmla="*/ 104775 w 1801643"/>
                  <a:gd name="connsiteY9" fmla="*/ 323850 h 409575"/>
                  <a:gd name="connsiteX10" fmla="*/ 133350 w 1801643"/>
                  <a:gd name="connsiteY10" fmla="*/ 333375 h 409575"/>
                  <a:gd name="connsiteX11" fmla="*/ 180975 w 1801643"/>
                  <a:gd name="connsiteY11" fmla="*/ 352425 h 409575"/>
                  <a:gd name="connsiteX12" fmla="*/ 1238250 w 1801643"/>
                  <a:gd name="connsiteY12" fmla="*/ 342900 h 409575"/>
                  <a:gd name="connsiteX13" fmla="*/ 1562100 w 1801643"/>
                  <a:gd name="connsiteY13" fmla="*/ 314325 h 409575"/>
                  <a:gd name="connsiteX14" fmla="*/ 1657350 w 1801643"/>
                  <a:gd name="connsiteY14" fmla="*/ 285750 h 409575"/>
                  <a:gd name="connsiteX15" fmla="*/ 1714500 w 1801643"/>
                  <a:gd name="connsiteY15" fmla="*/ 247650 h 409575"/>
                  <a:gd name="connsiteX16" fmla="*/ 1724025 w 1801643"/>
                  <a:gd name="connsiteY16" fmla="*/ 209550 h 409575"/>
                  <a:gd name="connsiteX17" fmla="*/ 1714500 w 1801643"/>
                  <a:gd name="connsiteY17" fmla="*/ 123825 h 409575"/>
                  <a:gd name="connsiteX18" fmla="*/ 1666875 w 1801643"/>
                  <a:gd name="connsiteY18" fmla="*/ 76200 h 409575"/>
                  <a:gd name="connsiteX19" fmla="*/ 1543050 w 1801643"/>
                  <a:gd name="connsiteY19" fmla="*/ 47625 h 409575"/>
                  <a:gd name="connsiteX20" fmla="*/ 1000125 w 1801643"/>
                  <a:gd name="connsiteY20" fmla="*/ 38100 h 409575"/>
                  <a:gd name="connsiteX21" fmla="*/ 619125 w 1801643"/>
                  <a:gd name="connsiteY21" fmla="*/ 28575 h 409575"/>
                  <a:gd name="connsiteX22" fmla="*/ 219075 w 1801643"/>
                  <a:gd name="connsiteY22" fmla="*/ 38100 h 409575"/>
                  <a:gd name="connsiteX23" fmla="*/ 190500 w 1801643"/>
                  <a:gd name="connsiteY23" fmla="*/ 47625 h 409575"/>
                  <a:gd name="connsiteX24" fmla="*/ 57150 w 1801643"/>
                  <a:gd name="connsiteY24" fmla="*/ 76200 h 409575"/>
                  <a:gd name="connsiteX25" fmla="*/ 28575 w 1801643"/>
                  <a:gd name="connsiteY25" fmla="*/ 95250 h 409575"/>
                  <a:gd name="connsiteX26" fmla="*/ 0 w 1801643"/>
                  <a:gd name="connsiteY26" fmla="*/ 152400 h 409575"/>
                  <a:gd name="connsiteX27" fmla="*/ 28575 w 1801643"/>
                  <a:gd name="connsiteY27" fmla="*/ 209550 h 409575"/>
                  <a:gd name="connsiteX28" fmla="*/ 57150 w 1801643"/>
                  <a:gd name="connsiteY28" fmla="*/ 228600 h 409575"/>
                  <a:gd name="connsiteX29" fmla="*/ 114300 w 1801643"/>
                  <a:gd name="connsiteY29" fmla="*/ 276225 h 409575"/>
                  <a:gd name="connsiteX30" fmla="*/ 161925 w 1801643"/>
                  <a:gd name="connsiteY30" fmla="*/ 314325 h 409575"/>
                  <a:gd name="connsiteX31" fmla="*/ 180975 w 1801643"/>
                  <a:gd name="connsiteY31" fmla="*/ 342900 h 409575"/>
                  <a:gd name="connsiteX32" fmla="*/ 219075 w 1801643"/>
                  <a:gd name="connsiteY32" fmla="*/ 352425 h 409575"/>
                  <a:gd name="connsiteX33" fmla="*/ 390525 w 1801643"/>
                  <a:gd name="connsiteY33" fmla="*/ 361950 h 409575"/>
                  <a:gd name="connsiteX34" fmla="*/ 819150 w 1801643"/>
                  <a:gd name="connsiteY34" fmla="*/ 352425 h 409575"/>
                  <a:gd name="connsiteX35" fmla="*/ 876300 w 1801643"/>
                  <a:gd name="connsiteY35" fmla="*/ 333375 h 409575"/>
                  <a:gd name="connsiteX36" fmla="*/ 1009650 w 1801643"/>
                  <a:gd name="connsiteY36" fmla="*/ 314325 h 409575"/>
                  <a:gd name="connsiteX37" fmla="*/ 1485900 w 1801643"/>
                  <a:gd name="connsiteY37" fmla="*/ 304800 h 409575"/>
                  <a:gd name="connsiteX38" fmla="*/ 1533525 w 1801643"/>
                  <a:gd name="connsiteY38" fmla="*/ 295275 h 409575"/>
                  <a:gd name="connsiteX39" fmla="*/ 1600200 w 1801643"/>
                  <a:gd name="connsiteY39" fmla="*/ 276225 h 409575"/>
                  <a:gd name="connsiteX40" fmla="*/ 1676400 w 1801643"/>
                  <a:gd name="connsiteY40" fmla="*/ 266700 h 409575"/>
                  <a:gd name="connsiteX41" fmla="*/ 1724025 w 1801643"/>
                  <a:gd name="connsiteY41" fmla="*/ 257175 h 409575"/>
                  <a:gd name="connsiteX42" fmla="*/ 1781175 w 1801643"/>
                  <a:gd name="connsiteY42" fmla="*/ 238125 h 409575"/>
                  <a:gd name="connsiteX43" fmla="*/ 1800225 w 1801643"/>
                  <a:gd name="connsiteY43" fmla="*/ 209550 h 409575"/>
                  <a:gd name="connsiteX44" fmla="*/ 1762125 w 1801643"/>
                  <a:gd name="connsiteY44" fmla="*/ 161925 h 409575"/>
                  <a:gd name="connsiteX45" fmla="*/ 1695450 w 1801643"/>
                  <a:gd name="connsiteY45" fmla="*/ 123825 h 409575"/>
                  <a:gd name="connsiteX46" fmla="*/ 1657350 w 1801643"/>
                  <a:gd name="connsiteY46" fmla="*/ 114300 h 409575"/>
                  <a:gd name="connsiteX47" fmla="*/ 1590675 w 1801643"/>
                  <a:gd name="connsiteY47" fmla="*/ 76200 h 409575"/>
                  <a:gd name="connsiteX48" fmla="*/ 1466850 w 1801643"/>
                  <a:gd name="connsiteY48" fmla="*/ 57150 h 409575"/>
                  <a:gd name="connsiteX49" fmla="*/ 1381125 w 1801643"/>
                  <a:gd name="connsiteY49" fmla="*/ 38100 h 409575"/>
                  <a:gd name="connsiteX50" fmla="*/ 1209675 w 1801643"/>
                  <a:gd name="connsiteY50" fmla="*/ 28575 h 409575"/>
                  <a:gd name="connsiteX51" fmla="*/ 695325 w 1801643"/>
                  <a:gd name="connsiteY51" fmla="*/ 9525 h 409575"/>
                  <a:gd name="connsiteX52" fmla="*/ 581025 w 1801643"/>
                  <a:gd name="connsiteY52" fmla="*/ 0 h 409575"/>
                  <a:gd name="connsiteX53" fmla="*/ 314325 w 1801643"/>
                  <a:gd name="connsiteY53" fmla="*/ 19050 h 409575"/>
                  <a:gd name="connsiteX54" fmla="*/ 247650 w 1801643"/>
                  <a:gd name="connsiteY54" fmla="*/ 38100 h 409575"/>
                  <a:gd name="connsiteX55" fmla="*/ 152400 w 1801643"/>
                  <a:gd name="connsiteY55" fmla="*/ 66675 h 409575"/>
                  <a:gd name="connsiteX56" fmla="*/ 123825 w 1801643"/>
                  <a:gd name="connsiteY56" fmla="*/ 85725 h 409575"/>
                  <a:gd name="connsiteX57" fmla="*/ 76200 w 1801643"/>
                  <a:gd name="connsiteY57" fmla="*/ 171450 h 409575"/>
                  <a:gd name="connsiteX58" fmla="*/ 85725 w 1801643"/>
                  <a:gd name="connsiteY58" fmla="*/ 361950 h 409575"/>
                  <a:gd name="connsiteX59" fmla="*/ 114300 w 1801643"/>
                  <a:gd name="connsiteY59" fmla="*/ 381000 h 409575"/>
                  <a:gd name="connsiteX60" fmla="*/ 142875 w 1801643"/>
                  <a:gd name="connsiteY60" fmla="*/ 390525 h 409575"/>
                  <a:gd name="connsiteX61" fmla="*/ 247650 w 1801643"/>
                  <a:gd name="connsiteY61" fmla="*/ 409575 h 409575"/>
                  <a:gd name="connsiteX62" fmla="*/ 542925 w 1801643"/>
                  <a:gd name="connsiteY62" fmla="*/ 400050 h 409575"/>
                  <a:gd name="connsiteX63" fmla="*/ 619125 w 1801643"/>
                  <a:gd name="connsiteY63" fmla="*/ 381000 h 409575"/>
                  <a:gd name="connsiteX64" fmla="*/ 657225 w 1801643"/>
                  <a:gd name="connsiteY64" fmla="*/ 361950 h 409575"/>
                  <a:gd name="connsiteX65" fmla="*/ 752475 w 1801643"/>
                  <a:gd name="connsiteY65" fmla="*/ 352425 h 409575"/>
                  <a:gd name="connsiteX66" fmla="*/ 885825 w 1801643"/>
                  <a:gd name="connsiteY66" fmla="*/ 333375 h 409575"/>
                  <a:gd name="connsiteX67" fmla="*/ 933450 w 1801643"/>
                  <a:gd name="connsiteY67" fmla="*/ 323850 h 409575"/>
                  <a:gd name="connsiteX68" fmla="*/ 990600 w 1801643"/>
                  <a:gd name="connsiteY68" fmla="*/ 314325 h 409575"/>
                  <a:gd name="connsiteX69" fmla="*/ 1057275 w 1801643"/>
                  <a:gd name="connsiteY69" fmla="*/ 295275 h 409575"/>
                  <a:gd name="connsiteX70" fmla="*/ 1181100 w 1801643"/>
                  <a:gd name="connsiteY70" fmla="*/ 285750 h 409575"/>
                  <a:gd name="connsiteX71" fmla="*/ 1562100 w 1801643"/>
                  <a:gd name="connsiteY71" fmla="*/ 266700 h 409575"/>
                  <a:gd name="connsiteX72" fmla="*/ 1628775 w 1801643"/>
                  <a:gd name="connsiteY72" fmla="*/ 247650 h 409575"/>
                  <a:gd name="connsiteX73" fmla="*/ 1666875 w 1801643"/>
                  <a:gd name="connsiteY73" fmla="*/ 190500 h 409575"/>
                  <a:gd name="connsiteX74" fmla="*/ 1657350 w 1801643"/>
                  <a:gd name="connsiteY74" fmla="*/ 133350 h 409575"/>
                  <a:gd name="connsiteX75" fmla="*/ 1590675 w 1801643"/>
                  <a:gd name="connsiteY75" fmla="*/ 95250 h 409575"/>
                  <a:gd name="connsiteX76" fmla="*/ 1562100 w 1801643"/>
                  <a:gd name="connsiteY76" fmla="*/ 76200 h 409575"/>
                  <a:gd name="connsiteX77" fmla="*/ 1485900 w 1801643"/>
                  <a:gd name="connsiteY77" fmla="*/ 57150 h 409575"/>
                  <a:gd name="connsiteX78" fmla="*/ 1457325 w 1801643"/>
                  <a:gd name="connsiteY78" fmla="*/ 38100 h 409575"/>
                  <a:gd name="connsiteX79" fmla="*/ 1381125 w 1801643"/>
                  <a:gd name="connsiteY79" fmla="*/ 19050 h 409575"/>
                  <a:gd name="connsiteX80" fmla="*/ 923925 w 1801643"/>
                  <a:gd name="connsiteY80" fmla="*/ 28575 h 409575"/>
                  <a:gd name="connsiteX81" fmla="*/ 590550 w 1801643"/>
                  <a:gd name="connsiteY81" fmla="*/ 19050 h 409575"/>
                  <a:gd name="connsiteX82" fmla="*/ 485775 w 1801643"/>
                  <a:gd name="connsiteY82" fmla="*/ 1905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801643" h="409575">
                    <a:moveTo>
                      <a:pt x="771525" y="19050"/>
                    </a:moveTo>
                    <a:lnTo>
                      <a:pt x="276225" y="28575"/>
                    </a:lnTo>
                    <a:cubicBezTo>
                      <a:pt x="260102" y="29151"/>
                      <a:pt x="186950" y="55158"/>
                      <a:pt x="180975" y="57150"/>
                    </a:cubicBezTo>
                    <a:lnTo>
                      <a:pt x="152400" y="66675"/>
                    </a:lnTo>
                    <a:lnTo>
                      <a:pt x="123825" y="76200"/>
                    </a:lnTo>
                    <a:cubicBezTo>
                      <a:pt x="99170" y="100855"/>
                      <a:pt x="68543" y="127746"/>
                      <a:pt x="57150" y="161925"/>
                    </a:cubicBezTo>
                    <a:lnTo>
                      <a:pt x="47625" y="190500"/>
                    </a:lnTo>
                    <a:cubicBezTo>
                      <a:pt x="44806" y="210230"/>
                      <a:pt x="27665" y="270325"/>
                      <a:pt x="47625" y="295275"/>
                    </a:cubicBezTo>
                    <a:cubicBezTo>
                      <a:pt x="53897" y="303115"/>
                      <a:pt x="67220" y="300310"/>
                      <a:pt x="76200" y="304800"/>
                    </a:cubicBezTo>
                    <a:cubicBezTo>
                      <a:pt x="86439" y="309920"/>
                      <a:pt x="94536" y="318730"/>
                      <a:pt x="104775" y="323850"/>
                    </a:cubicBezTo>
                    <a:cubicBezTo>
                      <a:pt x="113755" y="328340"/>
                      <a:pt x="123949" y="329850"/>
                      <a:pt x="133350" y="333375"/>
                    </a:cubicBezTo>
                    <a:cubicBezTo>
                      <a:pt x="149359" y="339378"/>
                      <a:pt x="165100" y="346075"/>
                      <a:pt x="180975" y="352425"/>
                    </a:cubicBezTo>
                    <a:lnTo>
                      <a:pt x="1238250" y="342900"/>
                    </a:lnTo>
                    <a:cubicBezTo>
                      <a:pt x="1720836" y="335956"/>
                      <a:pt x="1376356" y="360761"/>
                      <a:pt x="1562100" y="314325"/>
                    </a:cubicBezTo>
                    <a:cubicBezTo>
                      <a:pt x="1583398" y="309000"/>
                      <a:pt x="1643436" y="295026"/>
                      <a:pt x="1657350" y="285750"/>
                    </a:cubicBezTo>
                    <a:lnTo>
                      <a:pt x="1714500" y="247650"/>
                    </a:lnTo>
                    <a:cubicBezTo>
                      <a:pt x="1717675" y="234950"/>
                      <a:pt x="1724025" y="222641"/>
                      <a:pt x="1724025" y="209550"/>
                    </a:cubicBezTo>
                    <a:cubicBezTo>
                      <a:pt x="1724025" y="180799"/>
                      <a:pt x="1721473" y="151717"/>
                      <a:pt x="1714500" y="123825"/>
                    </a:cubicBezTo>
                    <a:cubicBezTo>
                      <a:pt x="1709341" y="103188"/>
                      <a:pt x="1684734" y="84138"/>
                      <a:pt x="1666875" y="76200"/>
                    </a:cubicBezTo>
                    <a:cubicBezTo>
                      <a:pt x="1630433" y="60003"/>
                      <a:pt x="1582639" y="48862"/>
                      <a:pt x="1543050" y="47625"/>
                    </a:cubicBezTo>
                    <a:cubicBezTo>
                      <a:pt x="1362135" y="41971"/>
                      <a:pt x="1181089" y="41831"/>
                      <a:pt x="1000125" y="38100"/>
                    </a:cubicBezTo>
                    <a:lnTo>
                      <a:pt x="619125" y="28575"/>
                    </a:lnTo>
                    <a:cubicBezTo>
                      <a:pt x="485775" y="31750"/>
                      <a:pt x="352331" y="32178"/>
                      <a:pt x="219075" y="38100"/>
                    </a:cubicBezTo>
                    <a:cubicBezTo>
                      <a:pt x="209045" y="38546"/>
                      <a:pt x="200186" y="44983"/>
                      <a:pt x="190500" y="47625"/>
                    </a:cubicBezTo>
                    <a:cubicBezTo>
                      <a:pt x="115907" y="67968"/>
                      <a:pt x="125119" y="64872"/>
                      <a:pt x="57150" y="76200"/>
                    </a:cubicBezTo>
                    <a:cubicBezTo>
                      <a:pt x="47625" y="82550"/>
                      <a:pt x="36670" y="87155"/>
                      <a:pt x="28575" y="95250"/>
                    </a:cubicBezTo>
                    <a:cubicBezTo>
                      <a:pt x="10111" y="113714"/>
                      <a:pt x="7747" y="129159"/>
                      <a:pt x="0" y="152400"/>
                    </a:cubicBezTo>
                    <a:cubicBezTo>
                      <a:pt x="7747" y="175641"/>
                      <a:pt x="10111" y="191086"/>
                      <a:pt x="28575" y="209550"/>
                    </a:cubicBezTo>
                    <a:cubicBezTo>
                      <a:pt x="36670" y="217645"/>
                      <a:pt x="48356" y="221271"/>
                      <a:pt x="57150" y="228600"/>
                    </a:cubicBezTo>
                    <a:cubicBezTo>
                      <a:pt x="130489" y="289716"/>
                      <a:pt x="43354" y="228927"/>
                      <a:pt x="114300" y="276225"/>
                    </a:cubicBezTo>
                    <a:cubicBezTo>
                      <a:pt x="168895" y="358117"/>
                      <a:pt x="96200" y="261745"/>
                      <a:pt x="161925" y="314325"/>
                    </a:cubicBezTo>
                    <a:cubicBezTo>
                      <a:pt x="170864" y="321476"/>
                      <a:pt x="171450" y="336550"/>
                      <a:pt x="180975" y="342900"/>
                    </a:cubicBezTo>
                    <a:cubicBezTo>
                      <a:pt x="191867" y="350162"/>
                      <a:pt x="206038" y="351240"/>
                      <a:pt x="219075" y="352425"/>
                    </a:cubicBezTo>
                    <a:cubicBezTo>
                      <a:pt x="276078" y="357607"/>
                      <a:pt x="333375" y="358775"/>
                      <a:pt x="390525" y="361950"/>
                    </a:cubicBezTo>
                    <a:cubicBezTo>
                      <a:pt x="533400" y="358775"/>
                      <a:pt x="676486" y="360817"/>
                      <a:pt x="819150" y="352425"/>
                    </a:cubicBezTo>
                    <a:cubicBezTo>
                      <a:pt x="839196" y="351246"/>
                      <a:pt x="856421" y="336215"/>
                      <a:pt x="876300" y="333375"/>
                    </a:cubicBezTo>
                    <a:cubicBezTo>
                      <a:pt x="920750" y="327025"/>
                      <a:pt x="964758" y="315223"/>
                      <a:pt x="1009650" y="314325"/>
                    </a:cubicBezTo>
                    <a:lnTo>
                      <a:pt x="1485900" y="304800"/>
                    </a:lnTo>
                    <a:cubicBezTo>
                      <a:pt x="1501775" y="301625"/>
                      <a:pt x="1517819" y="299202"/>
                      <a:pt x="1533525" y="295275"/>
                    </a:cubicBezTo>
                    <a:cubicBezTo>
                      <a:pt x="1578821" y="283951"/>
                      <a:pt x="1546750" y="285133"/>
                      <a:pt x="1600200" y="276225"/>
                    </a:cubicBezTo>
                    <a:cubicBezTo>
                      <a:pt x="1625449" y="272017"/>
                      <a:pt x="1651100" y="270592"/>
                      <a:pt x="1676400" y="266700"/>
                    </a:cubicBezTo>
                    <a:cubicBezTo>
                      <a:pt x="1692401" y="264238"/>
                      <a:pt x="1708406" y="261435"/>
                      <a:pt x="1724025" y="257175"/>
                    </a:cubicBezTo>
                    <a:cubicBezTo>
                      <a:pt x="1743398" y="251891"/>
                      <a:pt x="1781175" y="238125"/>
                      <a:pt x="1781175" y="238125"/>
                    </a:cubicBezTo>
                    <a:cubicBezTo>
                      <a:pt x="1787525" y="228600"/>
                      <a:pt x="1798606" y="220883"/>
                      <a:pt x="1800225" y="209550"/>
                    </a:cubicBezTo>
                    <a:cubicBezTo>
                      <a:pt x="1806994" y="162166"/>
                      <a:pt x="1788754" y="175240"/>
                      <a:pt x="1762125" y="161925"/>
                    </a:cubicBezTo>
                    <a:cubicBezTo>
                      <a:pt x="1706855" y="134290"/>
                      <a:pt x="1762246" y="148873"/>
                      <a:pt x="1695450" y="123825"/>
                    </a:cubicBezTo>
                    <a:cubicBezTo>
                      <a:pt x="1683193" y="119228"/>
                      <a:pt x="1670050" y="117475"/>
                      <a:pt x="1657350" y="114300"/>
                    </a:cubicBezTo>
                    <a:cubicBezTo>
                      <a:pt x="1638218" y="101546"/>
                      <a:pt x="1612647" y="82792"/>
                      <a:pt x="1590675" y="76200"/>
                    </a:cubicBezTo>
                    <a:cubicBezTo>
                      <a:pt x="1576511" y="71951"/>
                      <a:pt x="1476931" y="58983"/>
                      <a:pt x="1466850" y="57150"/>
                    </a:cubicBezTo>
                    <a:cubicBezTo>
                      <a:pt x="1432631" y="50928"/>
                      <a:pt x="1417363" y="41251"/>
                      <a:pt x="1381125" y="38100"/>
                    </a:cubicBezTo>
                    <a:cubicBezTo>
                      <a:pt x="1324102" y="33141"/>
                      <a:pt x="1266842" y="31433"/>
                      <a:pt x="1209675" y="28575"/>
                    </a:cubicBezTo>
                    <a:cubicBezTo>
                      <a:pt x="973997" y="16791"/>
                      <a:pt x="960375" y="17808"/>
                      <a:pt x="695325" y="9525"/>
                    </a:cubicBezTo>
                    <a:cubicBezTo>
                      <a:pt x="657225" y="6350"/>
                      <a:pt x="619257" y="0"/>
                      <a:pt x="581025" y="0"/>
                    </a:cubicBezTo>
                    <a:cubicBezTo>
                      <a:pt x="432725" y="0"/>
                      <a:pt x="422140" y="3648"/>
                      <a:pt x="314325" y="19050"/>
                    </a:cubicBezTo>
                    <a:cubicBezTo>
                      <a:pt x="218293" y="51061"/>
                      <a:pt x="367251" y="2220"/>
                      <a:pt x="247650" y="38100"/>
                    </a:cubicBezTo>
                    <a:cubicBezTo>
                      <a:pt x="131702" y="72885"/>
                      <a:pt x="240217" y="44721"/>
                      <a:pt x="152400" y="66675"/>
                    </a:cubicBezTo>
                    <a:cubicBezTo>
                      <a:pt x="142875" y="73025"/>
                      <a:pt x="131363" y="77110"/>
                      <a:pt x="123825" y="85725"/>
                    </a:cubicBezTo>
                    <a:cubicBezTo>
                      <a:pt x="88554" y="126035"/>
                      <a:pt x="89282" y="132203"/>
                      <a:pt x="76200" y="171450"/>
                    </a:cubicBezTo>
                    <a:cubicBezTo>
                      <a:pt x="79375" y="234950"/>
                      <a:pt x="74352" y="299396"/>
                      <a:pt x="85725" y="361950"/>
                    </a:cubicBezTo>
                    <a:cubicBezTo>
                      <a:pt x="87773" y="373213"/>
                      <a:pt x="104061" y="375880"/>
                      <a:pt x="114300" y="381000"/>
                    </a:cubicBezTo>
                    <a:cubicBezTo>
                      <a:pt x="123280" y="385490"/>
                      <a:pt x="133221" y="387767"/>
                      <a:pt x="142875" y="390525"/>
                    </a:cubicBezTo>
                    <a:cubicBezTo>
                      <a:pt x="187785" y="403356"/>
                      <a:pt x="193689" y="401866"/>
                      <a:pt x="247650" y="409575"/>
                    </a:cubicBezTo>
                    <a:cubicBezTo>
                      <a:pt x="346075" y="406400"/>
                      <a:pt x="444600" y="405512"/>
                      <a:pt x="542925" y="400050"/>
                    </a:cubicBezTo>
                    <a:cubicBezTo>
                      <a:pt x="560054" y="399098"/>
                      <a:pt x="600210" y="389106"/>
                      <a:pt x="619125" y="381000"/>
                    </a:cubicBezTo>
                    <a:cubicBezTo>
                      <a:pt x="632176" y="375407"/>
                      <a:pt x="643341" y="364925"/>
                      <a:pt x="657225" y="361950"/>
                    </a:cubicBezTo>
                    <a:cubicBezTo>
                      <a:pt x="688425" y="355264"/>
                      <a:pt x="720813" y="356383"/>
                      <a:pt x="752475" y="352425"/>
                    </a:cubicBezTo>
                    <a:cubicBezTo>
                      <a:pt x="797030" y="346856"/>
                      <a:pt x="841796" y="342181"/>
                      <a:pt x="885825" y="333375"/>
                    </a:cubicBezTo>
                    <a:lnTo>
                      <a:pt x="933450" y="323850"/>
                    </a:lnTo>
                    <a:cubicBezTo>
                      <a:pt x="952451" y="320395"/>
                      <a:pt x="971782" y="318668"/>
                      <a:pt x="990600" y="314325"/>
                    </a:cubicBezTo>
                    <a:cubicBezTo>
                      <a:pt x="1013122" y="309128"/>
                      <a:pt x="1034416" y="298704"/>
                      <a:pt x="1057275" y="295275"/>
                    </a:cubicBezTo>
                    <a:cubicBezTo>
                      <a:pt x="1098214" y="289134"/>
                      <a:pt x="1139760" y="287926"/>
                      <a:pt x="1181100" y="285750"/>
                    </a:cubicBezTo>
                    <a:cubicBezTo>
                      <a:pt x="1724153" y="257168"/>
                      <a:pt x="1185402" y="291813"/>
                      <a:pt x="1562100" y="266700"/>
                    </a:cubicBezTo>
                    <a:cubicBezTo>
                      <a:pt x="1562430" y="266618"/>
                      <a:pt x="1624220" y="252205"/>
                      <a:pt x="1628775" y="247650"/>
                    </a:cubicBezTo>
                    <a:cubicBezTo>
                      <a:pt x="1644964" y="231461"/>
                      <a:pt x="1666875" y="190500"/>
                      <a:pt x="1666875" y="190500"/>
                    </a:cubicBezTo>
                    <a:cubicBezTo>
                      <a:pt x="1663700" y="171450"/>
                      <a:pt x="1665987" y="150624"/>
                      <a:pt x="1657350" y="133350"/>
                    </a:cubicBezTo>
                    <a:cubicBezTo>
                      <a:pt x="1652709" y="124068"/>
                      <a:pt x="1594674" y="97535"/>
                      <a:pt x="1590675" y="95250"/>
                    </a:cubicBezTo>
                    <a:cubicBezTo>
                      <a:pt x="1580736" y="89570"/>
                      <a:pt x="1572819" y="80220"/>
                      <a:pt x="1562100" y="76200"/>
                    </a:cubicBezTo>
                    <a:cubicBezTo>
                      <a:pt x="1518626" y="59897"/>
                      <a:pt x="1521154" y="74777"/>
                      <a:pt x="1485900" y="57150"/>
                    </a:cubicBezTo>
                    <a:cubicBezTo>
                      <a:pt x="1475661" y="52030"/>
                      <a:pt x="1467564" y="43220"/>
                      <a:pt x="1457325" y="38100"/>
                    </a:cubicBezTo>
                    <a:cubicBezTo>
                      <a:pt x="1437799" y="28337"/>
                      <a:pt x="1399239" y="22673"/>
                      <a:pt x="1381125" y="19050"/>
                    </a:cubicBezTo>
                    <a:cubicBezTo>
                      <a:pt x="1228725" y="22225"/>
                      <a:pt x="1076358" y="28575"/>
                      <a:pt x="923925" y="28575"/>
                    </a:cubicBezTo>
                    <a:cubicBezTo>
                      <a:pt x="812755" y="28575"/>
                      <a:pt x="701694" y="21466"/>
                      <a:pt x="590550" y="19050"/>
                    </a:cubicBezTo>
                    <a:cubicBezTo>
                      <a:pt x="555633" y="18291"/>
                      <a:pt x="520700" y="19050"/>
                      <a:pt x="485775" y="1905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72187" y="276610"/>
                <a:ext cx="3403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인벤토리에서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필요한 재료를 클릭 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/>
                </a:r>
                <a:b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</a:br>
                <a:r>
                  <a:rPr lang="ko-KR" altLang="en-US" sz="120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슬롯에 등록되며 슬롯 클릭 시 등록을 취소할 수 있습니다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.</a:t>
                </a: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7528911" y="1428149"/>
                <a:ext cx="869903" cy="846131"/>
                <a:chOff x="5728686" y="3056924"/>
                <a:chExt cx="869903" cy="846131"/>
              </a:xfrm>
            </p:grpSpPr>
            <p:sp>
              <p:nvSpPr>
                <p:cNvPr id="30" name="폭발 2 29"/>
                <p:cNvSpPr/>
                <p:nvPr/>
              </p:nvSpPr>
              <p:spPr>
                <a:xfrm>
                  <a:off x="5728686" y="3056924"/>
                  <a:ext cx="687003" cy="687003"/>
                </a:xfrm>
                <a:prstGeom prst="irregularSeal2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왼쪽 화살표 32"/>
                <p:cNvSpPr/>
                <p:nvPr/>
              </p:nvSpPr>
              <p:spPr>
                <a:xfrm rot="2357430">
                  <a:off x="5999987" y="3422064"/>
                  <a:ext cx="598602" cy="480991"/>
                </a:xfrm>
                <a:prstGeom prst="left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9941476">
                  <a:off x="5759625" y="3247425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Click!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자유형 6"/>
              <p:cNvSpPr/>
              <p:nvPr/>
            </p:nvSpPr>
            <p:spPr>
              <a:xfrm>
                <a:off x="4495800" y="695325"/>
                <a:ext cx="3105150" cy="952500"/>
              </a:xfrm>
              <a:custGeom>
                <a:avLst/>
                <a:gdLst>
                  <a:gd name="connsiteX0" fmla="*/ 3105150 w 3105150"/>
                  <a:gd name="connsiteY0" fmla="*/ 923925 h 952500"/>
                  <a:gd name="connsiteX1" fmla="*/ 3057525 w 3105150"/>
                  <a:gd name="connsiteY1" fmla="*/ 885825 h 952500"/>
                  <a:gd name="connsiteX2" fmla="*/ 3048000 w 3105150"/>
                  <a:gd name="connsiteY2" fmla="*/ 857250 h 952500"/>
                  <a:gd name="connsiteX3" fmla="*/ 3019425 w 3105150"/>
                  <a:gd name="connsiteY3" fmla="*/ 819150 h 952500"/>
                  <a:gd name="connsiteX4" fmla="*/ 2981325 w 3105150"/>
                  <a:gd name="connsiteY4" fmla="*/ 762000 h 952500"/>
                  <a:gd name="connsiteX5" fmla="*/ 2952750 w 3105150"/>
                  <a:gd name="connsiteY5" fmla="*/ 723900 h 952500"/>
                  <a:gd name="connsiteX6" fmla="*/ 2905125 w 3105150"/>
                  <a:gd name="connsiteY6" fmla="*/ 638175 h 952500"/>
                  <a:gd name="connsiteX7" fmla="*/ 2847975 w 3105150"/>
                  <a:gd name="connsiteY7" fmla="*/ 590550 h 952500"/>
                  <a:gd name="connsiteX8" fmla="*/ 2800350 w 3105150"/>
                  <a:gd name="connsiteY8" fmla="*/ 533400 h 952500"/>
                  <a:gd name="connsiteX9" fmla="*/ 2743200 w 3105150"/>
                  <a:gd name="connsiteY9" fmla="*/ 504825 h 952500"/>
                  <a:gd name="connsiteX10" fmla="*/ 2714625 w 3105150"/>
                  <a:gd name="connsiteY10" fmla="*/ 466725 h 952500"/>
                  <a:gd name="connsiteX11" fmla="*/ 2647950 w 3105150"/>
                  <a:gd name="connsiteY11" fmla="*/ 428625 h 952500"/>
                  <a:gd name="connsiteX12" fmla="*/ 2628900 w 3105150"/>
                  <a:gd name="connsiteY12" fmla="*/ 400050 h 952500"/>
                  <a:gd name="connsiteX13" fmla="*/ 2552700 w 3105150"/>
                  <a:gd name="connsiteY13" fmla="*/ 352425 h 952500"/>
                  <a:gd name="connsiteX14" fmla="*/ 2476500 w 3105150"/>
                  <a:gd name="connsiteY14" fmla="*/ 304800 h 952500"/>
                  <a:gd name="connsiteX15" fmla="*/ 2400300 w 3105150"/>
                  <a:gd name="connsiteY15" fmla="*/ 257175 h 952500"/>
                  <a:gd name="connsiteX16" fmla="*/ 2362200 w 3105150"/>
                  <a:gd name="connsiteY16" fmla="*/ 238125 h 952500"/>
                  <a:gd name="connsiteX17" fmla="*/ 2295525 w 3105150"/>
                  <a:gd name="connsiteY17" fmla="*/ 180975 h 952500"/>
                  <a:gd name="connsiteX18" fmla="*/ 2266950 w 3105150"/>
                  <a:gd name="connsiteY18" fmla="*/ 171450 h 952500"/>
                  <a:gd name="connsiteX19" fmla="*/ 2238375 w 3105150"/>
                  <a:gd name="connsiteY19" fmla="*/ 152400 h 952500"/>
                  <a:gd name="connsiteX20" fmla="*/ 2209800 w 3105150"/>
                  <a:gd name="connsiteY20" fmla="*/ 142875 h 952500"/>
                  <a:gd name="connsiteX21" fmla="*/ 2162175 w 3105150"/>
                  <a:gd name="connsiteY21" fmla="*/ 123825 h 952500"/>
                  <a:gd name="connsiteX22" fmla="*/ 2105025 w 3105150"/>
                  <a:gd name="connsiteY22" fmla="*/ 104775 h 952500"/>
                  <a:gd name="connsiteX23" fmla="*/ 2076450 w 3105150"/>
                  <a:gd name="connsiteY23" fmla="*/ 95250 h 952500"/>
                  <a:gd name="connsiteX24" fmla="*/ 2009775 w 3105150"/>
                  <a:gd name="connsiteY24" fmla="*/ 66675 h 952500"/>
                  <a:gd name="connsiteX25" fmla="*/ 1895475 w 3105150"/>
                  <a:gd name="connsiteY25" fmla="*/ 47625 h 952500"/>
                  <a:gd name="connsiteX26" fmla="*/ 1752600 w 3105150"/>
                  <a:gd name="connsiteY26" fmla="*/ 38100 h 952500"/>
                  <a:gd name="connsiteX27" fmla="*/ 1704975 w 3105150"/>
                  <a:gd name="connsiteY27" fmla="*/ 28575 h 952500"/>
                  <a:gd name="connsiteX28" fmla="*/ 1619250 w 3105150"/>
                  <a:gd name="connsiteY28" fmla="*/ 19050 h 952500"/>
                  <a:gd name="connsiteX29" fmla="*/ 1590675 w 3105150"/>
                  <a:gd name="connsiteY29" fmla="*/ 9525 h 952500"/>
                  <a:gd name="connsiteX30" fmla="*/ 1476375 w 3105150"/>
                  <a:gd name="connsiteY30" fmla="*/ 0 h 952500"/>
                  <a:gd name="connsiteX31" fmla="*/ 1104900 w 3105150"/>
                  <a:gd name="connsiteY31" fmla="*/ 9525 h 952500"/>
                  <a:gd name="connsiteX32" fmla="*/ 1038225 w 3105150"/>
                  <a:gd name="connsiteY32" fmla="*/ 19050 h 952500"/>
                  <a:gd name="connsiteX33" fmla="*/ 981075 w 3105150"/>
                  <a:gd name="connsiteY33" fmla="*/ 38100 h 952500"/>
                  <a:gd name="connsiteX34" fmla="*/ 838200 w 3105150"/>
                  <a:gd name="connsiteY34" fmla="*/ 57150 h 952500"/>
                  <a:gd name="connsiteX35" fmla="*/ 809625 w 3105150"/>
                  <a:gd name="connsiteY35" fmla="*/ 66675 h 952500"/>
                  <a:gd name="connsiteX36" fmla="*/ 762000 w 3105150"/>
                  <a:gd name="connsiteY36" fmla="*/ 76200 h 952500"/>
                  <a:gd name="connsiteX37" fmla="*/ 704850 w 3105150"/>
                  <a:gd name="connsiteY37" fmla="*/ 95250 h 952500"/>
                  <a:gd name="connsiteX38" fmla="*/ 647700 w 3105150"/>
                  <a:gd name="connsiteY38" fmla="*/ 114300 h 952500"/>
                  <a:gd name="connsiteX39" fmla="*/ 619125 w 3105150"/>
                  <a:gd name="connsiteY39" fmla="*/ 123825 h 952500"/>
                  <a:gd name="connsiteX40" fmla="*/ 590550 w 3105150"/>
                  <a:gd name="connsiteY40" fmla="*/ 133350 h 952500"/>
                  <a:gd name="connsiteX41" fmla="*/ 542925 w 3105150"/>
                  <a:gd name="connsiteY41" fmla="*/ 142875 h 952500"/>
                  <a:gd name="connsiteX42" fmla="*/ 504825 w 3105150"/>
                  <a:gd name="connsiteY42" fmla="*/ 161925 h 952500"/>
                  <a:gd name="connsiteX43" fmla="*/ 476250 w 3105150"/>
                  <a:gd name="connsiteY43" fmla="*/ 180975 h 952500"/>
                  <a:gd name="connsiteX44" fmla="*/ 447675 w 3105150"/>
                  <a:gd name="connsiteY44" fmla="*/ 190500 h 952500"/>
                  <a:gd name="connsiteX45" fmla="*/ 419100 w 3105150"/>
                  <a:gd name="connsiteY45" fmla="*/ 209550 h 952500"/>
                  <a:gd name="connsiteX46" fmla="*/ 361950 w 3105150"/>
                  <a:gd name="connsiteY46" fmla="*/ 228600 h 952500"/>
                  <a:gd name="connsiteX47" fmla="*/ 304800 w 3105150"/>
                  <a:gd name="connsiteY47" fmla="*/ 247650 h 952500"/>
                  <a:gd name="connsiteX48" fmla="*/ 276225 w 3105150"/>
                  <a:gd name="connsiteY48" fmla="*/ 257175 h 952500"/>
                  <a:gd name="connsiteX49" fmla="*/ 247650 w 3105150"/>
                  <a:gd name="connsiteY49" fmla="*/ 266700 h 952500"/>
                  <a:gd name="connsiteX50" fmla="*/ 219075 w 3105150"/>
                  <a:gd name="connsiteY50" fmla="*/ 285750 h 952500"/>
                  <a:gd name="connsiteX51" fmla="*/ 161925 w 3105150"/>
                  <a:gd name="connsiteY51" fmla="*/ 304800 h 952500"/>
                  <a:gd name="connsiteX52" fmla="*/ 104775 w 3105150"/>
                  <a:gd name="connsiteY52" fmla="*/ 323850 h 952500"/>
                  <a:gd name="connsiteX53" fmla="*/ 76200 w 3105150"/>
                  <a:gd name="connsiteY53" fmla="*/ 333375 h 952500"/>
                  <a:gd name="connsiteX54" fmla="*/ 47625 w 3105150"/>
                  <a:gd name="connsiteY54" fmla="*/ 352425 h 952500"/>
                  <a:gd name="connsiteX55" fmla="*/ 76200 w 3105150"/>
                  <a:gd name="connsiteY55" fmla="*/ 295275 h 952500"/>
                  <a:gd name="connsiteX56" fmla="*/ 95250 w 3105150"/>
                  <a:gd name="connsiteY56" fmla="*/ 238125 h 952500"/>
                  <a:gd name="connsiteX57" fmla="*/ 104775 w 3105150"/>
                  <a:gd name="connsiteY57" fmla="*/ 209550 h 952500"/>
                  <a:gd name="connsiteX58" fmla="*/ 123825 w 3105150"/>
                  <a:gd name="connsiteY58" fmla="*/ 180975 h 952500"/>
                  <a:gd name="connsiteX59" fmla="*/ 133350 w 3105150"/>
                  <a:gd name="connsiteY59" fmla="*/ 152400 h 952500"/>
                  <a:gd name="connsiteX60" fmla="*/ 161925 w 3105150"/>
                  <a:gd name="connsiteY60" fmla="*/ 133350 h 952500"/>
                  <a:gd name="connsiteX61" fmla="*/ 180975 w 3105150"/>
                  <a:gd name="connsiteY61" fmla="*/ 104775 h 952500"/>
                  <a:gd name="connsiteX62" fmla="*/ 171450 w 3105150"/>
                  <a:gd name="connsiteY62" fmla="*/ 133350 h 952500"/>
                  <a:gd name="connsiteX63" fmla="*/ 133350 w 3105150"/>
                  <a:gd name="connsiteY63" fmla="*/ 190500 h 952500"/>
                  <a:gd name="connsiteX64" fmla="*/ 123825 w 3105150"/>
                  <a:gd name="connsiteY64" fmla="*/ 219075 h 952500"/>
                  <a:gd name="connsiteX65" fmla="*/ 95250 w 3105150"/>
                  <a:gd name="connsiteY65" fmla="*/ 228600 h 952500"/>
                  <a:gd name="connsiteX66" fmla="*/ 66675 w 3105150"/>
                  <a:gd name="connsiteY66" fmla="*/ 257175 h 952500"/>
                  <a:gd name="connsiteX67" fmla="*/ 38100 w 3105150"/>
                  <a:gd name="connsiteY67" fmla="*/ 276225 h 952500"/>
                  <a:gd name="connsiteX68" fmla="*/ 0 w 3105150"/>
                  <a:gd name="connsiteY68" fmla="*/ 323850 h 952500"/>
                  <a:gd name="connsiteX69" fmla="*/ 9525 w 3105150"/>
                  <a:gd name="connsiteY69" fmla="*/ 390525 h 952500"/>
                  <a:gd name="connsiteX70" fmla="*/ 66675 w 3105150"/>
                  <a:gd name="connsiteY70" fmla="*/ 409575 h 952500"/>
                  <a:gd name="connsiteX71" fmla="*/ 123825 w 3105150"/>
                  <a:gd name="connsiteY71" fmla="*/ 428625 h 952500"/>
                  <a:gd name="connsiteX72" fmla="*/ 152400 w 3105150"/>
                  <a:gd name="connsiteY72" fmla="*/ 438150 h 952500"/>
                  <a:gd name="connsiteX73" fmla="*/ 190500 w 3105150"/>
                  <a:gd name="connsiteY73" fmla="*/ 447675 h 952500"/>
                  <a:gd name="connsiteX74" fmla="*/ 219075 w 3105150"/>
                  <a:gd name="connsiteY74" fmla="*/ 457200 h 952500"/>
                  <a:gd name="connsiteX75" fmla="*/ 295275 w 3105150"/>
                  <a:gd name="connsiteY75" fmla="*/ 476250 h 952500"/>
                  <a:gd name="connsiteX76" fmla="*/ 352425 w 3105150"/>
                  <a:gd name="connsiteY76" fmla="*/ 495300 h 952500"/>
                  <a:gd name="connsiteX77" fmla="*/ 304800 w 3105150"/>
                  <a:gd name="connsiteY77" fmla="*/ 485775 h 952500"/>
                  <a:gd name="connsiteX78" fmla="*/ 247650 w 3105150"/>
                  <a:gd name="connsiteY78" fmla="*/ 466725 h 952500"/>
                  <a:gd name="connsiteX79" fmla="*/ 114300 w 3105150"/>
                  <a:gd name="connsiteY79" fmla="*/ 428625 h 952500"/>
                  <a:gd name="connsiteX80" fmla="*/ 85725 w 3105150"/>
                  <a:gd name="connsiteY80" fmla="*/ 419100 h 952500"/>
                  <a:gd name="connsiteX81" fmla="*/ 28575 w 3105150"/>
                  <a:gd name="connsiteY81" fmla="*/ 381000 h 952500"/>
                  <a:gd name="connsiteX82" fmla="*/ 19050 w 3105150"/>
                  <a:gd name="connsiteY82" fmla="*/ 352425 h 952500"/>
                  <a:gd name="connsiteX83" fmla="*/ 85725 w 3105150"/>
                  <a:gd name="connsiteY83" fmla="*/ 266700 h 952500"/>
                  <a:gd name="connsiteX84" fmla="*/ 123825 w 3105150"/>
                  <a:gd name="connsiteY84" fmla="*/ 209550 h 952500"/>
                  <a:gd name="connsiteX85" fmla="*/ 142875 w 3105150"/>
                  <a:gd name="connsiteY85" fmla="*/ 180975 h 952500"/>
                  <a:gd name="connsiteX86" fmla="*/ 171450 w 3105150"/>
                  <a:gd name="connsiteY86" fmla="*/ 161925 h 952500"/>
                  <a:gd name="connsiteX87" fmla="*/ 133350 w 3105150"/>
                  <a:gd name="connsiteY87" fmla="*/ 123825 h 952500"/>
                  <a:gd name="connsiteX88" fmla="*/ 123825 w 3105150"/>
                  <a:gd name="connsiteY88" fmla="*/ 152400 h 952500"/>
                  <a:gd name="connsiteX89" fmla="*/ 104775 w 3105150"/>
                  <a:gd name="connsiteY89" fmla="*/ 200025 h 952500"/>
                  <a:gd name="connsiteX90" fmla="*/ 95250 w 3105150"/>
                  <a:gd name="connsiteY90" fmla="*/ 228600 h 952500"/>
                  <a:gd name="connsiteX91" fmla="*/ 57150 w 3105150"/>
                  <a:gd name="connsiteY91" fmla="*/ 285750 h 952500"/>
                  <a:gd name="connsiteX92" fmla="*/ 47625 w 3105150"/>
                  <a:gd name="connsiteY92" fmla="*/ 314325 h 952500"/>
                  <a:gd name="connsiteX93" fmla="*/ 19050 w 3105150"/>
                  <a:gd name="connsiteY93" fmla="*/ 371475 h 952500"/>
                  <a:gd name="connsiteX94" fmla="*/ 28575 w 3105150"/>
                  <a:gd name="connsiteY94" fmla="*/ 409575 h 952500"/>
                  <a:gd name="connsiteX95" fmla="*/ 57150 w 3105150"/>
                  <a:gd name="connsiteY95" fmla="*/ 419100 h 952500"/>
                  <a:gd name="connsiteX96" fmla="*/ 95250 w 3105150"/>
                  <a:gd name="connsiteY96" fmla="*/ 428625 h 952500"/>
                  <a:gd name="connsiteX97" fmla="*/ 123825 w 3105150"/>
                  <a:gd name="connsiteY97" fmla="*/ 438150 h 952500"/>
                  <a:gd name="connsiteX98" fmla="*/ 219075 w 3105150"/>
                  <a:gd name="connsiteY98" fmla="*/ 466725 h 952500"/>
                  <a:gd name="connsiteX99" fmla="*/ 276225 w 3105150"/>
                  <a:gd name="connsiteY99" fmla="*/ 495300 h 952500"/>
                  <a:gd name="connsiteX100" fmla="*/ 333375 w 3105150"/>
                  <a:gd name="connsiteY100" fmla="*/ 514350 h 952500"/>
                  <a:gd name="connsiteX101" fmla="*/ 304800 w 3105150"/>
                  <a:gd name="connsiteY101" fmla="*/ 495300 h 952500"/>
                  <a:gd name="connsiteX102" fmla="*/ 276225 w 3105150"/>
                  <a:gd name="connsiteY102" fmla="*/ 466725 h 952500"/>
                  <a:gd name="connsiteX103" fmla="*/ 247650 w 3105150"/>
                  <a:gd name="connsiteY103" fmla="*/ 457200 h 952500"/>
                  <a:gd name="connsiteX104" fmla="*/ 219075 w 3105150"/>
                  <a:gd name="connsiteY104" fmla="*/ 438150 h 952500"/>
                  <a:gd name="connsiteX105" fmla="*/ 161925 w 3105150"/>
                  <a:gd name="connsiteY105" fmla="*/ 419100 h 952500"/>
                  <a:gd name="connsiteX106" fmla="*/ 133350 w 3105150"/>
                  <a:gd name="connsiteY106" fmla="*/ 361950 h 952500"/>
                  <a:gd name="connsiteX107" fmla="*/ 104775 w 3105150"/>
                  <a:gd name="connsiteY107" fmla="*/ 352425 h 952500"/>
                  <a:gd name="connsiteX108" fmla="*/ 123825 w 3105150"/>
                  <a:gd name="connsiteY108" fmla="*/ 409575 h 952500"/>
                  <a:gd name="connsiteX109" fmla="*/ 209550 w 3105150"/>
                  <a:gd name="connsiteY109" fmla="*/ 447675 h 952500"/>
                  <a:gd name="connsiteX110" fmla="*/ 228600 w 3105150"/>
                  <a:gd name="connsiteY110" fmla="*/ 476250 h 952500"/>
                  <a:gd name="connsiteX111" fmla="*/ 257175 w 3105150"/>
                  <a:gd name="connsiteY111" fmla="*/ 485775 h 952500"/>
                  <a:gd name="connsiteX112" fmla="*/ 257175 w 3105150"/>
                  <a:gd name="connsiteY112" fmla="*/ 495300 h 952500"/>
                  <a:gd name="connsiteX113" fmla="*/ 190500 w 3105150"/>
                  <a:gd name="connsiteY113" fmla="*/ 438150 h 952500"/>
                  <a:gd name="connsiteX114" fmla="*/ 133350 w 3105150"/>
                  <a:gd name="connsiteY114" fmla="*/ 419100 h 952500"/>
                  <a:gd name="connsiteX115" fmla="*/ 76200 w 3105150"/>
                  <a:gd name="connsiteY115" fmla="*/ 381000 h 952500"/>
                  <a:gd name="connsiteX116" fmla="*/ 104775 w 3105150"/>
                  <a:gd name="connsiteY116" fmla="*/ 390525 h 952500"/>
                  <a:gd name="connsiteX117" fmla="*/ 142875 w 3105150"/>
                  <a:gd name="connsiteY117" fmla="*/ 409575 h 952500"/>
                  <a:gd name="connsiteX118" fmla="*/ 180975 w 3105150"/>
                  <a:gd name="connsiteY118" fmla="*/ 419100 h 952500"/>
                  <a:gd name="connsiteX119" fmla="*/ 238125 w 3105150"/>
                  <a:gd name="connsiteY119" fmla="*/ 457200 h 952500"/>
                  <a:gd name="connsiteX120" fmla="*/ 266700 w 3105150"/>
                  <a:gd name="connsiteY120" fmla="*/ 476250 h 952500"/>
                  <a:gd name="connsiteX121" fmla="*/ 238125 w 3105150"/>
                  <a:gd name="connsiteY121" fmla="*/ 485775 h 952500"/>
                  <a:gd name="connsiteX122" fmla="*/ 209550 w 3105150"/>
                  <a:gd name="connsiteY122" fmla="*/ 476250 h 952500"/>
                  <a:gd name="connsiteX123" fmla="*/ 171450 w 3105150"/>
                  <a:gd name="connsiteY123" fmla="*/ 457200 h 952500"/>
                  <a:gd name="connsiteX124" fmla="*/ 142875 w 3105150"/>
                  <a:gd name="connsiteY124" fmla="*/ 438150 h 952500"/>
                  <a:gd name="connsiteX125" fmla="*/ 57150 w 3105150"/>
                  <a:gd name="connsiteY125" fmla="*/ 400050 h 952500"/>
                  <a:gd name="connsiteX126" fmla="*/ 38100 w 3105150"/>
                  <a:gd name="connsiteY126" fmla="*/ 371475 h 952500"/>
                  <a:gd name="connsiteX127" fmla="*/ 85725 w 3105150"/>
                  <a:gd name="connsiteY127" fmla="*/ 304800 h 952500"/>
                  <a:gd name="connsiteX128" fmla="*/ 104775 w 3105150"/>
                  <a:gd name="connsiteY128" fmla="*/ 247650 h 952500"/>
                  <a:gd name="connsiteX129" fmla="*/ 152400 w 3105150"/>
                  <a:gd name="connsiteY129" fmla="*/ 180975 h 952500"/>
                  <a:gd name="connsiteX130" fmla="*/ 190500 w 3105150"/>
                  <a:gd name="connsiteY130" fmla="*/ 123825 h 952500"/>
                  <a:gd name="connsiteX131" fmla="*/ 133350 w 3105150"/>
                  <a:gd name="connsiteY131" fmla="*/ 152400 h 952500"/>
                  <a:gd name="connsiteX132" fmla="*/ 114300 w 3105150"/>
                  <a:gd name="connsiteY132" fmla="*/ 180975 h 952500"/>
                  <a:gd name="connsiteX133" fmla="*/ 57150 w 3105150"/>
                  <a:gd name="connsiteY133" fmla="*/ 228600 h 952500"/>
                  <a:gd name="connsiteX134" fmla="*/ 47625 w 3105150"/>
                  <a:gd name="connsiteY134" fmla="*/ 352425 h 952500"/>
                  <a:gd name="connsiteX135" fmla="*/ 114300 w 3105150"/>
                  <a:gd name="connsiteY135" fmla="*/ 333375 h 952500"/>
                  <a:gd name="connsiteX136" fmla="*/ 171450 w 3105150"/>
                  <a:gd name="connsiteY136" fmla="*/ 323850 h 952500"/>
                  <a:gd name="connsiteX137" fmla="*/ 200025 w 3105150"/>
                  <a:gd name="connsiteY137" fmla="*/ 314325 h 952500"/>
                  <a:gd name="connsiteX138" fmla="*/ 266700 w 3105150"/>
                  <a:gd name="connsiteY138" fmla="*/ 295275 h 952500"/>
                  <a:gd name="connsiteX139" fmla="*/ 295275 w 3105150"/>
                  <a:gd name="connsiteY139" fmla="*/ 276225 h 952500"/>
                  <a:gd name="connsiteX140" fmla="*/ 323850 w 3105150"/>
                  <a:gd name="connsiteY140" fmla="*/ 266700 h 952500"/>
                  <a:gd name="connsiteX141" fmla="*/ 352425 w 3105150"/>
                  <a:gd name="connsiteY141" fmla="*/ 247650 h 952500"/>
                  <a:gd name="connsiteX142" fmla="*/ 409575 w 3105150"/>
                  <a:gd name="connsiteY142" fmla="*/ 219075 h 952500"/>
                  <a:gd name="connsiteX143" fmla="*/ 485775 w 3105150"/>
                  <a:gd name="connsiteY143" fmla="*/ 171450 h 952500"/>
                  <a:gd name="connsiteX144" fmla="*/ 514350 w 3105150"/>
                  <a:gd name="connsiteY144" fmla="*/ 161925 h 952500"/>
                  <a:gd name="connsiteX145" fmla="*/ 542925 w 3105150"/>
                  <a:gd name="connsiteY145" fmla="*/ 152400 h 952500"/>
                  <a:gd name="connsiteX146" fmla="*/ 619125 w 3105150"/>
                  <a:gd name="connsiteY146" fmla="*/ 142875 h 952500"/>
                  <a:gd name="connsiteX147" fmla="*/ 704850 w 3105150"/>
                  <a:gd name="connsiteY147" fmla="*/ 133350 h 952500"/>
                  <a:gd name="connsiteX148" fmla="*/ 762000 w 3105150"/>
                  <a:gd name="connsiteY148" fmla="*/ 123825 h 952500"/>
                  <a:gd name="connsiteX149" fmla="*/ 885825 w 3105150"/>
                  <a:gd name="connsiteY149" fmla="*/ 104775 h 952500"/>
                  <a:gd name="connsiteX150" fmla="*/ 914400 w 3105150"/>
                  <a:gd name="connsiteY150" fmla="*/ 95250 h 952500"/>
                  <a:gd name="connsiteX151" fmla="*/ 952500 w 3105150"/>
                  <a:gd name="connsiteY151" fmla="*/ 85725 h 952500"/>
                  <a:gd name="connsiteX152" fmla="*/ 1009650 w 3105150"/>
                  <a:gd name="connsiteY152" fmla="*/ 66675 h 952500"/>
                  <a:gd name="connsiteX153" fmla="*/ 1047750 w 3105150"/>
                  <a:gd name="connsiteY153" fmla="*/ 57150 h 952500"/>
                  <a:gd name="connsiteX154" fmla="*/ 1076325 w 3105150"/>
                  <a:gd name="connsiteY154" fmla="*/ 47625 h 952500"/>
                  <a:gd name="connsiteX155" fmla="*/ 1181100 w 3105150"/>
                  <a:gd name="connsiteY155" fmla="*/ 28575 h 952500"/>
                  <a:gd name="connsiteX156" fmla="*/ 1228725 w 3105150"/>
                  <a:gd name="connsiteY156" fmla="*/ 19050 h 952500"/>
                  <a:gd name="connsiteX157" fmla="*/ 1362075 w 3105150"/>
                  <a:gd name="connsiteY157" fmla="*/ 9525 h 952500"/>
                  <a:gd name="connsiteX158" fmla="*/ 1476375 w 3105150"/>
                  <a:gd name="connsiteY158" fmla="*/ 0 h 952500"/>
                  <a:gd name="connsiteX159" fmla="*/ 1866900 w 3105150"/>
                  <a:gd name="connsiteY159" fmla="*/ 9525 h 952500"/>
                  <a:gd name="connsiteX160" fmla="*/ 1971675 w 3105150"/>
                  <a:gd name="connsiteY160" fmla="*/ 28575 h 952500"/>
                  <a:gd name="connsiteX161" fmla="*/ 2000250 w 3105150"/>
                  <a:gd name="connsiteY161" fmla="*/ 38100 h 952500"/>
                  <a:gd name="connsiteX162" fmla="*/ 2057400 w 3105150"/>
                  <a:gd name="connsiteY162" fmla="*/ 47625 h 952500"/>
                  <a:gd name="connsiteX163" fmla="*/ 2143125 w 3105150"/>
                  <a:gd name="connsiteY163" fmla="*/ 76200 h 952500"/>
                  <a:gd name="connsiteX164" fmla="*/ 2171700 w 3105150"/>
                  <a:gd name="connsiteY164" fmla="*/ 85725 h 952500"/>
                  <a:gd name="connsiteX165" fmla="*/ 2200275 w 3105150"/>
                  <a:gd name="connsiteY165" fmla="*/ 95250 h 952500"/>
                  <a:gd name="connsiteX166" fmla="*/ 2238375 w 3105150"/>
                  <a:gd name="connsiteY166" fmla="*/ 114300 h 952500"/>
                  <a:gd name="connsiteX167" fmla="*/ 2333625 w 3105150"/>
                  <a:gd name="connsiteY167" fmla="*/ 142875 h 952500"/>
                  <a:gd name="connsiteX168" fmla="*/ 2400300 w 3105150"/>
                  <a:gd name="connsiteY168" fmla="*/ 180975 h 952500"/>
                  <a:gd name="connsiteX169" fmla="*/ 2428875 w 3105150"/>
                  <a:gd name="connsiteY169" fmla="*/ 200025 h 952500"/>
                  <a:gd name="connsiteX170" fmla="*/ 2457450 w 3105150"/>
                  <a:gd name="connsiteY170" fmla="*/ 209550 h 952500"/>
                  <a:gd name="connsiteX171" fmla="*/ 2486025 w 3105150"/>
                  <a:gd name="connsiteY171" fmla="*/ 228600 h 952500"/>
                  <a:gd name="connsiteX172" fmla="*/ 2543175 w 3105150"/>
                  <a:gd name="connsiteY172" fmla="*/ 247650 h 952500"/>
                  <a:gd name="connsiteX173" fmla="*/ 2562225 w 3105150"/>
                  <a:gd name="connsiteY173" fmla="*/ 276225 h 952500"/>
                  <a:gd name="connsiteX174" fmla="*/ 2638425 w 3105150"/>
                  <a:gd name="connsiteY174" fmla="*/ 323850 h 952500"/>
                  <a:gd name="connsiteX175" fmla="*/ 2647950 w 3105150"/>
                  <a:gd name="connsiteY175" fmla="*/ 352425 h 952500"/>
                  <a:gd name="connsiteX176" fmla="*/ 2714625 w 3105150"/>
                  <a:gd name="connsiteY176" fmla="*/ 409575 h 952500"/>
                  <a:gd name="connsiteX177" fmla="*/ 2743200 w 3105150"/>
                  <a:gd name="connsiteY177" fmla="*/ 438150 h 952500"/>
                  <a:gd name="connsiteX178" fmla="*/ 2781300 w 3105150"/>
                  <a:gd name="connsiteY178" fmla="*/ 466725 h 952500"/>
                  <a:gd name="connsiteX179" fmla="*/ 2828925 w 3105150"/>
                  <a:gd name="connsiteY179" fmla="*/ 514350 h 952500"/>
                  <a:gd name="connsiteX180" fmla="*/ 2867025 w 3105150"/>
                  <a:gd name="connsiteY180" fmla="*/ 571500 h 952500"/>
                  <a:gd name="connsiteX181" fmla="*/ 2886075 w 3105150"/>
                  <a:gd name="connsiteY181" fmla="*/ 600075 h 952500"/>
                  <a:gd name="connsiteX182" fmla="*/ 2914650 w 3105150"/>
                  <a:gd name="connsiteY182" fmla="*/ 619125 h 952500"/>
                  <a:gd name="connsiteX183" fmla="*/ 2933700 w 3105150"/>
                  <a:gd name="connsiteY183" fmla="*/ 676275 h 952500"/>
                  <a:gd name="connsiteX184" fmla="*/ 2971800 w 3105150"/>
                  <a:gd name="connsiteY184" fmla="*/ 733425 h 952500"/>
                  <a:gd name="connsiteX185" fmla="*/ 3000375 w 3105150"/>
                  <a:gd name="connsiteY185" fmla="*/ 800100 h 952500"/>
                  <a:gd name="connsiteX186" fmla="*/ 3019425 w 3105150"/>
                  <a:gd name="connsiteY186" fmla="*/ 857250 h 952500"/>
                  <a:gd name="connsiteX187" fmla="*/ 3028950 w 3105150"/>
                  <a:gd name="connsiteY187" fmla="*/ 885825 h 952500"/>
                  <a:gd name="connsiteX188" fmla="*/ 3067050 w 3105150"/>
                  <a:gd name="connsiteY188" fmla="*/ 952500 h 952500"/>
                  <a:gd name="connsiteX189" fmla="*/ 3086100 w 3105150"/>
                  <a:gd name="connsiteY189" fmla="*/ 923925 h 952500"/>
                  <a:gd name="connsiteX190" fmla="*/ 3067050 w 3105150"/>
                  <a:gd name="connsiteY190" fmla="*/ 895350 h 952500"/>
                  <a:gd name="connsiteX191" fmla="*/ 3000375 w 3105150"/>
                  <a:gd name="connsiteY191" fmla="*/ 828675 h 952500"/>
                  <a:gd name="connsiteX192" fmla="*/ 2943225 w 3105150"/>
                  <a:gd name="connsiteY192" fmla="*/ 781050 h 952500"/>
                  <a:gd name="connsiteX193" fmla="*/ 2933700 w 3105150"/>
                  <a:gd name="connsiteY193" fmla="*/ 752475 h 952500"/>
                  <a:gd name="connsiteX194" fmla="*/ 2876550 w 3105150"/>
                  <a:gd name="connsiteY194" fmla="*/ 695325 h 952500"/>
                  <a:gd name="connsiteX195" fmla="*/ 2847975 w 3105150"/>
                  <a:gd name="connsiteY195" fmla="*/ 666750 h 952500"/>
                  <a:gd name="connsiteX196" fmla="*/ 2828925 w 3105150"/>
                  <a:gd name="connsiteY196" fmla="*/ 638175 h 952500"/>
                  <a:gd name="connsiteX197" fmla="*/ 2800350 w 3105150"/>
                  <a:gd name="connsiteY197" fmla="*/ 628650 h 952500"/>
                  <a:gd name="connsiteX198" fmla="*/ 2762250 w 3105150"/>
                  <a:gd name="connsiteY198" fmla="*/ 571500 h 952500"/>
                  <a:gd name="connsiteX199" fmla="*/ 2743200 w 3105150"/>
                  <a:gd name="connsiteY199" fmla="*/ 542925 h 952500"/>
                  <a:gd name="connsiteX200" fmla="*/ 2695575 w 3105150"/>
                  <a:gd name="connsiteY200" fmla="*/ 457200 h 952500"/>
                  <a:gd name="connsiteX201" fmla="*/ 2667000 w 3105150"/>
                  <a:gd name="connsiteY201" fmla="*/ 428625 h 952500"/>
                  <a:gd name="connsiteX202" fmla="*/ 2628900 w 3105150"/>
                  <a:gd name="connsiteY202" fmla="*/ 371475 h 952500"/>
                  <a:gd name="connsiteX203" fmla="*/ 2543175 w 3105150"/>
                  <a:gd name="connsiteY203" fmla="*/ 323850 h 952500"/>
                  <a:gd name="connsiteX204" fmla="*/ 2476500 w 3105150"/>
                  <a:gd name="connsiteY204" fmla="*/ 276225 h 952500"/>
                  <a:gd name="connsiteX205" fmla="*/ 2447925 w 3105150"/>
                  <a:gd name="connsiteY205" fmla="*/ 266700 h 952500"/>
                  <a:gd name="connsiteX206" fmla="*/ 2419350 w 3105150"/>
                  <a:gd name="connsiteY206" fmla="*/ 247650 h 952500"/>
                  <a:gd name="connsiteX207" fmla="*/ 2362200 w 3105150"/>
                  <a:gd name="connsiteY207" fmla="*/ 228600 h 952500"/>
                  <a:gd name="connsiteX208" fmla="*/ 2333625 w 3105150"/>
                  <a:gd name="connsiteY208" fmla="*/ 209550 h 952500"/>
                  <a:gd name="connsiteX209" fmla="*/ 2266950 w 3105150"/>
                  <a:gd name="connsiteY209" fmla="*/ 190500 h 952500"/>
                  <a:gd name="connsiteX210" fmla="*/ 2228850 w 3105150"/>
                  <a:gd name="connsiteY210" fmla="*/ 171450 h 952500"/>
                  <a:gd name="connsiteX211" fmla="*/ 2152650 w 3105150"/>
                  <a:gd name="connsiteY211" fmla="*/ 152400 h 952500"/>
                  <a:gd name="connsiteX212" fmla="*/ 2124075 w 3105150"/>
                  <a:gd name="connsiteY212" fmla="*/ 142875 h 952500"/>
                  <a:gd name="connsiteX213" fmla="*/ 2066925 w 3105150"/>
                  <a:gd name="connsiteY213" fmla="*/ 133350 h 952500"/>
                  <a:gd name="connsiteX214" fmla="*/ 2038350 w 3105150"/>
                  <a:gd name="connsiteY214" fmla="*/ 123825 h 952500"/>
                  <a:gd name="connsiteX215" fmla="*/ 1971675 w 3105150"/>
                  <a:gd name="connsiteY215" fmla="*/ 104775 h 952500"/>
                  <a:gd name="connsiteX216" fmla="*/ 1943100 w 3105150"/>
                  <a:gd name="connsiteY216" fmla="*/ 85725 h 952500"/>
                  <a:gd name="connsiteX217" fmla="*/ 1885950 w 3105150"/>
                  <a:gd name="connsiteY217" fmla="*/ 66675 h 952500"/>
                  <a:gd name="connsiteX218" fmla="*/ 1857375 w 3105150"/>
                  <a:gd name="connsiteY218" fmla="*/ 47625 h 952500"/>
                  <a:gd name="connsiteX219" fmla="*/ 1809750 w 3105150"/>
                  <a:gd name="connsiteY219" fmla="*/ 38100 h 952500"/>
                  <a:gd name="connsiteX220" fmla="*/ 1724025 w 3105150"/>
                  <a:gd name="connsiteY220" fmla="*/ 9525 h 952500"/>
                  <a:gd name="connsiteX221" fmla="*/ 1695450 w 3105150"/>
                  <a:gd name="connsiteY221" fmla="*/ 0 h 952500"/>
                  <a:gd name="connsiteX222" fmla="*/ 1276350 w 3105150"/>
                  <a:gd name="connsiteY222" fmla="*/ 9525 h 952500"/>
                  <a:gd name="connsiteX223" fmla="*/ 1181100 w 3105150"/>
                  <a:gd name="connsiteY223" fmla="*/ 28575 h 952500"/>
                  <a:gd name="connsiteX224" fmla="*/ 1104900 w 3105150"/>
                  <a:gd name="connsiteY224" fmla="*/ 38100 h 952500"/>
                  <a:gd name="connsiteX225" fmla="*/ 1009650 w 3105150"/>
                  <a:gd name="connsiteY225" fmla="*/ 66675 h 952500"/>
                  <a:gd name="connsiteX226" fmla="*/ 923925 w 3105150"/>
                  <a:gd name="connsiteY226" fmla="*/ 95250 h 952500"/>
                  <a:gd name="connsiteX227" fmla="*/ 895350 w 3105150"/>
                  <a:gd name="connsiteY227" fmla="*/ 104775 h 952500"/>
                  <a:gd name="connsiteX228" fmla="*/ 866775 w 3105150"/>
                  <a:gd name="connsiteY228" fmla="*/ 114300 h 952500"/>
                  <a:gd name="connsiteX229" fmla="*/ 819150 w 3105150"/>
                  <a:gd name="connsiteY229" fmla="*/ 123825 h 952500"/>
                  <a:gd name="connsiteX230" fmla="*/ 781050 w 3105150"/>
                  <a:gd name="connsiteY230" fmla="*/ 133350 h 952500"/>
                  <a:gd name="connsiteX231" fmla="*/ 619125 w 3105150"/>
                  <a:gd name="connsiteY231" fmla="*/ 142875 h 952500"/>
                  <a:gd name="connsiteX232" fmla="*/ 514350 w 3105150"/>
                  <a:gd name="connsiteY232" fmla="*/ 171450 h 952500"/>
                  <a:gd name="connsiteX233" fmla="*/ 476250 w 3105150"/>
                  <a:gd name="connsiteY233" fmla="*/ 190500 h 952500"/>
                  <a:gd name="connsiteX234" fmla="*/ 447675 w 3105150"/>
                  <a:gd name="connsiteY234" fmla="*/ 200025 h 952500"/>
                  <a:gd name="connsiteX235" fmla="*/ 419100 w 3105150"/>
                  <a:gd name="connsiteY235" fmla="*/ 219075 h 952500"/>
                  <a:gd name="connsiteX236" fmla="*/ 352425 w 3105150"/>
                  <a:gd name="connsiteY236" fmla="*/ 238125 h 952500"/>
                  <a:gd name="connsiteX237" fmla="*/ 323850 w 3105150"/>
                  <a:gd name="connsiteY237" fmla="*/ 257175 h 952500"/>
                  <a:gd name="connsiteX238" fmla="*/ 295275 w 3105150"/>
                  <a:gd name="connsiteY238" fmla="*/ 266700 h 952500"/>
                  <a:gd name="connsiteX239" fmla="*/ 228600 w 3105150"/>
                  <a:gd name="connsiteY239" fmla="*/ 285750 h 952500"/>
                  <a:gd name="connsiteX240" fmla="*/ 200025 w 3105150"/>
                  <a:gd name="connsiteY240" fmla="*/ 304800 h 952500"/>
                  <a:gd name="connsiteX241" fmla="*/ 142875 w 3105150"/>
                  <a:gd name="connsiteY241" fmla="*/ 323850 h 952500"/>
                  <a:gd name="connsiteX242" fmla="*/ 114300 w 3105150"/>
                  <a:gd name="connsiteY242" fmla="*/ 333375 h 952500"/>
                  <a:gd name="connsiteX243" fmla="*/ 209550 w 3105150"/>
                  <a:gd name="connsiteY243" fmla="*/ 314325 h 952500"/>
                  <a:gd name="connsiteX244" fmla="*/ 266700 w 3105150"/>
                  <a:gd name="connsiteY244" fmla="*/ 295275 h 952500"/>
                  <a:gd name="connsiteX245" fmla="*/ 361950 w 3105150"/>
                  <a:gd name="connsiteY245" fmla="*/ 257175 h 952500"/>
                  <a:gd name="connsiteX246" fmla="*/ 400050 w 3105150"/>
                  <a:gd name="connsiteY246" fmla="*/ 247650 h 952500"/>
                  <a:gd name="connsiteX247" fmla="*/ 428625 w 3105150"/>
                  <a:gd name="connsiteY247" fmla="*/ 238125 h 952500"/>
                  <a:gd name="connsiteX248" fmla="*/ 504825 w 3105150"/>
                  <a:gd name="connsiteY248" fmla="*/ 228600 h 952500"/>
                  <a:gd name="connsiteX249" fmla="*/ 533400 w 3105150"/>
                  <a:gd name="connsiteY249" fmla="*/ 219075 h 952500"/>
                  <a:gd name="connsiteX250" fmla="*/ 609600 w 3105150"/>
                  <a:gd name="connsiteY250" fmla="*/ 190500 h 952500"/>
                  <a:gd name="connsiteX251" fmla="*/ 657225 w 3105150"/>
                  <a:gd name="connsiteY251" fmla="*/ 180975 h 952500"/>
                  <a:gd name="connsiteX252" fmla="*/ 742950 w 3105150"/>
                  <a:gd name="connsiteY252" fmla="*/ 142875 h 952500"/>
                  <a:gd name="connsiteX253" fmla="*/ 838200 w 3105150"/>
                  <a:gd name="connsiteY253" fmla="*/ 114300 h 952500"/>
                  <a:gd name="connsiteX254" fmla="*/ 866775 w 3105150"/>
                  <a:gd name="connsiteY254" fmla="*/ 95250 h 952500"/>
                  <a:gd name="connsiteX255" fmla="*/ 962025 w 3105150"/>
                  <a:gd name="connsiteY255" fmla="*/ 66675 h 952500"/>
                  <a:gd name="connsiteX256" fmla="*/ 1028700 w 3105150"/>
                  <a:gd name="connsiteY256" fmla="*/ 47625 h 952500"/>
                  <a:gd name="connsiteX257" fmla="*/ 1095375 w 3105150"/>
                  <a:gd name="connsiteY257" fmla="*/ 38100 h 952500"/>
                  <a:gd name="connsiteX258" fmla="*/ 1571625 w 3105150"/>
                  <a:gd name="connsiteY258" fmla="*/ 47625 h 952500"/>
                  <a:gd name="connsiteX259" fmla="*/ 1657350 w 3105150"/>
                  <a:gd name="connsiteY259" fmla="*/ 57150 h 952500"/>
                  <a:gd name="connsiteX260" fmla="*/ 1762125 w 3105150"/>
                  <a:gd name="connsiteY260" fmla="*/ 66675 h 952500"/>
                  <a:gd name="connsiteX261" fmla="*/ 2047875 w 3105150"/>
                  <a:gd name="connsiteY261" fmla="*/ 76200 h 952500"/>
                  <a:gd name="connsiteX262" fmla="*/ 2105025 w 3105150"/>
                  <a:gd name="connsiteY262" fmla="*/ 85725 h 952500"/>
                  <a:gd name="connsiteX263" fmla="*/ 2200275 w 3105150"/>
                  <a:gd name="connsiteY263" fmla="*/ 114300 h 952500"/>
                  <a:gd name="connsiteX264" fmla="*/ 2228850 w 3105150"/>
                  <a:gd name="connsiteY264" fmla="*/ 123825 h 952500"/>
                  <a:gd name="connsiteX265" fmla="*/ 2257425 w 3105150"/>
                  <a:gd name="connsiteY265" fmla="*/ 133350 h 952500"/>
                  <a:gd name="connsiteX266" fmla="*/ 2314575 w 3105150"/>
                  <a:gd name="connsiteY266" fmla="*/ 161925 h 952500"/>
                  <a:gd name="connsiteX267" fmla="*/ 2371725 w 3105150"/>
                  <a:gd name="connsiteY267" fmla="*/ 219075 h 952500"/>
                  <a:gd name="connsiteX268" fmla="*/ 2428875 w 3105150"/>
                  <a:gd name="connsiteY268" fmla="*/ 247650 h 952500"/>
                  <a:gd name="connsiteX269" fmla="*/ 2447925 w 3105150"/>
                  <a:gd name="connsiteY269" fmla="*/ 276225 h 952500"/>
                  <a:gd name="connsiteX270" fmla="*/ 2476500 w 3105150"/>
                  <a:gd name="connsiteY270" fmla="*/ 285750 h 952500"/>
                  <a:gd name="connsiteX271" fmla="*/ 2533650 w 3105150"/>
                  <a:gd name="connsiteY271" fmla="*/ 323850 h 952500"/>
                  <a:gd name="connsiteX272" fmla="*/ 2590800 w 3105150"/>
                  <a:gd name="connsiteY272" fmla="*/ 361950 h 952500"/>
                  <a:gd name="connsiteX273" fmla="*/ 2619375 w 3105150"/>
                  <a:gd name="connsiteY273" fmla="*/ 381000 h 952500"/>
                  <a:gd name="connsiteX274" fmla="*/ 2676525 w 3105150"/>
                  <a:gd name="connsiteY274" fmla="*/ 419100 h 952500"/>
                  <a:gd name="connsiteX275" fmla="*/ 2733675 w 3105150"/>
                  <a:gd name="connsiteY275" fmla="*/ 476250 h 952500"/>
                  <a:gd name="connsiteX276" fmla="*/ 2781300 w 3105150"/>
                  <a:gd name="connsiteY276" fmla="*/ 523875 h 952500"/>
                  <a:gd name="connsiteX277" fmla="*/ 2819400 w 3105150"/>
                  <a:gd name="connsiteY277" fmla="*/ 581025 h 952500"/>
                  <a:gd name="connsiteX278" fmla="*/ 2828925 w 3105150"/>
                  <a:gd name="connsiteY278" fmla="*/ 609600 h 952500"/>
                  <a:gd name="connsiteX279" fmla="*/ 2857500 w 3105150"/>
                  <a:gd name="connsiteY279" fmla="*/ 628650 h 952500"/>
                  <a:gd name="connsiteX280" fmla="*/ 2905125 w 3105150"/>
                  <a:gd name="connsiteY280" fmla="*/ 676275 h 952500"/>
                  <a:gd name="connsiteX281" fmla="*/ 2924175 w 3105150"/>
                  <a:gd name="connsiteY281" fmla="*/ 704850 h 952500"/>
                  <a:gd name="connsiteX282" fmla="*/ 2981325 w 3105150"/>
                  <a:gd name="connsiteY282" fmla="*/ 723900 h 952500"/>
                  <a:gd name="connsiteX283" fmla="*/ 3009900 w 3105150"/>
                  <a:gd name="connsiteY283" fmla="*/ 752475 h 952500"/>
                  <a:gd name="connsiteX284" fmla="*/ 3019425 w 3105150"/>
                  <a:gd name="connsiteY284" fmla="*/ 781050 h 952500"/>
                  <a:gd name="connsiteX285" fmla="*/ 3038475 w 3105150"/>
                  <a:gd name="connsiteY285" fmla="*/ 809625 h 952500"/>
                  <a:gd name="connsiteX286" fmla="*/ 3057525 w 3105150"/>
                  <a:gd name="connsiteY286" fmla="*/ 866775 h 952500"/>
                  <a:gd name="connsiteX287" fmla="*/ 3067050 w 3105150"/>
                  <a:gd name="connsiteY287" fmla="*/ 895350 h 952500"/>
                  <a:gd name="connsiteX288" fmla="*/ 3076575 w 3105150"/>
                  <a:gd name="connsiteY288" fmla="*/ 923925 h 952500"/>
                  <a:gd name="connsiteX289" fmla="*/ 3048000 w 3105150"/>
                  <a:gd name="connsiteY289" fmla="*/ 914400 h 952500"/>
                  <a:gd name="connsiteX290" fmla="*/ 3038475 w 3105150"/>
                  <a:gd name="connsiteY290" fmla="*/ 86677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3105150" h="952500">
                    <a:moveTo>
                      <a:pt x="3105150" y="923925"/>
                    </a:moveTo>
                    <a:cubicBezTo>
                      <a:pt x="3089275" y="911225"/>
                      <a:pt x="3070756" y="901261"/>
                      <a:pt x="3057525" y="885825"/>
                    </a:cubicBezTo>
                    <a:cubicBezTo>
                      <a:pt x="3050991" y="878202"/>
                      <a:pt x="3052981" y="865967"/>
                      <a:pt x="3048000" y="857250"/>
                    </a:cubicBezTo>
                    <a:cubicBezTo>
                      <a:pt x="3040124" y="843467"/>
                      <a:pt x="3028529" y="832155"/>
                      <a:pt x="3019425" y="819150"/>
                    </a:cubicBezTo>
                    <a:cubicBezTo>
                      <a:pt x="3006295" y="800393"/>
                      <a:pt x="2995062" y="780316"/>
                      <a:pt x="2981325" y="762000"/>
                    </a:cubicBezTo>
                    <a:cubicBezTo>
                      <a:pt x="2971800" y="749300"/>
                      <a:pt x="2960460" y="737777"/>
                      <a:pt x="2952750" y="723900"/>
                    </a:cubicBezTo>
                    <a:cubicBezTo>
                      <a:pt x="2923404" y="671077"/>
                      <a:pt x="2948044" y="681094"/>
                      <a:pt x="2905125" y="638175"/>
                    </a:cubicBezTo>
                    <a:cubicBezTo>
                      <a:pt x="2830200" y="563250"/>
                      <a:pt x="2925996" y="684175"/>
                      <a:pt x="2847975" y="590550"/>
                    </a:cubicBezTo>
                    <a:cubicBezTo>
                      <a:pt x="2826011" y="564194"/>
                      <a:pt x="2831656" y="554271"/>
                      <a:pt x="2800350" y="533400"/>
                    </a:cubicBezTo>
                    <a:cubicBezTo>
                      <a:pt x="2753869" y="502412"/>
                      <a:pt x="2788163" y="549788"/>
                      <a:pt x="2743200" y="504825"/>
                    </a:cubicBezTo>
                    <a:cubicBezTo>
                      <a:pt x="2731975" y="493600"/>
                      <a:pt x="2725850" y="477950"/>
                      <a:pt x="2714625" y="466725"/>
                    </a:cubicBezTo>
                    <a:cubicBezTo>
                      <a:pt x="2685792" y="437892"/>
                      <a:pt x="2680644" y="439523"/>
                      <a:pt x="2647950" y="428625"/>
                    </a:cubicBezTo>
                    <a:cubicBezTo>
                      <a:pt x="2641600" y="419100"/>
                      <a:pt x="2636995" y="408145"/>
                      <a:pt x="2628900" y="400050"/>
                    </a:cubicBezTo>
                    <a:cubicBezTo>
                      <a:pt x="2597422" y="368572"/>
                      <a:pt x="2588916" y="373551"/>
                      <a:pt x="2552700" y="352425"/>
                    </a:cubicBezTo>
                    <a:cubicBezTo>
                      <a:pt x="2526827" y="337333"/>
                      <a:pt x="2501900" y="320675"/>
                      <a:pt x="2476500" y="304800"/>
                    </a:cubicBezTo>
                    <a:cubicBezTo>
                      <a:pt x="2451100" y="288925"/>
                      <a:pt x="2427091" y="270570"/>
                      <a:pt x="2400300" y="257175"/>
                    </a:cubicBezTo>
                    <a:cubicBezTo>
                      <a:pt x="2387600" y="250825"/>
                      <a:pt x="2373754" y="246378"/>
                      <a:pt x="2362200" y="238125"/>
                    </a:cubicBezTo>
                    <a:cubicBezTo>
                      <a:pt x="2294640" y="189868"/>
                      <a:pt x="2377116" y="227599"/>
                      <a:pt x="2295525" y="180975"/>
                    </a:cubicBezTo>
                    <a:cubicBezTo>
                      <a:pt x="2286808" y="175994"/>
                      <a:pt x="2275930" y="175940"/>
                      <a:pt x="2266950" y="171450"/>
                    </a:cubicBezTo>
                    <a:cubicBezTo>
                      <a:pt x="2256711" y="166330"/>
                      <a:pt x="2248614" y="157520"/>
                      <a:pt x="2238375" y="152400"/>
                    </a:cubicBezTo>
                    <a:cubicBezTo>
                      <a:pt x="2229395" y="147910"/>
                      <a:pt x="2219201" y="146400"/>
                      <a:pt x="2209800" y="142875"/>
                    </a:cubicBezTo>
                    <a:cubicBezTo>
                      <a:pt x="2193791" y="136872"/>
                      <a:pt x="2178243" y="129668"/>
                      <a:pt x="2162175" y="123825"/>
                    </a:cubicBezTo>
                    <a:cubicBezTo>
                      <a:pt x="2143304" y="116963"/>
                      <a:pt x="2124075" y="111125"/>
                      <a:pt x="2105025" y="104775"/>
                    </a:cubicBezTo>
                    <a:cubicBezTo>
                      <a:pt x="2095500" y="101600"/>
                      <a:pt x="2084804" y="100819"/>
                      <a:pt x="2076450" y="95250"/>
                    </a:cubicBezTo>
                    <a:cubicBezTo>
                      <a:pt x="2039672" y="70731"/>
                      <a:pt x="2055905" y="76926"/>
                      <a:pt x="2009775" y="66675"/>
                    </a:cubicBezTo>
                    <a:cubicBezTo>
                      <a:pt x="1975513" y="59061"/>
                      <a:pt x="1929116" y="50683"/>
                      <a:pt x="1895475" y="47625"/>
                    </a:cubicBezTo>
                    <a:cubicBezTo>
                      <a:pt x="1847940" y="43304"/>
                      <a:pt x="1800225" y="41275"/>
                      <a:pt x="1752600" y="38100"/>
                    </a:cubicBezTo>
                    <a:cubicBezTo>
                      <a:pt x="1736725" y="34925"/>
                      <a:pt x="1721002" y="30865"/>
                      <a:pt x="1704975" y="28575"/>
                    </a:cubicBezTo>
                    <a:cubicBezTo>
                      <a:pt x="1676513" y="24509"/>
                      <a:pt x="1647610" y="23777"/>
                      <a:pt x="1619250" y="19050"/>
                    </a:cubicBezTo>
                    <a:cubicBezTo>
                      <a:pt x="1609346" y="17399"/>
                      <a:pt x="1600627" y="10852"/>
                      <a:pt x="1590675" y="9525"/>
                    </a:cubicBezTo>
                    <a:cubicBezTo>
                      <a:pt x="1552778" y="4472"/>
                      <a:pt x="1514475" y="3175"/>
                      <a:pt x="1476375" y="0"/>
                    </a:cubicBezTo>
                    <a:lnTo>
                      <a:pt x="1104900" y="9525"/>
                    </a:lnTo>
                    <a:cubicBezTo>
                      <a:pt x="1082471" y="10500"/>
                      <a:pt x="1060101" y="14002"/>
                      <a:pt x="1038225" y="19050"/>
                    </a:cubicBezTo>
                    <a:cubicBezTo>
                      <a:pt x="1018659" y="23565"/>
                      <a:pt x="1001033" y="35882"/>
                      <a:pt x="981075" y="38100"/>
                    </a:cubicBezTo>
                    <a:cubicBezTo>
                      <a:pt x="939804" y="42686"/>
                      <a:pt x="880955" y="47649"/>
                      <a:pt x="838200" y="57150"/>
                    </a:cubicBezTo>
                    <a:cubicBezTo>
                      <a:pt x="828399" y="59328"/>
                      <a:pt x="819365" y="64240"/>
                      <a:pt x="809625" y="66675"/>
                    </a:cubicBezTo>
                    <a:cubicBezTo>
                      <a:pt x="793919" y="70602"/>
                      <a:pt x="777619" y="71940"/>
                      <a:pt x="762000" y="76200"/>
                    </a:cubicBezTo>
                    <a:cubicBezTo>
                      <a:pt x="742627" y="81484"/>
                      <a:pt x="723900" y="88900"/>
                      <a:pt x="704850" y="95250"/>
                    </a:cubicBezTo>
                    <a:lnTo>
                      <a:pt x="647700" y="114300"/>
                    </a:lnTo>
                    <a:lnTo>
                      <a:pt x="619125" y="123825"/>
                    </a:lnTo>
                    <a:cubicBezTo>
                      <a:pt x="609600" y="127000"/>
                      <a:pt x="600395" y="131381"/>
                      <a:pt x="590550" y="133350"/>
                    </a:cubicBezTo>
                    <a:lnTo>
                      <a:pt x="542925" y="142875"/>
                    </a:lnTo>
                    <a:cubicBezTo>
                      <a:pt x="530225" y="149225"/>
                      <a:pt x="517153" y="154880"/>
                      <a:pt x="504825" y="161925"/>
                    </a:cubicBezTo>
                    <a:cubicBezTo>
                      <a:pt x="494886" y="167605"/>
                      <a:pt x="486489" y="175855"/>
                      <a:pt x="476250" y="180975"/>
                    </a:cubicBezTo>
                    <a:cubicBezTo>
                      <a:pt x="467270" y="185465"/>
                      <a:pt x="456655" y="186010"/>
                      <a:pt x="447675" y="190500"/>
                    </a:cubicBezTo>
                    <a:cubicBezTo>
                      <a:pt x="437436" y="195620"/>
                      <a:pt x="429561" y="204901"/>
                      <a:pt x="419100" y="209550"/>
                    </a:cubicBezTo>
                    <a:cubicBezTo>
                      <a:pt x="400750" y="217705"/>
                      <a:pt x="381000" y="222250"/>
                      <a:pt x="361950" y="228600"/>
                    </a:cubicBezTo>
                    <a:lnTo>
                      <a:pt x="304800" y="247650"/>
                    </a:lnTo>
                    <a:lnTo>
                      <a:pt x="276225" y="257175"/>
                    </a:lnTo>
                    <a:cubicBezTo>
                      <a:pt x="266700" y="260350"/>
                      <a:pt x="256004" y="261131"/>
                      <a:pt x="247650" y="266700"/>
                    </a:cubicBezTo>
                    <a:cubicBezTo>
                      <a:pt x="238125" y="273050"/>
                      <a:pt x="229536" y="281101"/>
                      <a:pt x="219075" y="285750"/>
                    </a:cubicBezTo>
                    <a:cubicBezTo>
                      <a:pt x="200725" y="293905"/>
                      <a:pt x="180975" y="298450"/>
                      <a:pt x="161925" y="304800"/>
                    </a:cubicBezTo>
                    <a:lnTo>
                      <a:pt x="104775" y="323850"/>
                    </a:lnTo>
                    <a:cubicBezTo>
                      <a:pt x="95250" y="327025"/>
                      <a:pt x="84554" y="327806"/>
                      <a:pt x="76200" y="333375"/>
                    </a:cubicBezTo>
                    <a:lnTo>
                      <a:pt x="47625" y="352425"/>
                    </a:lnTo>
                    <a:cubicBezTo>
                      <a:pt x="82363" y="248212"/>
                      <a:pt x="26961" y="406062"/>
                      <a:pt x="76200" y="295275"/>
                    </a:cubicBezTo>
                    <a:cubicBezTo>
                      <a:pt x="84355" y="276925"/>
                      <a:pt x="88900" y="257175"/>
                      <a:pt x="95250" y="238125"/>
                    </a:cubicBezTo>
                    <a:cubicBezTo>
                      <a:pt x="98425" y="228600"/>
                      <a:pt x="99206" y="217904"/>
                      <a:pt x="104775" y="209550"/>
                    </a:cubicBezTo>
                    <a:cubicBezTo>
                      <a:pt x="111125" y="200025"/>
                      <a:pt x="118705" y="191214"/>
                      <a:pt x="123825" y="180975"/>
                    </a:cubicBezTo>
                    <a:cubicBezTo>
                      <a:pt x="128315" y="171995"/>
                      <a:pt x="127078" y="160240"/>
                      <a:pt x="133350" y="152400"/>
                    </a:cubicBezTo>
                    <a:cubicBezTo>
                      <a:pt x="140501" y="143461"/>
                      <a:pt x="152400" y="139700"/>
                      <a:pt x="161925" y="133350"/>
                    </a:cubicBezTo>
                    <a:cubicBezTo>
                      <a:pt x="168275" y="123825"/>
                      <a:pt x="169527" y="104775"/>
                      <a:pt x="180975" y="104775"/>
                    </a:cubicBezTo>
                    <a:cubicBezTo>
                      <a:pt x="191015" y="104775"/>
                      <a:pt x="176326" y="124573"/>
                      <a:pt x="171450" y="133350"/>
                    </a:cubicBezTo>
                    <a:cubicBezTo>
                      <a:pt x="160331" y="153364"/>
                      <a:pt x="140590" y="168780"/>
                      <a:pt x="133350" y="190500"/>
                    </a:cubicBezTo>
                    <a:cubicBezTo>
                      <a:pt x="130175" y="200025"/>
                      <a:pt x="130925" y="211975"/>
                      <a:pt x="123825" y="219075"/>
                    </a:cubicBezTo>
                    <a:cubicBezTo>
                      <a:pt x="116725" y="226175"/>
                      <a:pt x="104775" y="225425"/>
                      <a:pt x="95250" y="228600"/>
                    </a:cubicBezTo>
                    <a:cubicBezTo>
                      <a:pt x="85725" y="238125"/>
                      <a:pt x="77023" y="248551"/>
                      <a:pt x="66675" y="257175"/>
                    </a:cubicBezTo>
                    <a:cubicBezTo>
                      <a:pt x="57881" y="264504"/>
                      <a:pt x="45251" y="267286"/>
                      <a:pt x="38100" y="276225"/>
                    </a:cubicBezTo>
                    <a:cubicBezTo>
                      <a:pt x="-14480" y="341950"/>
                      <a:pt x="81892" y="269255"/>
                      <a:pt x="0" y="323850"/>
                    </a:cubicBezTo>
                    <a:cubicBezTo>
                      <a:pt x="3175" y="346075"/>
                      <a:pt x="-4258" y="372804"/>
                      <a:pt x="9525" y="390525"/>
                    </a:cubicBezTo>
                    <a:cubicBezTo>
                      <a:pt x="21853" y="406376"/>
                      <a:pt x="47625" y="403225"/>
                      <a:pt x="66675" y="409575"/>
                    </a:cubicBezTo>
                    <a:lnTo>
                      <a:pt x="123825" y="428625"/>
                    </a:lnTo>
                    <a:cubicBezTo>
                      <a:pt x="133350" y="431800"/>
                      <a:pt x="142660" y="435715"/>
                      <a:pt x="152400" y="438150"/>
                    </a:cubicBezTo>
                    <a:cubicBezTo>
                      <a:pt x="165100" y="441325"/>
                      <a:pt x="177913" y="444079"/>
                      <a:pt x="190500" y="447675"/>
                    </a:cubicBezTo>
                    <a:cubicBezTo>
                      <a:pt x="200154" y="450433"/>
                      <a:pt x="209389" y="454558"/>
                      <a:pt x="219075" y="457200"/>
                    </a:cubicBezTo>
                    <a:cubicBezTo>
                      <a:pt x="244334" y="464089"/>
                      <a:pt x="270437" y="467971"/>
                      <a:pt x="295275" y="476250"/>
                    </a:cubicBezTo>
                    <a:cubicBezTo>
                      <a:pt x="314325" y="482600"/>
                      <a:pt x="372116" y="499238"/>
                      <a:pt x="352425" y="495300"/>
                    </a:cubicBezTo>
                    <a:cubicBezTo>
                      <a:pt x="336550" y="492125"/>
                      <a:pt x="320419" y="490035"/>
                      <a:pt x="304800" y="485775"/>
                    </a:cubicBezTo>
                    <a:cubicBezTo>
                      <a:pt x="285427" y="480491"/>
                      <a:pt x="267131" y="471595"/>
                      <a:pt x="247650" y="466725"/>
                    </a:cubicBezTo>
                    <a:cubicBezTo>
                      <a:pt x="151969" y="442805"/>
                      <a:pt x="196288" y="455954"/>
                      <a:pt x="114300" y="428625"/>
                    </a:cubicBezTo>
                    <a:cubicBezTo>
                      <a:pt x="104775" y="425450"/>
                      <a:pt x="94079" y="424669"/>
                      <a:pt x="85725" y="419100"/>
                    </a:cubicBezTo>
                    <a:lnTo>
                      <a:pt x="28575" y="381000"/>
                    </a:lnTo>
                    <a:cubicBezTo>
                      <a:pt x="25400" y="371475"/>
                      <a:pt x="15875" y="361950"/>
                      <a:pt x="19050" y="352425"/>
                    </a:cubicBezTo>
                    <a:cubicBezTo>
                      <a:pt x="37427" y="297293"/>
                      <a:pt x="56961" y="303683"/>
                      <a:pt x="85725" y="266700"/>
                    </a:cubicBezTo>
                    <a:cubicBezTo>
                      <a:pt x="99781" y="248628"/>
                      <a:pt x="111125" y="228600"/>
                      <a:pt x="123825" y="209550"/>
                    </a:cubicBezTo>
                    <a:cubicBezTo>
                      <a:pt x="130175" y="200025"/>
                      <a:pt x="133350" y="187325"/>
                      <a:pt x="142875" y="180975"/>
                    </a:cubicBezTo>
                    <a:lnTo>
                      <a:pt x="171450" y="161925"/>
                    </a:lnTo>
                    <a:cubicBezTo>
                      <a:pt x="167821" y="151039"/>
                      <a:pt x="162379" y="109311"/>
                      <a:pt x="133350" y="123825"/>
                    </a:cubicBezTo>
                    <a:cubicBezTo>
                      <a:pt x="124370" y="128315"/>
                      <a:pt x="127350" y="142999"/>
                      <a:pt x="123825" y="152400"/>
                    </a:cubicBezTo>
                    <a:cubicBezTo>
                      <a:pt x="117822" y="168409"/>
                      <a:pt x="110778" y="184016"/>
                      <a:pt x="104775" y="200025"/>
                    </a:cubicBezTo>
                    <a:cubicBezTo>
                      <a:pt x="101250" y="209426"/>
                      <a:pt x="100126" y="219823"/>
                      <a:pt x="95250" y="228600"/>
                    </a:cubicBezTo>
                    <a:cubicBezTo>
                      <a:pt x="84131" y="248614"/>
                      <a:pt x="64390" y="264030"/>
                      <a:pt x="57150" y="285750"/>
                    </a:cubicBezTo>
                    <a:cubicBezTo>
                      <a:pt x="53975" y="295275"/>
                      <a:pt x="52115" y="305345"/>
                      <a:pt x="47625" y="314325"/>
                    </a:cubicBezTo>
                    <a:cubicBezTo>
                      <a:pt x="10696" y="388183"/>
                      <a:pt x="42991" y="299651"/>
                      <a:pt x="19050" y="371475"/>
                    </a:cubicBezTo>
                    <a:cubicBezTo>
                      <a:pt x="22225" y="384175"/>
                      <a:pt x="20397" y="399353"/>
                      <a:pt x="28575" y="409575"/>
                    </a:cubicBezTo>
                    <a:cubicBezTo>
                      <a:pt x="34847" y="417415"/>
                      <a:pt x="47496" y="416342"/>
                      <a:pt x="57150" y="419100"/>
                    </a:cubicBezTo>
                    <a:cubicBezTo>
                      <a:pt x="69737" y="422696"/>
                      <a:pt x="82663" y="425029"/>
                      <a:pt x="95250" y="428625"/>
                    </a:cubicBezTo>
                    <a:cubicBezTo>
                      <a:pt x="104904" y="431383"/>
                      <a:pt x="114171" y="435392"/>
                      <a:pt x="123825" y="438150"/>
                    </a:cubicBezTo>
                    <a:cubicBezTo>
                      <a:pt x="224592" y="466940"/>
                      <a:pt x="83262" y="421454"/>
                      <a:pt x="219075" y="466725"/>
                    </a:cubicBezTo>
                    <a:cubicBezTo>
                      <a:pt x="323288" y="501463"/>
                      <a:pt x="165438" y="446061"/>
                      <a:pt x="276225" y="495300"/>
                    </a:cubicBezTo>
                    <a:cubicBezTo>
                      <a:pt x="294575" y="503455"/>
                      <a:pt x="350083" y="525489"/>
                      <a:pt x="333375" y="514350"/>
                    </a:cubicBezTo>
                    <a:cubicBezTo>
                      <a:pt x="323850" y="508000"/>
                      <a:pt x="313594" y="502629"/>
                      <a:pt x="304800" y="495300"/>
                    </a:cubicBezTo>
                    <a:cubicBezTo>
                      <a:pt x="294452" y="486676"/>
                      <a:pt x="287433" y="474197"/>
                      <a:pt x="276225" y="466725"/>
                    </a:cubicBezTo>
                    <a:cubicBezTo>
                      <a:pt x="267871" y="461156"/>
                      <a:pt x="256630" y="461690"/>
                      <a:pt x="247650" y="457200"/>
                    </a:cubicBezTo>
                    <a:cubicBezTo>
                      <a:pt x="237411" y="452080"/>
                      <a:pt x="229536" y="442799"/>
                      <a:pt x="219075" y="438150"/>
                    </a:cubicBezTo>
                    <a:cubicBezTo>
                      <a:pt x="200725" y="429995"/>
                      <a:pt x="161925" y="419100"/>
                      <a:pt x="161925" y="419100"/>
                    </a:cubicBezTo>
                    <a:cubicBezTo>
                      <a:pt x="155650" y="400276"/>
                      <a:pt x="150136" y="375379"/>
                      <a:pt x="133350" y="361950"/>
                    </a:cubicBezTo>
                    <a:cubicBezTo>
                      <a:pt x="125510" y="355678"/>
                      <a:pt x="114300" y="355600"/>
                      <a:pt x="104775" y="352425"/>
                    </a:cubicBezTo>
                    <a:cubicBezTo>
                      <a:pt x="111125" y="371475"/>
                      <a:pt x="104775" y="403225"/>
                      <a:pt x="123825" y="409575"/>
                    </a:cubicBezTo>
                    <a:cubicBezTo>
                      <a:pt x="191835" y="432245"/>
                      <a:pt x="164267" y="417486"/>
                      <a:pt x="209550" y="447675"/>
                    </a:cubicBezTo>
                    <a:cubicBezTo>
                      <a:pt x="215900" y="457200"/>
                      <a:pt x="219661" y="469099"/>
                      <a:pt x="228600" y="476250"/>
                    </a:cubicBezTo>
                    <a:cubicBezTo>
                      <a:pt x="236440" y="482522"/>
                      <a:pt x="248195" y="481285"/>
                      <a:pt x="257175" y="485775"/>
                    </a:cubicBezTo>
                    <a:cubicBezTo>
                      <a:pt x="331033" y="522704"/>
                      <a:pt x="264221" y="497649"/>
                      <a:pt x="257175" y="495300"/>
                    </a:cubicBezTo>
                    <a:cubicBezTo>
                      <a:pt x="238292" y="476417"/>
                      <a:pt x="216611" y="449755"/>
                      <a:pt x="190500" y="438150"/>
                    </a:cubicBezTo>
                    <a:cubicBezTo>
                      <a:pt x="172150" y="429995"/>
                      <a:pt x="150058" y="430239"/>
                      <a:pt x="133350" y="419100"/>
                    </a:cubicBezTo>
                    <a:cubicBezTo>
                      <a:pt x="114300" y="406400"/>
                      <a:pt x="54480" y="373760"/>
                      <a:pt x="76200" y="381000"/>
                    </a:cubicBezTo>
                    <a:cubicBezTo>
                      <a:pt x="85725" y="384175"/>
                      <a:pt x="95795" y="386035"/>
                      <a:pt x="104775" y="390525"/>
                    </a:cubicBezTo>
                    <a:cubicBezTo>
                      <a:pt x="117475" y="396875"/>
                      <a:pt x="129580" y="404589"/>
                      <a:pt x="142875" y="409575"/>
                    </a:cubicBezTo>
                    <a:cubicBezTo>
                      <a:pt x="155132" y="414172"/>
                      <a:pt x="168275" y="415925"/>
                      <a:pt x="180975" y="419100"/>
                    </a:cubicBezTo>
                    <a:lnTo>
                      <a:pt x="238125" y="457200"/>
                    </a:lnTo>
                    <a:lnTo>
                      <a:pt x="266700" y="476250"/>
                    </a:lnTo>
                    <a:cubicBezTo>
                      <a:pt x="257175" y="479425"/>
                      <a:pt x="248165" y="485775"/>
                      <a:pt x="238125" y="485775"/>
                    </a:cubicBezTo>
                    <a:cubicBezTo>
                      <a:pt x="228085" y="485775"/>
                      <a:pt x="218778" y="480205"/>
                      <a:pt x="209550" y="476250"/>
                    </a:cubicBezTo>
                    <a:cubicBezTo>
                      <a:pt x="196499" y="470657"/>
                      <a:pt x="183778" y="464245"/>
                      <a:pt x="171450" y="457200"/>
                    </a:cubicBezTo>
                    <a:cubicBezTo>
                      <a:pt x="161511" y="451520"/>
                      <a:pt x="153336" y="442799"/>
                      <a:pt x="142875" y="438150"/>
                    </a:cubicBezTo>
                    <a:cubicBezTo>
                      <a:pt x="40860" y="392810"/>
                      <a:pt x="121819" y="443163"/>
                      <a:pt x="57150" y="400050"/>
                    </a:cubicBezTo>
                    <a:cubicBezTo>
                      <a:pt x="50800" y="390525"/>
                      <a:pt x="39982" y="382767"/>
                      <a:pt x="38100" y="371475"/>
                    </a:cubicBezTo>
                    <a:cubicBezTo>
                      <a:pt x="33756" y="345410"/>
                      <a:pt x="75495" y="315030"/>
                      <a:pt x="85725" y="304800"/>
                    </a:cubicBezTo>
                    <a:cubicBezTo>
                      <a:pt x="92075" y="285750"/>
                      <a:pt x="93636" y="264358"/>
                      <a:pt x="104775" y="247650"/>
                    </a:cubicBezTo>
                    <a:cubicBezTo>
                      <a:pt x="166709" y="154749"/>
                      <a:pt x="69698" y="299120"/>
                      <a:pt x="152400" y="180975"/>
                    </a:cubicBezTo>
                    <a:cubicBezTo>
                      <a:pt x="165530" y="162218"/>
                      <a:pt x="212220" y="116585"/>
                      <a:pt x="190500" y="123825"/>
                    </a:cubicBezTo>
                    <a:cubicBezTo>
                      <a:pt x="151065" y="136970"/>
                      <a:pt x="170279" y="127781"/>
                      <a:pt x="133350" y="152400"/>
                    </a:cubicBezTo>
                    <a:cubicBezTo>
                      <a:pt x="127000" y="161925"/>
                      <a:pt x="121629" y="172181"/>
                      <a:pt x="114300" y="180975"/>
                    </a:cubicBezTo>
                    <a:cubicBezTo>
                      <a:pt x="91381" y="208477"/>
                      <a:pt x="85247" y="209869"/>
                      <a:pt x="57150" y="228600"/>
                    </a:cubicBezTo>
                    <a:cubicBezTo>
                      <a:pt x="41757" y="267082"/>
                      <a:pt x="16271" y="308530"/>
                      <a:pt x="47625" y="352425"/>
                    </a:cubicBezTo>
                    <a:cubicBezTo>
                      <a:pt x="50467" y="356403"/>
                      <a:pt x="107818" y="334815"/>
                      <a:pt x="114300" y="333375"/>
                    </a:cubicBezTo>
                    <a:cubicBezTo>
                      <a:pt x="133153" y="329185"/>
                      <a:pt x="152597" y="328040"/>
                      <a:pt x="171450" y="323850"/>
                    </a:cubicBezTo>
                    <a:cubicBezTo>
                      <a:pt x="181251" y="321672"/>
                      <a:pt x="190371" y="317083"/>
                      <a:pt x="200025" y="314325"/>
                    </a:cubicBezTo>
                    <a:cubicBezTo>
                      <a:pt x="214267" y="310256"/>
                      <a:pt x="251475" y="302888"/>
                      <a:pt x="266700" y="295275"/>
                    </a:cubicBezTo>
                    <a:cubicBezTo>
                      <a:pt x="276939" y="290155"/>
                      <a:pt x="285036" y="281345"/>
                      <a:pt x="295275" y="276225"/>
                    </a:cubicBezTo>
                    <a:cubicBezTo>
                      <a:pt x="304255" y="271735"/>
                      <a:pt x="314870" y="271190"/>
                      <a:pt x="323850" y="266700"/>
                    </a:cubicBezTo>
                    <a:cubicBezTo>
                      <a:pt x="334089" y="261580"/>
                      <a:pt x="342186" y="252770"/>
                      <a:pt x="352425" y="247650"/>
                    </a:cubicBezTo>
                    <a:cubicBezTo>
                      <a:pt x="431295" y="208215"/>
                      <a:pt x="327683" y="273670"/>
                      <a:pt x="409575" y="219075"/>
                    </a:cubicBezTo>
                    <a:cubicBezTo>
                      <a:pt x="439764" y="173792"/>
                      <a:pt x="417765" y="194120"/>
                      <a:pt x="485775" y="171450"/>
                    </a:cubicBezTo>
                    <a:lnTo>
                      <a:pt x="514350" y="161925"/>
                    </a:lnTo>
                    <a:cubicBezTo>
                      <a:pt x="523875" y="158750"/>
                      <a:pt x="532962" y="153645"/>
                      <a:pt x="542925" y="152400"/>
                    </a:cubicBezTo>
                    <a:lnTo>
                      <a:pt x="619125" y="142875"/>
                    </a:lnTo>
                    <a:cubicBezTo>
                      <a:pt x="647679" y="139516"/>
                      <a:pt x="676351" y="137150"/>
                      <a:pt x="704850" y="133350"/>
                    </a:cubicBezTo>
                    <a:cubicBezTo>
                      <a:pt x="723993" y="130798"/>
                      <a:pt x="742912" y="126762"/>
                      <a:pt x="762000" y="123825"/>
                    </a:cubicBezTo>
                    <a:cubicBezTo>
                      <a:pt x="786687" y="120027"/>
                      <a:pt x="859096" y="110715"/>
                      <a:pt x="885825" y="104775"/>
                    </a:cubicBezTo>
                    <a:cubicBezTo>
                      <a:pt x="895626" y="102597"/>
                      <a:pt x="904746" y="98008"/>
                      <a:pt x="914400" y="95250"/>
                    </a:cubicBezTo>
                    <a:cubicBezTo>
                      <a:pt x="926987" y="91654"/>
                      <a:pt x="939961" y="89487"/>
                      <a:pt x="952500" y="85725"/>
                    </a:cubicBezTo>
                    <a:cubicBezTo>
                      <a:pt x="971734" y="79955"/>
                      <a:pt x="990169" y="71545"/>
                      <a:pt x="1009650" y="66675"/>
                    </a:cubicBezTo>
                    <a:cubicBezTo>
                      <a:pt x="1022350" y="63500"/>
                      <a:pt x="1035163" y="60746"/>
                      <a:pt x="1047750" y="57150"/>
                    </a:cubicBezTo>
                    <a:cubicBezTo>
                      <a:pt x="1057404" y="54392"/>
                      <a:pt x="1066585" y="50060"/>
                      <a:pt x="1076325" y="47625"/>
                    </a:cubicBezTo>
                    <a:cubicBezTo>
                      <a:pt x="1107696" y="39782"/>
                      <a:pt x="1149962" y="34236"/>
                      <a:pt x="1181100" y="28575"/>
                    </a:cubicBezTo>
                    <a:cubicBezTo>
                      <a:pt x="1197028" y="25679"/>
                      <a:pt x="1212625" y="20745"/>
                      <a:pt x="1228725" y="19050"/>
                    </a:cubicBezTo>
                    <a:cubicBezTo>
                      <a:pt x="1273043" y="14385"/>
                      <a:pt x="1317643" y="12943"/>
                      <a:pt x="1362075" y="9525"/>
                    </a:cubicBezTo>
                    <a:lnTo>
                      <a:pt x="1476375" y="0"/>
                    </a:lnTo>
                    <a:lnTo>
                      <a:pt x="1866900" y="9525"/>
                    </a:lnTo>
                    <a:cubicBezTo>
                      <a:pt x="1877134" y="9960"/>
                      <a:pt x="1957827" y="25113"/>
                      <a:pt x="1971675" y="28575"/>
                    </a:cubicBezTo>
                    <a:cubicBezTo>
                      <a:pt x="1981415" y="31010"/>
                      <a:pt x="1990449" y="35922"/>
                      <a:pt x="2000250" y="38100"/>
                    </a:cubicBezTo>
                    <a:cubicBezTo>
                      <a:pt x="2019103" y="42290"/>
                      <a:pt x="2038664" y="42941"/>
                      <a:pt x="2057400" y="47625"/>
                    </a:cubicBezTo>
                    <a:lnTo>
                      <a:pt x="2143125" y="76200"/>
                    </a:lnTo>
                    <a:lnTo>
                      <a:pt x="2171700" y="85725"/>
                    </a:lnTo>
                    <a:cubicBezTo>
                      <a:pt x="2181225" y="88900"/>
                      <a:pt x="2191295" y="90760"/>
                      <a:pt x="2200275" y="95250"/>
                    </a:cubicBezTo>
                    <a:cubicBezTo>
                      <a:pt x="2212975" y="101600"/>
                      <a:pt x="2225192" y="109027"/>
                      <a:pt x="2238375" y="114300"/>
                    </a:cubicBezTo>
                    <a:cubicBezTo>
                      <a:pt x="2277024" y="129760"/>
                      <a:pt x="2296201" y="133519"/>
                      <a:pt x="2333625" y="142875"/>
                    </a:cubicBezTo>
                    <a:cubicBezTo>
                      <a:pt x="2425753" y="211971"/>
                      <a:pt x="2327574" y="144612"/>
                      <a:pt x="2400300" y="180975"/>
                    </a:cubicBezTo>
                    <a:cubicBezTo>
                      <a:pt x="2410539" y="186095"/>
                      <a:pt x="2418636" y="194905"/>
                      <a:pt x="2428875" y="200025"/>
                    </a:cubicBezTo>
                    <a:cubicBezTo>
                      <a:pt x="2437855" y="204515"/>
                      <a:pt x="2448470" y="205060"/>
                      <a:pt x="2457450" y="209550"/>
                    </a:cubicBezTo>
                    <a:cubicBezTo>
                      <a:pt x="2467689" y="214670"/>
                      <a:pt x="2475564" y="223951"/>
                      <a:pt x="2486025" y="228600"/>
                    </a:cubicBezTo>
                    <a:cubicBezTo>
                      <a:pt x="2504375" y="236755"/>
                      <a:pt x="2543175" y="247650"/>
                      <a:pt x="2543175" y="247650"/>
                    </a:cubicBezTo>
                    <a:cubicBezTo>
                      <a:pt x="2549525" y="257175"/>
                      <a:pt x="2554130" y="268130"/>
                      <a:pt x="2562225" y="276225"/>
                    </a:cubicBezTo>
                    <a:cubicBezTo>
                      <a:pt x="2586955" y="300955"/>
                      <a:pt x="2608245" y="308760"/>
                      <a:pt x="2638425" y="323850"/>
                    </a:cubicBezTo>
                    <a:cubicBezTo>
                      <a:pt x="2641600" y="333375"/>
                      <a:pt x="2642114" y="344255"/>
                      <a:pt x="2647950" y="352425"/>
                    </a:cubicBezTo>
                    <a:cubicBezTo>
                      <a:pt x="2681619" y="399561"/>
                      <a:pt x="2679090" y="379962"/>
                      <a:pt x="2714625" y="409575"/>
                    </a:cubicBezTo>
                    <a:cubicBezTo>
                      <a:pt x="2724973" y="418199"/>
                      <a:pt x="2732973" y="429384"/>
                      <a:pt x="2743200" y="438150"/>
                    </a:cubicBezTo>
                    <a:cubicBezTo>
                      <a:pt x="2755253" y="448481"/>
                      <a:pt x="2770075" y="455500"/>
                      <a:pt x="2781300" y="466725"/>
                    </a:cubicBezTo>
                    <a:cubicBezTo>
                      <a:pt x="2844800" y="530225"/>
                      <a:pt x="2752725" y="463550"/>
                      <a:pt x="2828925" y="514350"/>
                    </a:cubicBezTo>
                    <a:lnTo>
                      <a:pt x="2867025" y="571500"/>
                    </a:lnTo>
                    <a:cubicBezTo>
                      <a:pt x="2873375" y="581025"/>
                      <a:pt x="2876550" y="593725"/>
                      <a:pt x="2886075" y="600075"/>
                    </a:cubicBezTo>
                    <a:lnTo>
                      <a:pt x="2914650" y="619125"/>
                    </a:lnTo>
                    <a:cubicBezTo>
                      <a:pt x="2921000" y="638175"/>
                      <a:pt x="2922561" y="659567"/>
                      <a:pt x="2933700" y="676275"/>
                    </a:cubicBezTo>
                    <a:cubicBezTo>
                      <a:pt x="2946400" y="695325"/>
                      <a:pt x="2964560" y="711705"/>
                      <a:pt x="2971800" y="733425"/>
                    </a:cubicBezTo>
                    <a:cubicBezTo>
                      <a:pt x="3002461" y="825407"/>
                      <a:pt x="2953295" y="682399"/>
                      <a:pt x="3000375" y="800100"/>
                    </a:cubicBezTo>
                    <a:cubicBezTo>
                      <a:pt x="3007833" y="818744"/>
                      <a:pt x="3013075" y="838200"/>
                      <a:pt x="3019425" y="857250"/>
                    </a:cubicBezTo>
                    <a:cubicBezTo>
                      <a:pt x="3022600" y="866775"/>
                      <a:pt x="3023381" y="877471"/>
                      <a:pt x="3028950" y="885825"/>
                    </a:cubicBezTo>
                    <a:cubicBezTo>
                      <a:pt x="3055876" y="926214"/>
                      <a:pt x="3042880" y="904161"/>
                      <a:pt x="3067050" y="952500"/>
                    </a:cubicBezTo>
                    <a:cubicBezTo>
                      <a:pt x="3073400" y="942975"/>
                      <a:pt x="3086100" y="935373"/>
                      <a:pt x="3086100" y="923925"/>
                    </a:cubicBezTo>
                    <a:cubicBezTo>
                      <a:pt x="3086100" y="912477"/>
                      <a:pt x="3074708" y="903859"/>
                      <a:pt x="3067050" y="895350"/>
                    </a:cubicBezTo>
                    <a:cubicBezTo>
                      <a:pt x="3046024" y="871988"/>
                      <a:pt x="3026527" y="846110"/>
                      <a:pt x="3000375" y="828675"/>
                    </a:cubicBezTo>
                    <a:cubicBezTo>
                      <a:pt x="2960592" y="802153"/>
                      <a:pt x="2979895" y="817720"/>
                      <a:pt x="2943225" y="781050"/>
                    </a:cubicBezTo>
                    <a:cubicBezTo>
                      <a:pt x="2940050" y="771525"/>
                      <a:pt x="2939864" y="760400"/>
                      <a:pt x="2933700" y="752475"/>
                    </a:cubicBezTo>
                    <a:cubicBezTo>
                      <a:pt x="2917160" y="731209"/>
                      <a:pt x="2895600" y="714375"/>
                      <a:pt x="2876550" y="695325"/>
                    </a:cubicBezTo>
                    <a:cubicBezTo>
                      <a:pt x="2867025" y="685800"/>
                      <a:pt x="2855447" y="677958"/>
                      <a:pt x="2847975" y="666750"/>
                    </a:cubicBezTo>
                    <a:cubicBezTo>
                      <a:pt x="2841625" y="657225"/>
                      <a:pt x="2837864" y="645326"/>
                      <a:pt x="2828925" y="638175"/>
                    </a:cubicBezTo>
                    <a:cubicBezTo>
                      <a:pt x="2821085" y="631903"/>
                      <a:pt x="2809875" y="631825"/>
                      <a:pt x="2800350" y="628650"/>
                    </a:cubicBezTo>
                    <a:lnTo>
                      <a:pt x="2762250" y="571500"/>
                    </a:lnTo>
                    <a:cubicBezTo>
                      <a:pt x="2755900" y="561975"/>
                      <a:pt x="2746820" y="553785"/>
                      <a:pt x="2743200" y="542925"/>
                    </a:cubicBezTo>
                    <a:cubicBezTo>
                      <a:pt x="2731222" y="506992"/>
                      <a:pt x="2728327" y="489952"/>
                      <a:pt x="2695575" y="457200"/>
                    </a:cubicBezTo>
                    <a:cubicBezTo>
                      <a:pt x="2686050" y="447675"/>
                      <a:pt x="2675270" y="439258"/>
                      <a:pt x="2667000" y="428625"/>
                    </a:cubicBezTo>
                    <a:cubicBezTo>
                      <a:pt x="2652944" y="410553"/>
                      <a:pt x="2647950" y="384175"/>
                      <a:pt x="2628900" y="371475"/>
                    </a:cubicBezTo>
                    <a:cubicBezTo>
                      <a:pt x="2563396" y="327806"/>
                      <a:pt x="2593470" y="340615"/>
                      <a:pt x="2543175" y="323850"/>
                    </a:cubicBezTo>
                    <a:cubicBezTo>
                      <a:pt x="2534546" y="317378"/>
                      <a:pt x="2490428" y="283189"/>
                      <a:pt x="2476500" y="276225"/>
                    </a:cubicBezTo>
                    <a:cubicBezTo>
                      <a:pt x="2467520" y="271735"/>
                      <a:pt x="2456905" y="271190"/>
                      <a:pt x="2447925" y="266700"/>
                    </a:cubicBezTo>
                    <a:cubicBezTo>
                      <a:pt x="2437686" y="261580"/>
                      <a:pt x="2429811" y="252299"/>
                      <a:pt x="2419350" y="247650"/>
                    </a:cubicBezTo>
                    <a:cubicBezTo>
                      <a:pt x="2401000" y="239495"/>
                      <a:pt x="2378908" y="239739"/>
                      <a:pt x="2362200" y="228600"/>
                    </a:cubicBezTo>
                    <a:cubicBezTo>
                      <a:pt x="2352675" y="222250"/>
                      <a:pt x="2343864" y="214670"/>
                      <a:pt x="2333625" y="209550"/>
                    </a:cubicBezTo>
                    <a:cubicBezTo>
                      <a:pt x="2310598" y="198036"/>
                      <a:pt x="2291365" y="199655"/>
                      <a:pt x="2266950" y="190500"/>
                    </a:cubicBezTo>
                    <a:cubicBezTo>
                      <a:pt x="2253655" y="185514"/>
                      <a:pt x="2242320" y="175940"/>
                      <a:pt x="2228850" y="171450"/>
                    </a:cubicBezTo>
                    <a:cubicBezTo>
                      <a:pt x="2204012" y="163171"/>
                      <a:pt x="2177488" y="160679"/>
                      <a:pt x="2152650" y="152400"/>
                    </a:cubicBezTo>
                    <a:cubicBezTo>
                      <a:pt x="2143125" y="149225"/>
                      <a:pt x="2133876" y="145053"/>
                      <a:pt x="2124075" y="142875"/>
                    </a:cubicBezTo>
                    <a:cubicBezTo>
                      <a:pt x="2105222" y="138685"/>
                      <a:pt x="2085778" y="137540"/>
                      <a:pt x="2066925" y="133350"/>
                    </a:cubicBezTo>
                    <a:cubicBezTo>
                      <a:pt x="2057124" y="131172"/>
                      <a:pt x="2048004" y="126583"/>
                      <a:pt x="2038350" y="123825"/>
                    </a:cubicBezTo>
                    <a:cubicBezTo>
                      <a:pt x="2024108" y="119756"/>
                      <a:pt x="1986900" y="112388"/>
                      <a:pt x="1971675" y="104775"/>
                    </a:cubicBezTo>
                    <a:cubicBezTo>
                      <a:pt x="1961436" y="99655"/>
                      <a:pt x="1953561" y="90374"/>
                      <a:pt x="1943100" y="85725"/>
                    </a:cubicBezTo>
                    <a:cubicBezTo>
                      <a:pt x="1924750" y="77570"/>
                      <a:pt x="1902658" y="77814"/>
                      <a:pt x="1885950" y="66675"/>
                    </a:cubicBezTo>
                    <a:cubicBezTo>
                      <a:pt x="1876425" y="60325"/>
                      <a:pt x="1868094" y="51645"/>
                      <a:pt x="1857375" y="47625"/>
                    </a:cubicBezTo>
                    <a:cubicBezTo>
                      <a:pt x="1842216" y="41941"/>
                      <a:pt x="1825369" y="42360"/>
                      <a:pt x="1809750" y="38100"/>
                    </a:cubicBezTo>
                    <a:lnTo>
                      <a:pt x="1724025" y="9525"/>
                    </a:lnTo>
                    <a:lnTo>
                      <a:pt x="1695450" y="0"/>
                    </a:lnTo>
                    <a:cubicBezTo>
                      <a:pt x="1555750" y="3175"/>
                      <a:pt x="1415871" y="1774"/>
                      <a:pt x="1276350" y="9525"/>
                    </a:cubicBezTo>
                    <a:cubicBezTo>
                      <a:pt x="1244021" y="11321"/>
                      <a:pt x="1213229" y="24559"/>
                      <a:pt x="1181100" y="28575"/>
                    </a:cubicBezTo>
                    <a:cubicBezTo>
                      <a:pt x="1155700" y="31750"/>
                      <a:pt x="1130149" y="33892"/>
                      <a:pt x="1104900" y="38100"/>
                    </a:cubicBezTo>
                    <a:cubicBezTo>
                      <a:pt x="1076110" y="42898"/>
                      <a:pt x="1035057" y="58206"/>
                      <a:pt x="1009650" y="66675"/>
                    </a:cubicBezTo>
                    <a:lnTo>
                      <a:pt x="923925" y="95250"/>
                    </a:lnTo>
                    <a:lnTo>
                      <a:pt x="895350" y="104775"/>
                    </a:lnTo>
                    <a:cubicBezTo>
                      <a:pt x="885825" y="107950"/>
                      <a:pt x="876620" y="112331"/>
                      <a:pt x="866775" y="114300"/>
                    </a:cubicBezTo>
                    <a:cubicBezTo>
                      <a:pt x="850900" y="117475"/>
                      <a:pt x="834954" y="120313"/>
                      <a:pt x="819150" y="123825"/>
                    </a:cubicBezTo>
                    <a:cubicBezTo>
                      <a:pt x="806371" y="126665"/>
                      <a:pt x="794082" y="132109"/>
                      <a:pt x="781050" y="133350"/>
                    </a:cubicBezTo>
                    <a:cubicBezTo>
                      <a:pt x="727225" y="138476"/>
                      <a:pt x="673100" y="139700"/>
                      <a:pt x="619125" y="142875"/>
                    </a:cubicBezTo>
                    <a:cubicBezTo>
                      <a:pt x="607470" y="145789"/>
                      <a:pt x="539276" y="160767"/>
                      <a:pt x="514350" y="171450"/>
                    </a:cubicBezTo>
                    <a:cubicBezTo>
                      <a:pt x="501299" y="177043"/>
                      <a:pt x="489301" y="184907"/>
                      <a:pt x="476250" y="190500"/>
                    </a:cubicBezTo>
                    <a:cubicBezTo>
                      <a:pt x="467022" y="194455"/>
                      <a:pt x="456655" y="195535"/>
                      <a:pt x="447675" y="200025"/>
                    </a:cubicBezTo>
                    <a:cubicBezTo>
                      <a:pt x="437436" y="205145"/>
                      <a:pt x="429339" y="213955"/>
                      <a:pt x="419100" y="219075"/>
                    </a:cubicBezTo>
                    <a:cubicBezTo>
                      <a:pt x="405435" y="225907"/>
                      <a:pt x="364632" y="235073"/>
                      <a:pt x="352425" y="238125"/>
                    </a:cubicBezTo>
                    <a:cubicBezTo>
                      <a:pt x="342900" y="244475"/>
                      <a:pt x="334089" y="252055"/>
                      <a:pt x="323850" y="257175"/>
                    </a:cubicBezTo>
                    <a:cubicBezTo>
                      <a:pt x="314870" y="261665"/>
                      <a:pt x="304929" y="263942"/>
                      <a:pt x="295275" y="266700"/>
                    </a:cubicBezTo>
                    <a:cubicBezTo>
                      <a:pt x="281033" y="270769"/>
                      <a:pt x="243825" y="278137"/>
                      <a:pt x="228600" y="285750"/>
                    </a:cubicBezTo>
                    <a:cubicBezTo>
                      <a:pt x="218361" y="290870"/>
                      <a:pt x="210486" y="300151"/>
                      <a:pt x="200025" y="304800"/>
                    </a:cubicBezTo>
                    <a:cubicBezTo>
                      <a:pt x="181675" y="312955"/>
                      <a:pt x="161925" y="317500"/>
                      <a:pt x="142875" y="323850"/>
                    </a:cubicBezTo>
                    <a:cubicBezTo>
                      <a:pt x="133350" y="327025"/>
                      <a:pt x="104455" y="335344"/>
                      <a:pt x="114300" y="333375"/>
                    </a:cubicBezTo>
                    <a:cubicBezTo>
                      <a:pt x="146050" y="327025"/>
                      <a:pt x="178138" y="322178"/>
                      <a:pt x="209550" y="314325"/>
                    </a:cubicBezTo>
                    <a:cubicBezTo>
                      <a:pt x="229031" y="309455"/>
                      <a:pt x="247898" y="302326"/>
                      <a:pt x="266700" y="295275"/>
                    </a:cubicBezTo>
                    <a:cubicBezTo>
                      <a:pt x="298719" y="283268"/>
                      <a:pt x="328775" y="265469"/>
                      <a:pt x="361950" y="257175"/>
                    </a:cubicBezTo>
                    <a:cubicBezTo>
                      <a:pt x="374650" y="254000"/>
                      <a:pt x="387463" y="251246"/>
                      <a:pt x="400050" y="247650"/>
                    </a:cubicBezTo>
                    <a:cubicBezTo>
                      <a:pt x="409704" y="244892"/>
                      <a:pt x="418747" y="239921"/>
                      <a:pt x="428625" y="238125"/>
                    </a:cubicBezTo>
                    <a:cubicBezTo>
                      <a:pt x="453810" y="233546"/>
                      <a:pt x="479425" y="231775"/>
                      <a:pt x="504825" y="228600"/>
                    </a:cubicBezTo>
                    <a:cubicBezTo>
                      <a:pt x="514350" y="225425"/>
                      <a:pt x="523999" y="222600"/>
                      <a:pt x="533400" y="219075"/>
                    </a:cubicBezTo>
                    <a:cubicBezTo>
                      <a:pt x="550881" y="212520"/>
                      <a:pt x="587980" y="195905"/>
                      <a:pt x="609600" y="190500"/>
                    </a:cubicBezTo>
                    <a:cubicBezTo>
                      <a:pt x="625306" y="186573"/>
                      <a:pt x="641350" y="184150"/>
                      <a:pt x="657225" y="180975"/>
                    </a:cubicBezTo>
                    <a:cubicBezTo>
                      <a:pt x="694754" y="155956"/>
                      <a:pt x="688542" y="156477"/>
                      <a:pt x="742950" y="142875"/>
                    </a:cubicBezTo>
                    <a:cubicBezTo>
                      <a:pt x="764248" y="137550"/>
                      <a:pt x="824286" y="123576"/>
                      <a:pt x="838200" y="114300"/>
                    </a:cubicBezTo>
                    <a:cubicBezTo>
                      <a:pt x="847725" y="107950"/>
                      <a:pt x="856314" y="99899"/>
                      <a:pt x="866775" y="95250"/>
                    </a:cubicBezTo>
                    <a:cubicBezTo>
                      <a:pt x="907519" y="77142"/>
                      <a:pt x="923236" y="77758"/>
                      <a:pt x="962025" y="66675"/>
                    </a:cubicBezTo>
                    <a:cubicBezTo>
                      <a:pt x="997729" y="56474"/>
                      <a:pt x="987757" y="55069"/>
                      <a:pt x="1028700" y="47625"/>
                    </a:cubicBezTo>
                    <a:cubicBezTo>
                      <a:pt x="1050789" y="43609"/>
                      <a:pt x="1073150" y="41275"/>
                      <a:pt x="1095375" y="38100"/>
                    </a:cubicBezTo>
                    <a:lnTo>
                      <a:pt x="1571625" y="47625"/>
                    </a:lnTo>
                    <a:cubicBezTo>
                      <a:pt x="1600359" y="48599"/>
                      <a:pt x="1628742" y="54289"/>
                      <a:pt x="1657350" y="57150"/>
                    </a:cubicBezTo>
                    <a:cubicBezTo>
                      <a:pt x="1692245" y="60639"/>
                      <a:pt x="1727098" y="64966"/>
                      <a:pt x="1762125" y="66675"/>
                    </a:cubicBezTo>
                    <a:cubicBezTo>
                      <a:pt x="1857315" y="71318"/>
                      <a:pt x="1952625" y="73025"/>
                      <a:pt x="2047875" y="76200"/>
                    </a:cubicBezTo>
                    <a:cubicBezTo>
                      <a:pt x="2066925" y="79375"/>
                      <a:pt x="2086087" y="81937"/>
                      <a:pt x="2105025" y="85725"/>
                    </a:cubicBezTo>
                    <a:cubicBezTo>
                      <a:pt x="2141013" y="92923"/>
                      <a:pt x="2163828" y="102151"/>
                      <a:pt x="2200275" y="114300"/>
                    </a:cubicBezTo>
                    <a:lnTo>
                      <a:pt x="2228850" y="123825"/>
                    </a:lnTo>
                    <a:cubicBezTo>
                      <a:pt x="2238375" y="127000"/>
                      <a:pt x="2249071" y="127781"/>
                      <a:pt x="2257425" y="133350"/>
                    </a:cubicBezTo>
                    <a:cubicBezTo>
                      <a:pt x="2294354" y="157969"/>
                      <a:pt x="2275140" y="148780"/>
                      <a:pt x="2314575" y="161925"/>
                    </a:cubicBezTo>
                    <a:cubicBezTo>
                      <a:pt x="2333625" y="180975"/>
                      <a:pt x="2346167" y="210556"/>
                      <a:pt x="2371725" y="219075"/>
                    </a:cubicBezTo>
                    <a:cubicBezTo>
                      <a:pt x="2411160" y="232220"/>
                      <a:pt x="2391946" y="223031"/>
                      <a:pt x="2428875" y="247650"/>
                    </a:cubicBezTo>
                    <a:cubicBezTo>
                      <a:pt x="2435225" y="257175"/>
                      <a:pt x="2438986" y="269074"/>
                      <a:pt x="2447925" y="276225"/>
                    </a:cubicBezTo>
                    <a:cubicBezTo>
                      <a:pt x="2455765" y="282497"/>
                      <a:pt x="2467723" y="280874"/>
                      <a:pt x="2476500" y="285750"/>
                    </a:cubicBezTo>
                    <a:cubicBezTo>
                      <a:pt x="2496514" y="296869"/>
                      <a:pt x="2514600" y="311150"/>
                      <a:pt x="2533650" y="323850"/>
                    </a:cubicBezTo>
                    <a:lnTo>
                      <a:pt x="2590800" y="361950"/>
                    </a:lnTo>
                    <a:cubicBezTo>
                      <a:pt x="2600325" y="368300"/>
                      <a:pt x="2611280" y="372905"/>
                      <a:pt x="2619375" y="381000"/>
                    </a:cubicBezTo>
                    <a:cubicBezTo>
                      <a:pt x="2655050" y="416675"/>
                      <a:pt x="2635171" y="405315"/>
                      <a:pt x="2676525" y="419100"/>
                    </a:cubicBezTo>
                    <a:cubicBezTo>
                      <a:pt x="2695575" y="438150"/>
                      <a:pt x="2718731" y="453834"/>
                      <a:pt x="2733675" y="476250"/>
                    </a:cubicBezTo>
                    <a:cubicBezTo>
                      <a:pt x="2759075" y="514350"/>
                      <a:pt x="2743200" y="498475"/>
                      <a:pt x="2781300" y="523875"/>
                    </a:cubicBezTo>
                    <a:cubicBezTo>
                      <a:pt x="2794000" y="542925"/>
                      <a:pt x="2812160" y="559305"/>
                      <a:pt x="2819400" y="581025"/>
                    </a:cubicBezTo>
                    <a:cubicBezTo>
                      <a:pt x="2822575" y="590550"/>
                      <a:pt x="2822653" y="601760"/>
                      <a:pt x="2828925" y="609600"/>
                    </a:cubicBezTo>
                    <a:cubicBezTo>
                      <a:pt x="2836076" y="618539"/>
                      <a:pt x="2847975" y="622300"/>
                      <a:pt x="2857500" y="628650"/>
                    </a:cubicBezTo>
                    <a:cubicBezTo>
                      <a:pt x="2908300" y="704850"/>
                      <a:pt x="2841625" y="612775"/>
                      <a:pt x="2905125" y="676275"/>
                    </a:cubicBezTo>
                    <a:cubicBezTo>
                      <a:pt x="2913220" y="684370"/>
                      <a:pt x="2914467" y="698783"/>
                      <a:pt x="2924175" y="704850"/>
                    </a:cubicBezTo>
                    <a:cubicBezTo>
                      <a:pt x="2941203" y="715493"/>
                      <a:pt x="2981325" y="723900"/>
                      <a:pt x="2981325" y="723900"/>
                    </a:cubicBezTo>
                    <a:cubicBezTo>
                      <a:pt x="2990850" y="733425"/>
                      <a:pt x="3002428" y="741267"/>
                      <a:pt x="3009900" y="752475"/>
                    </a:cubicBezTo>
                    <a:cubicBezTo>
                      <a:pt x="3015469" y="760829"/>
                      <a:pt x="3014935" y="772070"/>
                      <a:pt x="3019425" y="781050"/>
                    </a:cubicBezTo>
                    <a:cubicBezTo>
                      <a:pt x="3024545" y="791289"/>
                      <a:pt x="3033826" y="799164"/>
                      <a:pt x="3038475" y="809625"/>
                    </a:cubicBezTo>
                    <a:cubicBezTo>
                      <a:pt x="3046630" y="827975"/>
                      <a:pt x="3051175" y="847725"/>
                      <a:pt x="3057525" y="866775"/>
                    </a:cubicBezTo>
                    <a:lnTo>
                      <a:pt x="3067050" y="895350"/>
                    </a:lnTo>
                    <a:cubicBezTo>
                      <a:pt x="3070225" y="904875"/>
                      <a:pt x="3086100" y="927100"/>
                      <a:pt x="3076575" y="923925"/>
                    </a:cubicBezTo>
                    <a:lnTo>
                      <a:pt x="3048000" y="914400"/>
                    </a:lnTo>
                    <a:cubicBezTo>
                      <a:pt x="3036467" y="879801"/>
                      <a:pt x="3038475" y="895865"/>
                      <a:pt x="3038475" y="866775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곱셈 기호 3"/>
            <p:cNvSpPr/>
            <p:nvPr/>
          </p:nvSpPr>
          <p:spPr>
            <a:xfrm>
              <a:off x="1522985" y="25178"/>
              <a:ext cx="387795" cy="387795"/>
            </a:xfrm>
            <a:prstGeom prst="mathMultiply">
              <a:avLst>
                <a:gd name="adj1" fmla="val 58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68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172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휴먼편지체</vt:lpstr>
      <vt:lpstr>Arial</vt:lpstr>
      <vt:lpstr>Office 테마</vt:lpstr>
      <vt:lpstr>홈 조합 시스템 UI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 조합 시스템 UI 개선</dc:title>
  <dc:creator>안명선</dc:creator>
  <cp:lastModifiedBy>안명선</cp:lastModifiedBy>
  <cp:revision>34</cp:revision>
  <dcterms:created xsi:type="dcterms:W3CDTF">2018-07-19T02:32:34Z</dcterms:created>
  <dcterms:modified xsi:type="dcterms:W3CDTF">2018-09-03T01:31:06Z</dcterms:modified>
</cp:coreProperties>
</file>