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5A6D-0858-4D62-8513-80097401ABA9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0FC-1B22-4A89-B2C1-CB8693DFF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5A6D-0858-4D62-8513-80097401ABA9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0FC-1B22-4A89-B2C1-CB8693DFF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4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5A6D-0858-4D62-8513-80097401ABA9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0FC-1B22-4A89-B2C1-CB8693DFF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9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5A6D-0858-4D62-8513-80097401ABA9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0FC-1B22-4A89-B2C1-CB8693DFF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0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5A6D-0858-4D62-8513-80097401ABA9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0FC-1B22-4A89-B2C1-CB8693DFF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1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5A6D-0858-4D62-8513-80097401ABA9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0FC-1B22-4A89-B2C1-CB8693DFF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5A6D-0858-4D62-8513-80097401ABA9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0FC-1B22-4A89-B2C1-CB8693DFF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5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5A6D-0858-4D62-8513-80097401ABA9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0FC-1B22-4A89-B2C1-CB8693DFF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99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5A6D-0858-4D62-8513-80097401ABA9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0FC-1B22-4A89-B2C1-CB8693DFF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0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5A6D-0858-4D62-8513-80097401ABA9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0FC-1B22-4A89-B2C1-CB8693DFF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95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5A6D-0858-4D62-8513-80097401ABA9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0FC-1B22-4A89-B2C1-CB8693DFF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0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65A6D-0858-4D62-8513-80097401ABA9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E80FC-1B22-4A89-B2C1-CB8693DFF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8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4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62" y="3809098"/>
            <a:ext cx="4552950" cy="8858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78226" y="2100262"/>
            <a:ext cx="3539311" cy="3130766"/>
            <a:chOff x="1878226" y="2100262"/>
            <a:chExt cx="3539311" cy="3130766"/>
          </a:xfrm>
        </p:grpSpPr>
        <p:pic>
          <p:nvPicPr>
            <p:cNvPr id="1026" name="Picture 2" descr="image00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2" b="23303"/>
            <a:stretch/>
          </p:blipFill>
          <p:spPr bwMode="auto">
            <a:xfrm>
              <a:off x="1878226" y="2418450"/>
              <a:ext cx="3539311" cy="2812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925"/>
            <a:stretch/>
          </p:blipFill>
          <p:spPr>
            <a:xfrm>
              <a:off x="2802475" y="2100262"/>
              <a:ext cx="731880" cy="88582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583541" y="2100262"/>
              <a:ext cx="1784811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백설공주 타이틀 꽃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UI</a:t>
              </a:r>
              <a:r>
                <a:rPr lang="ko-KR" altLang="en-US" sz="1100" smtClean="0">
                  <a:solidFill>
                    <a:schemeClr val="tx1"/>
                  </a:solidFill>
                </a:rPr>
                <a:t>로 수정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smtClean="0">
                  <a:solidFill>
                    <a:schemeClr val="tx1"/>
                  </a:solidFill>
                </a:rPr>
                <a:t>아마릴리스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84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8040211" y="3911366"/>
            <a:ext cx="1655723" cy="592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팅커벨</a:t>
            </a:r>
            <a:r>
              <a:rPr lang="ko-KR" altLang="en-US" sz="1100" dirty="0" smtClean="0">
                <a:solidFill>
                  <a:schemeClr val="tx1"/>
                </a:solidFill>
              </a:rPr>
              <a:t> 타이틀 꽃 </a:t>
            </a:r>
            <a:r>
              <a:rPr lang="en-US" altLang="ko-KR" sz="1100" dirty="0" smtClean="0">
                <a:solidFill>
                  <a:schemeClr val="tx1"/>
                </a:solidFill>
              </a:rPr>
              <a:t>UI</a:t>
            </a:r>
            <a:r>
              <a:rPr lang="ko-KR" altLang="en-US" sz="1100" smtClean="0">
                <a:solidFill>
                  <a:schemeClr val="tx1"/>
                </a:solidFill>
              </a:rPr>
              <a:t>로 수정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smtClean="0">
                <a:solidFill>
                  <a:schemeClr val="tx1"/>
                </a:solidFill>
              </a:rPr>
              <a:t>데이지 꽃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63562" y="2607276"/>
            <a:ext cx="1784811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백설공주 타이틀 꽃 </a:t>
            </a:r>
            <a:r>
              <a:rPr lang="en-US" altLang="ko-KR" sz="1100" dirty="0" smtClean="0">
                <a:solidFill>
                  <a:schemeClr val="tx1"/>
                </a:solidFill>
              </a:rPr>
              <a:t>UI</a:t>
            </a:r>
            <a:r>
              <a:rPr lang="ko-KR" altLang="en-US" sz="1100" smtClean="0">
                <a:solidFill>
                  <a:schemeClr val="tx1"/>
                </a:solidFill>
              </a:rPr>
              <a:t>로 수정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smtClean="0">
                <a:solidFill>
                  <a:schemeClr val="tx1"/>
                </a:solidFill>
              </a:rPr>
              <a:t>아마릴리스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58604" y="1147731"/>
            <a:ext cx="5879447" cy="4791199"/>
            <a:chOff x="858604" y="1147731"/>
            <a:chExt cx="5879447" cy="47911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7"/>
            <a:stretch/>
          </p:blipFill>
          <p:spPr>
            <a:xfrm>
              <a:off x="858604" y="1779373"/>
              <a:ext cx="962025" cy="87539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2805"/>
            <a:stretch/>
          </p:blipFill>
          <p:spPr>
            <a:xfrm>
              <a:off x="1820629" y="1791601"/>
              <a:ext cx="962025" cy="860983"/>
            </a:xfrm>
            <a:prstGeom prst="rect">
              <a:avLst/>
            </a:prstGeom>
          </p:spPr>
        </p:pic>
        <p:pic>
          <p:nvPicPr>
            <p:cNvPr id="11" name="Picture 2" descr="http://wildflower.kr/xe/files/attach/images/67/164/596/%EC%82%B0%EA%B5%AC%EC%A0%88%EC%B4%88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07" t="5760" r="16623" b="5581"/>
            <a:stretch/>
          </p:blipFill>
          <p:spPr bwMode="auto">
            <a:xfrm>
              <a:off x="3661141" y="1147731"/>
              <a:ext cx="1720465" cy="1710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 descr="데이지 꽃에 대한 이미지 검색결과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01" t="12616"/>
            <a:stretch/>
          </p:blipFill>
          <p:spPr bwMode="auto">
            <a:xfrm>
              <a:off x="4190660" y="3017175"/>
              <a:ext cx="1787611" cy="2296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그림 12" descr="daisy에 대한 이미지 검색결과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1606" y="1147731"/>
              <a:ext cx="1356445" cy="2270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917" y="3418703"/>
              <a:ext cx="2169448" cy="2169448"/>
            </a:xfrm>
            <a:prstGeom prst="rect">
              <a:avLst/>
            </a:prstGeom>
          </p:spPr>
        </p:pic>
        <p:cxnSp>
          <p:nvCxnSpPr>
            <p:cNvPr id="15" name="직선 화살표 연결선 14"/>
            <p:cNvCxnSpPr/>
            <p:nvPr/>
          </p:nvCxnSpPr>
          <p:spPr>
            <a:xfrm>
              <a:off x="2018270" y="2759676"/>
              <a:ext cx="280087" cy="16228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H="1">
              <a:off x="2397211" y="3336324"/>
              <a:ext cx="1655805" cy="10956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179690" y="2898647"/>
              <a:ext cx="16001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팅커벨</a:t>
              </a:r>
              <a:r>
                <a:rPr lang="ko-KR" altLang="en-US" sz="1100" dirty="0" smtClean="0"/>
                <a:t> 타이틀 꽃 </a:t>
              </a:r>
              <a:r>
                <a:rPr lang="en-US" altLang="ko-KR" sz="1100" dirty="0" smtClean="0"/>
                <a:t>UI</a:t>
              </a:r>
              <a:r>
                <a:rPr lang="ko-KR" altLang="en-US" sz="1100" smtClean="0"/>
                <a:t>로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수정</a:t>
              </a:r>
              <a:r>
                <a:rPr lang="en-US" altLang="ko-KR" sz="1100" dirty="0" smtClean="0"/>
                <a:t>(</a:t>
              </a:r>
              <a:r>
                <a:rPr lang="ko-KR" altLang="en-US" sz="1100" smtClean="0"/>
                <a:t>데이지 꽃</a:t>
              </a:r>
              <a:r>
                <a:rPr lang="en-US" altLang="ko-KR" sz="1100" dirty="0" smtClean="0"/>
                <a:t>)</a:t>
              </a:r>
              <a:endParaRPr lang="ko-KR" altLang="en-US" sz="11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92074" y="5677320"/>
              <a:ext cx="14125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smtClean="0"/>
                <a:t>초록색 물감을 사용</a:t>
              </a:r>
              <a:endParaRPr lang="ko-KR" altLang="en-US" sz="1100"/>
            </a:p>
          </p:txBody>
        </p:sp>
        <p:cxnSp>
          <p:nvCxnSpPr>
            <p:cNvPr id="24" name="직선 화살표 연결선 23"/>
            <p:cNvCxnSpPr>
              <a:stCxn id="23" idx="0"/>
            </p:cNvCxnSpPr>
            <p:nvPr/>
          </p:nvCxnSpPr>
          <p:spPr>
            <a:xfrm flipH="1" flipV="1">
              <a:off x="1919417" y="4843849"/>
              <a:ext cx="378940" cy="83347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3" idx="0"/>
            </p:cNvCxnSpPr>
            <p:nvPr/>
          </p:nvCxnSpPr>
          <p:spPr>
            <a:xfrm flipV="1">
              <a:off x="2298357" y="4794423"/>
              <a:ext cx="131806" cy="88289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722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2672685" y="1655805"/>
            <a:ext cx="9519315" cy="4433595"/>
            <a:chOff x="2672685" y="1655805"/>
            <a:chExt cx="9519315" cy="443359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78" t="31945"/>
            <a:stretch/>
          </p:blipFill>
          <p:spPr>
            <a:xfrm>
              <a:off x="5329881" y="1655805"/>
              <a:ext cx="791090" cy="62877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685" y="3058718"/>
              <a:ext cx="2991323" cy="3030682"/>
            </a:xfrm>
            <a:prstGeom prst="rect">
              <a:avLst/>
            </a:prstGeom>
          </p:spPr>
        </p:pic>
        <p:grpSp>
          <p:nvGrpSpPr>
            <p:cNvPr id="24" name="그룹 23"/>
            <p:cNvGrpSpPr/>
            <p:nvPr/>
          </p:nvGrpSpPr>
          <p:grpSpPr>
            <a:xfrm>
              <a:off x="6942833" y="2447599"/>
              <a:ext cx="5249167" cy="2848375"/>
              <a:chOff x="9515793" y="2437757"/>
              <a:chExt cx="7685305" cy="4170306"/>
            </a:xfrm>
          </p:grpSpPr>
          <p:pic>
            <p:nvPicPr>
              <p:cNvPr id="19" name="그림 18" descr="장미꽃 화관에 대한 이미지 검색결과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79681" y="2441419"/>
                <a:ext cx="2821417" cy="2116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그림 19" descr="흰 장미에 대한 이미지 검색결과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5793" y="2437757"/>
                <a:ext cx="2738655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그림 20" descr="흰 장미에 대한 이미지 검색결과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36556" y="2437757"/>
                <a:ext cx="2143125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그림 21" descr="푸른 장미에 대한 이미지 검색결과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5794" y="4557485"/>
                <a:ext cx="2736260" cy="20505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그림 22" descr="관련 이미지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36556" y="4557484"/>
                <a:ext cx="2960153" cy="2050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3" name="직선 화살표 연결선 12"/>
            <p:cNvCxnSpPr>
              <a:stCxn id="4" idx="2"/>
            </p:cNvCxnSpPr>
            <p:nvPr/>
          </p:nvCxnSpPr>
          <p:spPr>
            <a:xfrm flipH="1">
              <a:off x="4168346" y="2284584"/>
              <a:ext cx="1557080" cy="22132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20" idx="1"/>
            </p:cNvCxnSpPr>
            <p:nvPr/>
          </p:nvCxnSpPr>
          <p:spPr>
            <a:xfrm flipH="1">
              <a:off x="4262532" y="3179491"/>
              <a:ext cx="2680301" cy="13945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395062" y="1853697"/>
              <a:ext cx="17411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잔다르크</a:t>
              </a:r>
              <a:r>
                <a:rPr lang="ko-KR" altLang="en-US" sz="1100" dirty="0" smtClean="0"/>
                <a:t> 타이틀 </a:t>
              </a:r>
              <a:r>
                <a:rPr lang="ko-KR" altLang="en-US" sz="1100" dirty="0" smtClean="0"/>
                <a:t>꽃 </a:t>
              </a:r>
              <a:r>
                <a:rPr lang="en-US" altLang="ko-KR" sz="1100" dirty="0" smtClean="0"/>
                <a:t>UI</a:t>
              </a:r>
              <a:r>
                <a:rPr lang="ko-KR" altLang="en-US" sz="1100" smtClean="0"/>
                <a:t>로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수정</a:t>
              </a:r>
              <a:r>
                <a:rPr lang="en-US" altLang="ko-KR" sz="1100" dirty="0" smtClean="0"/>
                <a:t>(</a:t>
              </a:r>
              <a:r>
                <a:rPr lang="ko-KR" altLang="en-US" sz="1100" smtClean="0"/>
                <a:t>푸른색</a:t>
              </a:r>
              <a:r>
                <a:rPr lang="en-US" altLang="ko-KR" sz="1100" dirty="0" smtClean="0"/>
                <a:t>/</a:t>
              </a:r>
              <a:r>
                <a:rPr lang="ko-KR" altLang="en-US" sz="1100" smtClean="0"/>
                <a:t>청색 장미</a:t>
              </a:r>
              <a:r>
                <a:rPr lang="en-US" altLang="ko-KR" sz="1100" dirty="0" smtClean="0"/>
                <a:t>)</a:t>
              </a:r>
              <a:endParaRPr lang="ko-KR" altLang="en-US" sz="1100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585768" y="4860327"/>
              <a:ext cx="1412566" cy="1144506"/>
              <a:chOff x="513055" y="2314835"/>
              <a:chExt cx="1412566" cy="1144506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13055" y="3197731"/>
                <a:ext cx="14125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bg1"/>
                    </a:solidFill>
                  </a:rPr>
                  <a:t>파란색 물감을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사용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직선 화살표 연결선 16"/>
              <p:cNvCxnSpPr>
                <a:stCxn id="16" idx="0"/>
              </p:cNvCxnSpPr>
              <p:nvPr/>
            </p:nvCxnSpPr>
            <p:spPr>
              <a:xfrm flipH="1" flipV="1">
                <a:off x="840398" y="2364261"/>
                <a:ext cx="378940" cy="83347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>
                <a:stCxn id="16" idx="0"/>
              </p:cNvCxnSpPr>
              <p:nvPr/>
            </p:nvCxnSpPr>
            <p:spPr>
              <a:xfrm flipV="1">
                <a:off x="1219338" y="2314835"/>
                <a:ext cx="131806" cy="88289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982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56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9</cp:revision>
  <dcterms:created xsi:type="dcterms:W3CDTF">2018-12-19T07:44:18Z</dcterms:created>
  <dcterms:modified xsi:type="dcterms:W3CDTF">2019-05-21T04:02:02Z</dcterms:modified>
</cp:coreProperties>
</file>