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63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91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57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4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1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5D3AC-1887-483F-A1FA-3D6DA340360A}" type="datetimeFigureOut">
              <a:rPr lang="ko-KR" altLang="en-US" smtClean="0"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76999-F9CE-415C-B3F0-D227DEAFE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확률 공개 </a:t>
            </a:r>
            <a:r>
              <a:rPr lang="en-US" altLang="ko-KR" dirty="0" smtClean="0"/>
              <a:t>UI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0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57200"/>
          </a:xfrm>
        </p:spPr>
        <p:txBody>
          <a:bodyPr>
            <a:normAutofit/>
          </a:bodyPr>
          <a:lstStyle/>
          <a:p>
            <a:r>
              <a:rPr lang="ko-KR" altLang="en-US" sz="1800" dirty="0" err="1" smtClean="0"/>
              <a:t>홈가든</a:t>
            </a:r>
            <a:r>
              <a:rPr lang="ko-KR" altLang="en-US" sz="1800" dirty="0" smtClean="0"/>
              <a:t> 작물 업그레이드 성공 확률 공개 </a:t>
            </a:r>
            <a:r>
              <a:rPr lang="en-US" altLang="ko-KR" sz="1800" dirty="0" smtClean="0"/>
              <a:t>UI</a:t>
            </a:r>
            <a:endParaRPr lang="ko-KR" altLang="en-US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57201"/>
            <a:ext cx="12192000" cy="638176"/>
          </a:xfrm>
        </p:spPr>
        <p:txBody>
          <a:bodyPr>
            <a:normAutofit/>
          </a:bodyPr>
          <a:lstStyle/>
          <a:p>
            <a:r>
              <a:rPr lang="ko-KR" altLang="en-US" sz="1200" dirty="0" err="1" smtClean="0"/>
              <a:t>넷마블</a:t>
            </a:r>
            <a:r>
              <a:rPr lang="ko-KR" altLang="en-US" sz="1200" dirty="0" smtClean="0"/>
              <a:t> 자체 확률 공개 규약에 따라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작물의 업그레이드 성공 확률을 아래와 같이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업그레이드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에서 표시 한다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0255" r="64118" b="16606"/>
          <a:stretch/>
        </p:blipFill>
        <p:spPr>
          <a:xfrm>
            <a:off x="6816454" y="1400175"/>
            <a:ext cx="3393934" cy="42957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6" r="64295" b="16944"/>
          <a:stretch/>
        </p:blipFill>
        <p:spPr>
          <a:xfrm>
            <a:off x="1331690" y="1400175"/>
            <a:ext cx="3402235" cy="42957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62074" y="3543300"/>
            <a:ext cx="3324225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38949" y="3371850"/>
            <a:ext cx="3324226" cy="16192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 flipV="1">
            <a:off x="4686299" y="4181475"/>
            <a:ext cx="2152650" cy="47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4727" y="57229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변경 전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021603" y="57229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 후</a:t>
            </a:r>
            <a:endParaRPr lang="ko-KR" altLang="en-US" dirty="0"/>
          </a:p>
        </p:txBody>
      </p:sp>
      <p:sp>
        <p:nvSpPr>
          <p:cNvPr id="12" name="사각형 설명선 11"/>
          <p:cNvSpPr/>
          <p:nvPr/>
        </p:nvSpPr>
        <p:spPr>
          <a:xfrm>
            <a:off x="10286794" y="3875151"/>
            <a:ext cx="1809956" cy="1201674"/>
          </a:xfrm>
          <a:prstGeom prst="wedgeRectCallout">
            <a:avLst>
              <a:gd name="adj1" fmla="val -65560"/>
              <a:gd name="adj2" fmla="val 1494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해당 작물이 상위 작물로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변경되는 </a:t>
            </a:r>
            <a:r>
              <a:rPr lang="ko-KR" altLang="en-US" sz="1000" dirty="0" smtClean="0"/>
              <a:t>확률을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모두 표시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7845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12192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smtClean="0"/>
              <a:t>홈가든 작물 업그레이드 성공 확률 공개 </a:t>
            </a:r>
            <a:r>
              <a:rPr lang="en-US" altLang="ko-KR" sz="1800" smtClean="0"/>
              <a:t>UI</a:t>
            </a:r>
            <a:endParaRPr lang="ko-KR" altLang="en-US" sz="18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0" y="457200"/>
            <a:ext cx="12192000" cy="382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현재 사용하고 있는 </a:t>
            </a:r>
            <a:r>
              <a:rPr lang="ko-KR" altLang="en-US" sz="1200" dirty="0" err="1" smtClean="0"/>
              <a:t>메르헨</a:t>
            </a:r>
            <a:r>
              <a:rPr lang="ko-KR" altLang="en-US" sz="1200" dirty="0" smtClean="0"/>
              <a:t> 작물과 기존 </a:t>
            </a:r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작물의 업그레이드 성공 확률 계산 식이 다르므로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err="1" smtClean="0"/>
              <a:t>MstarHomeGardening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테이블의 </a:t>
            </a:r>
            <a:r>
              <a:rPr lang="en-US" altLang="ko-KR" sz="1200" dirty="0" err="1" smtClean="0"/>
              <a:t>TreeList</a:t>
            </a:r>
            <a:r>
              <a:rPr lang="ko-KR" altLang="en-US" sz="1200" smtClean="0"/>
              <a:t>시트의 </a:t>
            </a:r>
            <a:r>
              <a:rPr lang="en-US" altLang="ko-KR" sz="1200" dirty="0" err="1" smtClean="0"/>
              <a:t>ColorID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컬럼 값을 참조하여 각 작물의 업그레이드 성공 확률을 보여준다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탄생석</a:t>
            </a:r>
            <a:r>
              <a:rPr lang="en-US" altLang="ko-KR" sz="1200" dirty="0" smtClean="0"/>
              <a:t>(5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행성석</a:t>
            </a:r>
            <a:r>
              <a:rPr lang="en-US" altLang="ko-KR" sz="1200" dirty="0" smtClean="0"/>
              <a:t>(7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갤럭시</a:t>
            </a:r>
            <a:r>
              <a:rPr lang="en-US" altLang="ko-KR" sz="1200" dirty="0" smtClean="0"/>
              <a:t>(9, 10, 11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갤럭시 홀로그램</a:t>
            </a:r>
            <a:r>
              <a:rPr lang="en-US" altLang="ko-KR" sz="1200" dirty="0" smtClean="0"/>
              <a:t>(12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 작물의 경우 </a:t>
            </a:r>
            <a:r>
              <a:rPr lang="en-US" altLang="ko-KR" sz="1200" dirty="0" err="1" smtClean="0"/>
              <a:t>PlanetData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시트에서 정의한 업그레이드 확률을 보여준다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메르헨</a:t>
            </a:r>
            <a:r>
              <a:rPr lang="ko-KR" altLang="en-US" sz="1200" dirty="0" smtClean="0"/>
              <a:t> 이야기</a:t>
            </a:r>
            <a:r>
              <a:rPr lang="en-US" altLang="ko-KR" sz="1200" dirty="0" smtClean="0"/>
              <a:t>(17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메르헨</a:t>
            </a:r>
            <a:r>
              <a:rPr lang="en-US" altLang="ko-KR" sz="1200" dirty="0" smtClean="0"/>
              <a:t>(18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), </a:t>
            </a:r>
            <a:r>
              <a:rPr lang="ko-KR" altLang="en-US" sz="1200" smtClean="0"/>
              <a:t>스페셜 메르헨</a:t>
            </a:r>
            <a:r>
              <a:rPr lang="en-US" altLang="ko-KR" sz="1200" dirty="0" smtClean="0"/>
              <a:t>(19</a:t>
            </a:r>
            <a:r>
              <a:rPr lang="ko-KR" altLang="en-US" sz="1200" smtClean="0"/>
              <a:t>번</a:t>
            </a:r>
            <a:r>
              <a:rPr lang="en-US" altLang="ko-KR" sz="1200" dirty="0" smtClean="0"/>
              <a:t>) </a:t>
            </a:r>
            <a:r>
              <a:rPr lang="ko-KR" altLang="en-US" sz="1200" smtClean="0"/>
              <a:t>작물의 경우 </a:t>
            </a:r>
            <a:r>
              <a:rPr lang="en-US" altLang="ko-KR" sz="1200" dirty="0" err="1" smtClean="0"/>
              <a:t>CropsUpGradeProbability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시트에서 정의한 업그레이드 확률을 보여준다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탄생석에서 </a:t>
            </a:r>
            <a:r>
              <a:rPr lang="ko-KR" altLang="en-US" sz="1200" dirty="0" err="1" smtClean="0"/>
              <a:t>행성석으로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갤럭시에서 갤럭시 홀로그램으로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메르헨 이야기에서 메르헨으로 업그레이드 될 확률은 사실상 </a:t>
            </a:r>
            <a:r>
              <a:rPr lang="en-US" altLang="ko-KR" sz="1200" dirty="0" smtClean="0"/>
              <a:t>100%</a:t>
            </a:r>
            <a:r>
              <a:rPr lang="ko-KR" altLang="en-US" sz="1200" smtClean="0"/>
              <a:t>이지만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탄생석에서 행성석이 될 확률은 </a:t>
            </a:r>
            <a:r>
              <a:rPr lang="en-US" altLang="ko-KR" sz="1200" dirty="0" smtClean="0"/>
              <a:t>100% - </a:t>
            </a:r>
            <a:r>
              <a:rPr lang="ko-KR" altLang="en-US" sz="1200" smtClean="0"/>
              <a:t>스페셜 행성석이 될 확률로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갤럭시에서 갤럭시 홀로그램이 될 확률은 </a:t>
            </a:r>
            <a:r>
              <a:rPr lang="en-US" altLang="ko-KR" sz="1200" dirty="0" smtClean="0"/>
              <a:t>100% - </a:t>
            </a:r>
            <a:r>
              <a:rPr lang="ko-KR" altLang="en-US" sz="1200" smtClean="0"/>
              <a:t>스페셜 갤럭시 홀로그램이 될 확률로</a:t>
            </a:r>
            <a:r>
              <a:rPr lang="en-US" altLang="ko-KR" sz="1200" dirty="0" smtClean="0"/>
              <a:t>,</a:t>
            </a:r>
            <a:br>
              <a:rPr lang="en-US" altLang="ko-KR" sz="1200" dirty="0" smtClean="0"/>
            </a:br>
            <a:r>
              <a:rPr lang="ko-KR" altLang="en-US" sz="1200" smtClean="0"/>
              <a:t>메르헨 이야기에서 메르헨으로 될 확률은 </a:t>
            </a:r>
            <a:r>
              <a:rPr lang="en-US" altLang="ko-KR" sz="1200" dirty="0" smtClean="0"/>
              <a:t>100% - </a:t>
            </a:r>
            <a:r>
              <a:rPr lang="ko-KR" altLang="en-US" sz="1200" smtClean="0"/>
              <a:t>스페셜 메르헨이 될 확률 </a:t>
            </a:r>
            <a:r>
              <a:rPr lang="en-US" altLang="ko-KR" sz="1200" dirty="0" smtClean="0"/>
              <a:t>– </a:t>
            </a:r>
            <a:r>
              <a:rPr lang="ko-KR" altLang="en-US" sz="1200" smtClean="0"/>
              <a:t>스페셜 메르헨 </a:t>
            </a:r>
            <a:r>
              <a:rPr lang="en-US" altLang="ko-KR" sz="1200" dirty="0" smtClean="0"/>
              <a:t>+</a:t>
            </a:r>
            <a:r>
              <a:rPr lang="ko-KR" altLang="en-US" sz="1200" smtClean="0"/>
              <a:t>가 될 확률 로 보여준다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업그레이드 확률에는 그 달의 작물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씨앗 사용 여부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행운석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뿐 아니라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메르헨의 경우 메르헨 작물 업그레이드 버프 물약에 대한 확률 및 클랜 버프를 통한 업그레이드 확률 상승에 대한 내용도 홈가든 업그레이드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에 표시되어야 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80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64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확률 공개 UI</vt:lpstr>
      <vt:lpstr>홈가든 작물 업그레이드 성공 확률 공개 UI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확률 공개 UI</dc:title>
  <dc:creator>안명선</dc:creator>
  <cp:lastModifiedBy>안명선</cp:lastModifiedBy>
  <cp:revision>23</cp:revision>
  <dcterms:created xsi:type="dcterms:W3CDTF">2018-04-06T03:11:24Z</dcterms:created>
  <dcterms:modified xsi:type="dcterms:W3CDTF">2018-04-09T02:25:26Z</dcterms:modified>
</cp:coreProperties>
</file>