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6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3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9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2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3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2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8F1A-6DA8-40BD-9916-30EF413C7C51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조합 시스템 가이드 추가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99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14350"/>
          </a:xfrm>
        </p:spPr>
        <p:txBody>
          <a:bodyPr>
            <a:normAutofit/>
          </a:bodyPr>
          <a:lstStyle/>
          <a:p>
            <a:r>
              <a:rPr lang="ko-KR" altLang="en-US" sz="1600" b="1" dirty="0" smtClean="0"/>
              <a:t>조합 시스템 가이드 추가</a:t>
            </a:r>
            <a:endParaRPr lang="ko-KR" altLang="en-US" sz="1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14350"/>
            <a:ext cx="12192000" cy="6343649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조합 시스템에 대해 설명을 해주는 조합 시스템 가이드를 새로 추가한다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조합 가이드는 </a:t>
            </a:r>
            <a:r>
              <a:rPr lang="en-US" altLang="ko-KR" sz="1400" dirty="0"/>
              <a:t>400000227</a:t>
            </a:r>
            <a:r>
              <a:rPr lang="ko-KR" altLang="en-US" sz="1400"/>
              <a:t>번 퀘스트를 아직 클리어 하지 않은 유저가 조합 창을 열었을 때</a:t>
            </a:r>
            <a:r>
              <a:rPr lang="en-US" altLang="ko-KR" sz="1400" dirty="0"/>
              <a:t>, </a:t>
            </a:r>
            <a:r>
              <a:rPr lang="ko-KR" altLang="en-US" sz="1400"/>
              <a:t>조합 창을 열 때마다 보이며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400000227 </a:t>
            </a:r>
            <a:r>
              <a:rPr lang="ko-KR" altLang="en-US" sz="1400"/>
              <a:t>번 퀘스트를 클리어 한 유저의 경우 유저가 가이드 버튼을 열었을 때만 조합 창이 나온다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유저는 조합 시스템 </a:t>
            </a:r>
            <a:r>
              <a:rPr lang="en-US" altLang="ko-KR" sz="1400" dirty="0" smtClean="0"/>
              <a:t>UI</a:t>
            </a:r>
            <a:r>
              <a:rPr lang="ko-KR" altLang="en-US" sz="1400" smtClean="0"/>
              <a:t>에서 아래와 같이 조합 시스템 가이드 버튼을 클릭해 가이드 </a:t>
            </a:r>
            <a:r>
              <a:rPr lang="en-US" altLang="ko-KR" sz="1400" dirty="0" smtClean="0"/>
              <a:t>UI</a:t>
            </a:r>
            <a:r>
              <a:rPr lang="ko-KR" altLang="en-US" sz="1400" smtClean="0"/>
              <a:t>를 띄울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열린 가이드는 다시 클릭 시 언제든 다시 닫을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4" y="2513782"/>
            <a:ext cx="3093860" cy="4097386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 rot="2700000">
            <a:off x="3441291" y="2727388"/>
            <a:ext cx="537697" cy="30912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7105" y="3181351"/>
            <a:ext cx="54373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mtClean="0"/>
              <a:t>클릭</a:t>
            </a:r>
            <a:endParaRPr lang="ko-KR" altLang="en-US" sz="1400"/>
          </a:p>
        </p:txBody>
      </p:sp>
      <p:sp>
        <p:nvSpPr>
          <p:cNvPr id="8" name="오른쪽 화살표 7"/>
          <p:cNvSpPr/>
          <p:nvPr/>
        </p:nvSpPr>
        <p:spPr>
          <a:xfrm>
            <a:off x="4206100" y="4242397"/>
            <a:ext cx="808602" cy="400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그림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65" y="2495167"/>
            <a:ext cx="5468016" cy="413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67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42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조합 시스템 가이드 추가</vt:lpstr>
      <vt:lpstr>조합 시스템 가이드 추가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 조합 시스템 UI 개선</dc:title>
  <dc:creator>안명선</dc:creator>
  <cp:lastModifiedBy>안명선</cp:lastModifiedBy>
  <cp:revision>39</cp:revision>
  <dcterms:created xsi:type="dcterms:W3CDTF">2018-07-19T02:32:34Z</dcterms:created>
  <dcterms:modified xsi:type="dcterms:W3CDTF">2018-07-31T06:28:13Z</dcterms:modified>
</cp:coreProperties>
</file>