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2119-0A14-43B0-A1C8-510B851C28D1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742-CE2C-477C-93EF-E8E00FE41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6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2119-0A14-43B0-A1C8-510B851C28D1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742-CE2C-477C-93EF-E8E00FE41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7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2119-0A14-43B0-A1C8-510B851C28D1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742-CE2C-477C-93EF-E8E00FE41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2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2119-0A14-43B0-A1C8-510B851C28D1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742-CE2C-477C-93EF-E8E00FE41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2119-0A14-43B0-A1C8-510B851C28D1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742-CE2C-477C-93EF-E8E00FE41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4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2119-0A14-43B0-A1C8-510B851C28D1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742-CE2C-477C-93EF-E8E00FE41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1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2119-0A14-43B0-A1C8-510B851C28D1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742-CE2C-477C-93EF-E8E00FE41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8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2119-0A14-43B0-A1C8-510B851C28D1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742-CE2C-477C-93EF-E8E00FE41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2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2119-0A14-43B0-A1C8-510B851C28D1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742-CE2C-477C-93EF-E8E00FE41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0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2119-0A14-43B0-A1C8-510B851C28D1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742-CE2C-477C-93EF-E8E00FE41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2119-0A14-43B0-A1C8-510B851C28D1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742-CE2C-477C-93EF-E8E00FE41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2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2119-0A14-43B0-A1C8-510B851C28D1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E742-CE2C-477C-93EF-E8E00FE41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시즌 </a:t>
            </a:r>
            <a:r>
              <a:rPr lang="en-US" altLang="ko-KR" dirty="0" smtClean="0"/>
              <a:t>6 UI </a:t>
            </a:r>
            <a:r>
              <a:rPr lang="ko-KR" altLang="en-US" smtClean="0"/>
              <a:t>개선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70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696002" y="1011688"/>
            <a:ext cx="2807179" cy="4115375"/>
            <a:chOff x="4696002" y="1011688"/>
            <a:chExt cx="2807179" cy="4115375"/>
          </a:xfrm>
        </p:grpSpPr>
        <p:grpSp>
          <p:nvGrpSpPr>
            <p:cNvPr id="2" name="그룹 1"/>
            <p:cNvGrpSpPr/>
            <p:nvPr/>
          </p:nvGrpSpPr>
          <p:grpSpPr>
            <a:xfrm>
              <a:off x="4703278" y="1011688"/>
              <a:ext cx="2792628" cy="3715265"/>
              <a:chOff x="2248535" y="487429"/>
              <a:chExt cx="4497555" cy="5983474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24" t="7108" r="42890" b="5644"/>
              <a:stretch/>
            </p:blipFill>
            <p:spPr>
              <a:xfrm>
                <a:off x="2248535" y="487429"/>
                <a:ext cx="4497555" cy="5983474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227805" y="510746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?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733773" y="1300897"/>
                <a:ext cx="2432116" cy="8389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이달의 물감 조합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733773" y="2188588"/>
                <a:ext cx="2432116" cy="8389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일반 물감 조합</a:t>
                </a:r>
                <a:endParaRPr lang="ko-KR" altLang="en-US" sz="1200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733773" y="3076279"/>
                <a:ext cx="2432116" cy="8389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씨앗 조합</a:t>
                </a:r>
                <a:endParaRPr lang="ko-KR" altLang="en-US" sz="12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733773" y="3963970"/>
                <a:ext cx="2432116" cy="8389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기타 조합</a:t>
                </a:r>
                <a:endParaRPr lang="ko-KR" altLang="en-US" sz="12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733773" y="4851661"/>
                <a:ext cx="2432116" cy="8389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요정 조합</a:t>
                </a:r>
                <a:endParaRPr lang="ko-KR" altLang="en-US" sz="12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696002" y="4726953"/>
              <a:ext cx="28071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조합 종류를 </a:t>
              </a:r>
              <a:r>
                <a:rPr lang="en-US" altLang="ko-KR" sz="1000" dirty="0" smtClean="0"/>
                <a:t>5</a:t>
              </a:r>
              <a:r>
                <a:rPr lang="ko-KR" altLang="en-US" sz="1000" smtClean="0"/>
                <a:t>개로 범주화 하여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유저가 처음 조합 창을 열 때 퀵버튼으로 안내</a:t>
              </a:r>
              <a:endParaRPr lang="ko-KR" altLang="en-US" sz="10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75764" y="2494345"/>
            <a:ext cx="1457450" cy="1398137"/>
            <a:chOff x="975764" y="2494345"/>
            <a:chExt cx="1457450" cy="1398137"/>
          </a:xfrm>
        </p:grpSpPr>
        <p:sp>
          <p:nvSpPr>
            <p:cNvPr id="6" name="TextBox 5"/>
            <p:cNvSpPr txBox="1"/>
            <p:nvPr/>
          </p:nvSpPr>
          <p:spPr>
            <a:xfrm>
              <a:off x="975764" y="3030708"/>
              <a:ext cx="1457450" cy="861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작물 업그레이드 시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성공 확률을 높여주는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아이템</a:t>
              </a:r>
              <a:r>
                <a:rPr lang="en-US" altLang="ko-KR" sz="1000" dirty="0" smtClean="0"/>
                <a:t>.</a:t>
              </a:r>
            </a:p>
            <a:p>
              <a:r>
                <a:rPr lang="ko-KR" altLang="en-US" sz="1000" dirty="0" smtClean="0"/>
                <a:t>작물 업그레이드에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필수 </a:t>
              </a:r>
              <a:r>
                <a:rPr lang="ko-KR" altLang="en-US" sz="1000" dirty="0" smtClean="0"/>
                <a:t>재료는 아닙니다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  <p:sp>
          <p:nvSpPr>
            <p:cNvPr id="7" name="왼쪽 화살표 6"/>
            <p:cNvSpPr/>
            <p:nvPr/>
          </p:nvSpPr>
          <p:spPr>
            <a:xfrm rot="3600000">
              <a:off x="1619369" y="2502986"/>
              <a:ext cx="457040" cy="439757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234935" y="1411798"/>
            <a:ext cx="2792628" cy="3715265"/>
            <a:chOff x="2248535" y="487429"/>
            <a:chExt cx="4497555" cy="598347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4" t="7108" r="42890" b="5644"/>
            <a:stretch/>
          </p:blipFill>
          <p:spPr>
            <a:xfrm>
              <a:off x="2248535" y="487429"/>
              <a:ext cx="4497555" cy="598347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227805" y="51074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33773" y="1300897"/>
              <a:ext cx="2432116" cy="838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이달의 물감 조합</a:t>
              </a:r>
              <a:endParaRPr lang="ko-KR" altLang="en-US" sz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33773" y="2188588"/>
              <a:ext cx="2432116" cy="838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일반 물감 조합</a:t>
              </a:r>
              <a:endParaRPr lang="ko-KR" altLang="en-US" sz="12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33773" y="3076279"/>
              <a:ext cx="2432116" cy="838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씨앗 조합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33773" y="3963970"/>
              <a:ext cx="2432116" cy="838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기타 조합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33773" y="4851661"/>
              <a:ext cx="2432116" cy="838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요정 조합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499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50008" y="1279458"/>
            <a:ext cx="3103220" cy="4118111"/>
            <a:chOff x="2209800" y="466725"/>
            <a:chExt cx="4543425" cy="602932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0" t="6805" r="42813" b="5277"/>
            <a:stretch/>
          </p:blipFill>
          <p:spPr>
            <a:xfrm>
              <a:off x="2209800" y="466725"/>
              <a:ext cx="4543425" cy="6029326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2805280" y="1309139"/>
              <a:ext cx="2328421" cy="426414"/>
              <a:chOff x="2818614" y="1357460"/>
              <a:chExt cx="2058992" cy="37707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818614" y="1357460"/>
                <a:ext cx="377072" cy="377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39094" y="1357460"/>
                <a:ext cx="377072" cy="377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659574" y="1357460"/>
                <a:ext cx="377072" cy="377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080054" y="1357460"/>
                <a:ext cx="377072" cy="377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500534" y="1357460"/>
                <a:ext cx="377072" cy="377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07" t="22883" r="68694" b="48288"/>
            <a:stretch/>
          </p:blipFill>
          <p:spPr>
            <a:xfrm>
              <a:off x="3581826" y="1863977"/>
              <a:ext cx="759030" cy="1803635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2805280" y="1765985"/>
              <a:ext cx="421328" cy="96138"/>
              <a:chOff x="7225646" y="1414020"/>
              <a:chExt cx="3195686" cy="820132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7358449" y="1414020"/>
                <a:ext cx="2930068" cy="820132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 smtClean="0"/>
                  <a:t>0/1</a:t>
                </a:r>
                <a:endParaRPr lang="ko-KR" altLang="en-US" sz="400"/>
              </a:p>
            </p:txBody>
          </p:sp>
          <p:sp>
            <p:nvSpPr>
              <p:cNvPr id="38" name="양쪽 모서리가 둥근 사각형 37"/>
              <p:cNvSpPr/>
              <p:nvPr/>
            </p:nvSpPr>
            <p:spPr>
              <a:xfrm rot="16200000">
                <a:off x="7272780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양쪽 모서리가 둥근 사각형 38"/>
              <p:cNvSpPr/>
              <p:nvPr/>
            </p:nvSpPr>
            <p:spPr>
              <a:xfrm rot="5400000">
                <a:off x="9554066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280781" y="1765985"/>
              <a:ext cx="421713" cy="96138"/>
              <a:chOff x="7225646" y="1414020"/>
              <a:chExt cx="3195686" cy="820132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8140046" y="1414020"/>
                <a:ext cx="1366886" cy="820132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 smtClean="0"/>
                  <a:t>1</a:t>
                </a:r>
                <a:endParaRPr lang="ko-KR" altLang="en-US" sz="400"/>
              </a:p>
            </p:txBody>
          </p:sp>
          <p:sp>
            <p:nvSpPr>
              <p:cNvPr id="42" name="양쪽 모서리가 둥근 사각형 41"/>
              <p:cNvSpPr/>
              <p:nvPr/>
            </p:nvSpPr>
            <p:spPr>
              <a:xfrm rot="16200000">
                <a:off x="7272780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양쪽 모서리가 둥근 사각형 42"/>
              <p:cNvSpPr/>
              <p:nvPr/>
            </p:nvSpPr>
            <p:spPr>
              <a:xfrm rot="5400000">
                <a:off x="9554066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751578" y="1765984"/>
              <a:ext cx="428843" cy="96138"/>
              <a:chOff x="7225646" y="1414020"/>
              <a:chExt cx="3195686" cy="82013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8140046" y="1414020"/>
                <a:ext cx="1366886" cy="820132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 smtClean="0"/>
                  <a:t>2</a:t>
                </a:r>
                <a:endParaRPr lang="ko-KR" altLang="en-US" sz="400"/>
              </a:p>
            </p:txBody>
          </p:sp>
          <p:sp>
            <p:nvSpPr>
              <p:cNvPr id="46" name="양쪽 모서리가 둥근 사각형 45"/>
              <p:cNvSpPr/>
              <p:nvPr/>
            </p:nvSpPr>
            <p:spPr>
              <a:xfrm rot="16200000">
                <a:off x="7272780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양쪽 모서리가 둥근 사각형 46"/>
              <p:cNvSpPr/>
              <p:nvPr/>
            </p:nvSpPr>
            <p:spPr>
              <a:xfrm rot="5400000">
                <a:off x="9554066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4229506" y="1765983"/>
              <a:ext cx="428694" cy="96138"/>
              <a:chOff x="7225646" y="1414020"/>
              <a:chExt cx="3195686" cy="820132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8140046" y="1414020"/>
                <a:ext cx="1366886" cy="820132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 smtClean="0"/>
                  <a:t>1</a:t>
                </a:r>
                <a:endParaRPr lang="ko-KR" altLang="en-US" sz="400"/>
              </a:p>
            </p:txBody>
          </p:sp>
          <p:sp>
            <p:nvSpPr>
              <p:cNvPr id="50" name="양쪽 모서리가 둥근 사각형 49"/>
              <p:cNvSpPr/>
              <p:nvPr/>
            </p:nvSpPr>
            <p:spPr>
              <a:xfrm rot="16200000">
                <a:off x="7272780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 rot="5400000">
                <a:off x="9554066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707286" y="1765983"/>
              <a:ext cx="426415" cy="96138"/>
              <a:chOff x="7225646" y="1414020"/>
              <a:chExt cx="3195686" cy="820132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8140046" y="1414020"/>
                <a:ext cx="1366886" cy="820132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 smtClean="0"/>
                  <a:t>1</a:t>
                </a:r>
                <a:endParaRPr lang="ko-KR" altLang="en-US" sz="400"/>
              </a:p>
            </p:txBody>
          </p:sp>
          <p:sp>
            <p:nvSpPr>
              <p:cNvPr id="54" name="양쪽 모서리가 둥근 사각형 53"/>
              <p:cNvSpPr/>
              <p:nvPr/>
            </p:nvSpPr>
            <p:spPr>
              <a:xfrm rot="16200000">
                <a:off x="7272780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양쪽 모서리가 둥근 사각형 54"/>
              <p:cNvSpPr/>
              <p:nvPr/>
            </p:nvSpPr>
            <p:spPr>
              <a:xfrm rot="5400000">
                <a:off x="9554066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9909" y="1333296"/>
              <a:ext cx="252068" cy="378101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1979" y="1347685"/>
              <a:ext cx="334117" cy="38268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5"/>
            <a:srcRect l="6260" t="11927" r="3718" b="11197"/>
            <a:stretch/>
          </p:blipFill>
          <p:spPr>
            <a:xfrm>
              <a:off x="4278752" y="1379934"/>
              <a:ext cx="331210" cy="309563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603" y="1333296"/>
              <a:ext cx="252068" cy="378101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/>
            <a:srcRect l="6260" t="11927" r="3718" b="11197"/>
            <a:stretch/>
          </p:blipFill>
          <p:spPr>
            <a:xfrm>
              <a:off x="4754889" y="1379934"/>
              <a:ext cx="331210" cy="309563"/>
            </a:xfrm>
            <a:prstGeom prst="rect">
              <a:avLst/>
            </a:prstGeom>
          </p:spPr>
        </p:pic>
      </p:grp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6805" r="42813" b="5277"/>
          <a:stretch/>
        </p:blipFill>
        <p:spPr>
          <a:xfrm>
            <a:off x="2038815" y="1279458"/>
            <a:ext cx="3103220" cy="411811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210832" y="309619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652042" y="5665172"/>
            <a:ext cx="4095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재료 아이템 아이콘 크기 및 재료 필요 개수 표시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989088" y="2166869"/>
            <a:ext cx="263854" cy="6566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0/1</a:t>
            </a:r>
            <a:endParaRPr lang="ko-KR" altLang="en-US" sz="4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317589" y="2166869"/>
            <a:ext cx="263854" cy="6566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0/1</a:t>
            </a:r>
            <a:endParaRPr lang="ko-KR" altLang="en-US" sz="4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637377" y="2166869"/>
            <a:ext cx="263854" cy="6566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0/1</a:t>
            </a:r>
            <a:endParaRPr lang="ko-KR" altLang="en-US" sz="40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7977130" y="2166869"/>
            <a:ext cx="263854" cy="6566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0/1</a:t>
            </a:r>
            <a:endParaRPr lang="ko-KR" altLang="en-US" sz="400"/>
          </a:p>
        </p:txBody>
      </p:sp>
    </p:spTree>
    <p:extLst>
      <p:ext uri="{BB962C8B-B14F-4D97-AF65-F5344CB8AC3E}">
        <p14:creationId xmlns:p14="http://schemas.microsoft.com/office/powerpoint/2010/main" val="164104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3652042" y="5665172"/>
            <a:ext cx="4095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재료 아이템 아이콘 크기 및 재료 필요 개수 표시</a:t>
            </a:r>
            <a:endParaRPr lang="ko-KR" altLang="en-US" sz="1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52043" y="1418491"/>
            <a:ext cx="10157080" cy="3830022"/>
            <a:chOff x="152043" y="1418491"/>
            <a:chExt cx="10157080" cy="3830022"/>
          </a:xfrm>
        </p:grpSpPr>
        <p:grpSp>
          <p:nvGrpSpPr>
            <p:cNvPr id="10" name="그룹 9"/>
            <p:cNvGrpSpPr/>
            <p:nvPr/>
          </p:nvGrpSpPr>
          <p:grpSpPr>
            <a:xfrm>
              <a:off x="152043" y="1418491"/>
              <a:ext cx="10157080" cy="3830022"/>
              <a:chOff x="152043" y="1418491"/>
              <a:chExt cx="10157080" cy="383002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311357" y="1418493"/>
                <a:ext cx="4997766" cy="3790220"/>
                <a:chOff x="2209800" y="466726"/>
                <a:chExt cx="4543425" cy="3445654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00" t="6805" r="42813" b="42951"/>
                <a:stretch/>
              </p:blipFill>
              <p:spPr>
                <a:xfrm>
                  <a:off x="2209800" y="466726"/>
                  <a:ext cx="4543425" cy="3445654"/>
                </a:xfrm>
                <a:prstGeom prst="rect">
                  <a:avLst/>
                </a:prstGeom>
              </p:spPr>
            </p:pic>
            <p:grpSp>
              <p:nvGrpSpPr>
                <p:cNvPr id="15" name="그룹 14"/>
                <p:cNvGrpSpPr/>
                <p:nvPr/>
              </p:nvGrpSpPr>
              <p:grpSpPr>
                <a:xfrm>
                  <a:off x="2805280" y="1309139"/>
                  <a:ext cx="2328421" cy="426414"/>
                  <a:chOff x="2818614" y="1357460"/>
                  <a:chExt cx="2058992" cy="377072"/>
                </a:xfrm>
              </p:grpSpPr>
              <p:sp>
                <p:nvSpPr>
                  <p:cNvPr id="7" name="직사각형 6"/>
                  <p:cNvSpPr/>
                  <p:nvPr/>
                </p:nvSpPr>
                <p:spPr>
                  <a:xfrm>
                    <a:off x="2818614" y="1357460"/>
                    <a:ext cx="377072" cy="377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3239094" y="1357460"/>
                    <a:ext cx="377072" cy="377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직사각형 8"/>
                  <p:cNvSpPr/>
                  <p:nvPr/>
                </p:nvSpPr>
                <p:spPr>
                  <a:xfrm>
                    <a:off x="3659574" y="1357460"/>
                    <a:ext cx="377072" cy="377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/>
                  <p:cNvSpPr/>
                  <p:nvPr/>
                </p:nvSpPr>
                <p:spPr>
                  <a:xfrm>
                    <a:off x="4080054" y="1357460"/>
                    <a:ext cx="377072" cy="377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4500534" y="1357460"/>
                    <a:ext cx="377072" cy="377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207" t="22883" r="68694" b="48288"/>
                <a:stretch/>
              </p:blipFill>
              <p:spPr>
                <a:xfrm>
                  <a:off x="3581826" y="1863977"/>
                  <a:ext cx="759030" cy="1803635"/>
                </a:xfrm>
                <a:prstGeom prst="rect">
                  <a:avLst/>
                </a:prstGeom>
              </p:spPr>
            </p:pic>
            <p:grpSp>
              <p:nvGrpSpPr>
                <p:cNvPr id="36" name="그룹 35"/>
                <p:cNvGrpSpPr/>
                <p:nvPr/>
              </p:nvGrpSpPr>
              <p:grpSpPr>
                <a:xfrm>
                  <a:off x="2805280" y="1765985"/>
                  <a:ext cx="421328" cy="96138"/>
                  <a:chOff x="7225646" y="1414020"/>
                  <a:chExt cx="3195686" cy="820132"/>
                </a:xfrm>
              </p:grpSpPr>
              <p:sp>
                <p:nvSpPr>
                  <p:cNvPr id="37" name="모서리가 둥근 직사각형 36"/>
                  <p:cNvSpPr/>
                  <p:nvPr/>
                </p:nvSpPr>
                <p:spPr>
                  <a:xfrm>
                    <a:off x="7358449" y="1414020"/>
                    <a:ext cx="2930068" cy="820132"/>
                  </a:xfrm>
                  <a:prstGeom prst="roundRect">
                    <a:avLst>
                      <a:gd name="adj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0/5</a:t>
                    </a:r>
                    <a:endParaRPr lang="ko-KR" altLang="en-US" sz="1000"/>
                  </a:p>
                </p:txBody>
              </p:sp>
              <p:sp>
                <p:nvSpPr>
                  <p:cNvPr id="38" name="양쪽 모서리가 둥근 사각형 37"/>
                  <p:cNvSpPr/>
                  <p:nvPr/>
                </p:nvSpPr>
                <p:spPr>
                  <a:xfrm rot="16200000">
                    <a:off x="7272780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양쪽 모서리가 둥근 사각형 38"/>
                  <p:cNvSpPr/>
                  <p:nvPr/>
                </p:nvSpPr>
                <p:spPr>
                  <a:xfrm rot="5400000">
                    <a:off x="9554066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0" name="그룹 39"/>
                <p:cNvGrpSpPr/>
                <p:nvPr/>
              </p:nvGrpSpPr>
              <p:grpSpPr>
                <a:xfrm>
                  <a:off x="3280781" y="1765985"/>
                  <a:ext cx="421713" cy="96138"/>
                  <a:chOff x="7225646" y="1414020"/>
                  <a:chExt cx="3195686" cy="820132"/>
                </a:xfrm>
              </p:grpSpPr>
              <p:sp>
                <p:nvSpPr>
                  <p:cNvPr id="41" name="모서리가 둥근 직사각형 40"/>
                  <p:cNvSpPr/>
                  <p:nvPr/>
                </p:nvSpPr>
                <p:spPr>
                  <a:xfrm>
                    <a:off x="8140046" y="1414020"/>
                    <a:ext cx="1366886" cy="820132"/>
                  </a:xfrm>
                  <a:prstGeom prst="roundRect">
                    <a:avLst>
                      <a:gd name="adj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 smtClean="0"/>
                      <a:t>1</a:t>
                    </a:r>
                    <a:endParaRPr lang="ko-KR" altLang="en-US" sz="400"/>
                  </a:p>
                </p:txBody>
              </p:sp>
              <p:sp>
                <p:nvSpPr>
                  <p:cNvPr id="42" name="양쪽 모서리가 둥근 사각형 41"/>
                  <p:cNvSpPr/>
                  <p:nvPr/>
                </p:nvSpPr>
                <p:spPr>
                  <a:xfrm rot="16200000">
                    <a:off x="7272780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양쪽 모서리가 둥근 사각형 42"/>
                  <p:cNvSpPr/>
                  <p:nvPr/>
                </p:nvSpPr>
                <p:spPr>
                  <a:xfrm rot="5400000">
                    <a:off x="9554066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4" name="그룹 43"/>
                <p:cNvGrpSpPr/>
                <p:nvPr/>
              </p:nvGrpSpPr>
              <p:grpSpPr>
                <a:xfrm>
                  <a:off x="3751578" y="1765984"/>
                  <a:ext cx="428843" cy="96138"/>
                  <a:chOff x="7225646" y="1414020"/>
                  <a:chExt cx="3195686" cy="820132"/>
                </a:xfrm>
              </p:grpSpPr>
              <p:sp>
                <p:nvSpPr>
                  <p:cNvPr id="45" name="모서리가 둥근 직사각형 44"/>
                  <p:cNvSpPr/>
                  <p:nvPr/>
                </p:nvSpPr>
                <p:spPr>
                  <a:xfrm>
                    <a:off x="8140046" y="1414020"/>
                    <a:ext cx="1366886" cy="820132"/>
                  </a:xfrm>
                  <a:prstGeom prst="roundRect">
                    <a:avLst>
                      <a:gd name="adj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 smtClean="0"/>
                      <a:t>2</a:t>
                    </a:r>
                    <a:endParaRPr lang="ko-KR" altLang="en-US" sz="400"/>
                  </a:p>
                </p:txBody>
              </p:sp>
              <p:sp>
                <p:nvSpPr>
                  <p:cNvPr id="46" name="양쪽 모서리가 둥근 사각형 45"/>
                  <p:cNvSpPr/>
                  <p:nvPr/>
                </p:nvSpPr>
                <p:spPr>
                  <a:xfrm rot="16200000">
                    <a:off x="7272780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양쪽 모서리가 둥근 사각형 46"/>
                  <p:cNvSpPr/>
                  <p:nvPr/>
                </p:nvSpPr>
                <p:spPr>
                  <a:xfrm rot="5400000">
                    <a:off x="9554066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8" name="그룹 47"/>
                <p:cNvGrpSpPr/>
                <p:nvPr/>
              </p:nvGrpSpPr>
              <p:grpSpPr>
                <a:xfrm>
                  <a:off x="4229506" y="1765983"/>
                  <a:ext cx="428694" cy="96138"/>
                  <a:chOff x="7225646" y="1414020"/>
                  <a:chExt cx="3195686" cy="820132"/>
                </a:xfrm>
              </p:grpSpPr>
              <p:sp>
                <p:nvSpPr>
                  <p:cNvPr id="49" name="모서리가 둥근 직사각형 48"/>
                  <p:cNvSpPr/>
                  <p:nvPr/>
                </p:nvSpPr>
                <p:spPr>
                  <a:xfrm>
                    <a:off x="8140046" y="1414020"/>
                    <a:ext cx="1366886" cy="820132"/>
                  </a:xfrm>
                  <a:prstGeom prst="roundRect">
                    <a:avLst>
                      <a:gd name="adj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 smtClean="0"/>
                      <a:t>1</a:t>
                    </a:r>
                    <a:endParaRPr lang="ko-KR" altLang="en-US" sz="400"/>
                  </a:p>
                </p:txBody>
              </p:sp>
              <p:sp>
                <p:nvSpPr>
                  <p:cNvPr id="50" name="양쪽 모서리가 둥근 사각형 49"/>
                  <p:cNvSpPr/>
                  <p:nvPr/>
                </p:nvSpPr>
                <p:spPr>
                  <a:xfrm rot="16200000">
                    <a:off x="7272780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양쪽 모서리가 둥근 사각형 50"/>
                  <p:cNvSpPr/>
                  <p:nvPr/>
                </p:nvSpPr>
                <p:spPr>
                  <a:xfrm rot="5400000">
                    <a:off x="9554066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2" name="그룹 51"/>
                <p:cNvGrpSpPr/>
                <p:nvPr/>
              </p:nvGrpSpPr>
              <p:grpSpPr>
                <a:xfrm>
                  <a:off x="4707286" y="1765983"/>
                  <a:ext cx="426415" cy="96138"/>
                  <a:chOff x="7225646" y="1414020"/>
                  <a:chExt cx="3195686" cy="820132"/>
                </a:xfrm>
              </p:grpSpPr>
              <p:sp>
                <p:nvSpPr>
                  <p:cNvPr id="53" name="모서리가 둥근 직사각형 52"/>
                  <p:cNvSpPr/>
                  <p:nvPr/>
                </p:nvSpPr>
                <p:spPr>
                  <a:xfrm>
                    <a:off x="8140046" y="1414020"/>
                    <a:ext cx="1366886" cy="820132"/>
                  </a:xfrm>
                  <a:prstGeom prst="roundRect">
                    <a:avLst>
                      <a:gd name="adj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 smtClean="0"/>
                      <a:t>1</a:t>
                    </a:r>
                    <a:endParaRPr lang="ko-KR" altLang="en-US" sz="400"/>
                  </a:p>
                </p:txBody>
              </p:sp>
              <p:sp>
                <p:nvSpPr>
                  <p:cNvPr id="54" name="양쪽 모서리가 둥근 사각형 53"/>
                  <p:cNvSpPr/>
                  <p:nvPr/>
                </p:nvSpPr>
                <p:spPr>
                  <a:xfrm rot="16200000">
                    <a:off x="7272780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양쪽 모서리가 둥근 사각형 54"/>
                  <p:cNvSpPr/>
                  <p:nvPr/>
                </p:nvSpPr>
                <p:spPr>
                  <a:xfrm rot="5400000">
                    <a:off x="9554066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89909" y="1333296"/>
                  <a:ext cx="252068" cy="378101"/>
                </a:xfrm>
                <a:prstGeom prst="rect">
                  <a:avLst/>
                </a:prstGeom>
              </p:spPr>
            </p:pic>
            <p:pic>
              <p:nvPicPr>
                <p:cNvPr id="57" name="그림 5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01979" y="1347685"/>
                  <a:ext cx="334117" cy="382681"/>
                </a:xfrm>
                <a:prstGeom prst="rect">
                  <a:avLst/>
                </a:prstGeom>
              </p:spPr>
            </p:pic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260" t="11927" r="3718" b="11197"/>
                <a:stretch/>
              </p:blipFill>
              <p:spPr>
                <a:xfrm>
                  <a:off x="4278752" y="1379934"/>
                  <a:ext cx="331210" cy="309563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65603" y="1333296"/>
                  <a:ext cx="252068" cy="378101"/>
                </a:xfrm>
                <a:prstGeom prst="rect">
                  <a:avLst/>
                </a:prstGeom>
              </p:spPr>
            </p:pic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260" t="11927" r="3718" b="11197"/>
                <a:stretch/>
              </p:blipFill>
              <p:spPr>
                <a:xfrm>
                  <a:off x="4754889" y="1379934"/>
                  <a:ext cx="331210" cy="309563"/>
                </a:xfrm>
                <a:prstGeom prst="rect">
                  <a:avLst/>
                </a:prstGeom>
              </p:spPr>
            </p:pic>
          </p:grpSp>
          <p:pic>
            <p:nvPicPr>
              <p:cNvPr id="61" name="그림 6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00" t="6805" r="42813" b="42425"/>
              <a:stretch/>
            </p:blipFill>
            <p:spPr>
              <a:xfrm>
                <a:off x="152043" y="1418491"/>
                <a:ext cx="4997766" cy="3830022"/>
              </a:xfrm>
              <a:prstGeom prst="rect">
                <a:avLst/>
              </a:prstGeom>
            </p:spPr>
          </p:pic>
          <p:sp>
            <p:nvSpPr>
              <p:cNvPr id="6" name="오른쪽 화살표 5"/>
              <p:cNvSpPr/>
              <p:nvPr/>
            </p:nvSpPr>
            <p:spPr>
              <a:xfrm>
                <a:off x="2492693" y="2207741"/>
                <a:ext cx="3331458" cy="564344"/>
              </a:xfrm>
              <a:prstGeom prst="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6509889" y="2847675"/>
                <a:ext cx="424939" cy="105753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0/3</a:t>
                </a:r>
                <a:endParaRPr lang="ko-KR" altLang="en-US" sz="1000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7038943" y="2847675"/>
                <a:ext cx="424939" cy="105753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</a:t>
                </a:r>
                <a:r>
                  <a:rPr lang="en-US" altLang="ko-KR" sz="1000" dirty="0" smtClean="0"/>
                  <a:t>/2</a:t>
                </a:r>
                <a:endParaRPr lang="ko-KR" altLang="en-US" sz="1000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7553965" y="2847675"/>
                <a:ext cx="424939" cy="105753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0/1</a:t>
                </a:r>
                <a:endParaRPr lang="ko-KR" altLang="en-US" sz="1000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8101141" y="2847675"/>
                <a:ext cx="424939" cy="105753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0/3</a:t>
                </a:r>
                <a:endParaRPr lang="ko-KR" altLang="en-US" sz="100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818634" y="2250411"/>
                <a:ext cx="603290" cy="402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사각형 설명선 10"/>
            <p:cNvSpPr/>
            <p:nvPr/>
          </p:nvSpPr>
          <p:spPr>
            <a:xfrm>
              <a:off x="5966760" y="3139010"/>
              <a:ext cx="1696996" cy="612648"/>
            </a:xfrm>
            <a:prstGeom prst="wedgeRectCallout">
              <a:avLst>
                <a:gd name="adj1" fmla="val -29571"/>
                <a:gd name="adj2" fmla="val -81375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등록한 재료 아이템 수</a:t>
              </a:r>
              <a:r>
                <a:rPr lang="en-US" altLang="ko-KR" sz="900" dirty="0" smtClean="0"/>
                <a:t>/</a:t>
              </a:r>
            </a:p>
            <a:p>
              <a:pPr algn="ctr"/>
              <a:r>
                <a:rPr lang="ko-KR" altLang="en-US" sz="900" dirty="0" smtClean="0"/>
                <a:t>등록해야 할 재료 아이템 수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639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3652042" y="5665172"/>
            <a:ext cx="4095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재료 아이템 아이콘 크기 및 재료 필요 개수 표시</a:t>
            </a:r>
            <a:endParaRPr lang="ko-KR" altLang="en-US" sz="1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86276" y="1418493"/>
            <a:ext cx="10198135" cy="3790220"/>
            <a:chOff x="286276" y="1418493"/>
            <a:chExt cx="10198135" cy="3790220"/>
          </a:xfrm>
        </p:grpSpPr>
        <p:grpSp>
          <p:nvGrpSpPr>
            <p:cNvPr id="10" name="그룹 9"/>
            <p:cNvGrpSpPr/>
            <p:nvPr/>
          </p:nvGrpSpPr>
          <p:grpSpPr>
            <a:xfrm>
              <a:off x="286276" y="1418493"/>
              <a:ext cx="4997766" cy="3790220"/>
              <a:chOff x="5311357" y="1418493"/>
              <a:chExt cx="4997766" cy="379022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311357" y="1418493"/>
                <a:ext cx="4997766" cy="3790220"/>
                <a:chOff x="2209800" y="466726"/>
                <a:chExt cx="4543425" cy="3445654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00" t="6805" r="42813" b="42951"/>
                <a:stretch/>
              </p:blipFill>
              <p:spPr>
                <a:xfrm>
                  <a:off x="2209800" y="466726"/>
                  <a:ext cx="4543425" cy="3445654"/>
                </a:xfrm>
                <a:prstGeom prst="rect">
                  <a:avLst/>
                </a:prstGeom>
              </p:spPr>
            </p:pic>
            <p:grpSp>
              <p:nvGrpSpPr>
                <p:cNvPr id="15" name="그룹 14"/>
                <p:cNvGrpSpPr/>
                <p:nvPr/>
              </p:nvGrpSpPr>
              <p:grpSpPr>
                <a:xfrm>
                  <a:off x="2805280" y="1309139"/>
                  <a:ext cx="2328421" cy="426414"/>
                  <a:chOff x="2818614" y="1357460"/>
                  <a:chExt cx="2058992" cy="377072"/>
                </a:xfrm>
              </p:grpSpPr>
              <p:sp>
                <p:nvSpPr>
                  <p:cNvPr id="7" name="직사각형 6"/>
                  <p:cNvSpPr/>
                  <p:nvPr/>
                </p:nvSpPr>
                <p:spPr>
                  <a:xfrm>
                    <a:off x="2818614" y="1357460"/>
                    <a:ext cx="377072" cy="377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3239094" y="1357460"/>
                    <a:ext cx="377072" cy="377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직사각형 8"/>
                  <p:cNvSpPr/>
                  <p:nvPr/>
                </p:nvSpPr>
                <p:spPr>
                  <a:xfrm>
                    <a:off x="3659574" y="1357460"/>
                    <a:ext cx="377072" cy="377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/>
                  <p:cNvSpPr/>
                  <p:nvPr/>
                </p:nvSpPr>
                <p:spPr>
                  <a:xfrm>
                    <a:off x="4080054" y="1357460"/>
                    <a:ext cx="377072" cy="377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4500534" y="1357460"/>
                    <a:ext cx="377072" cy="377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207" t="22883" r="68694" b="48288"/>
                <a:stretch/>
              </p:blipFill>
              <p:spPr>
                <a:xfrm>
                  <a:off x="3581826" y="1863977"/>
                  <a:ext cx="759030" cy="1803635"/>
                </a:xfrm>
                <a:prstGeom prst="rect">
                  <a:avLst/>
                </a:prstGeom>
              </p:spPr>
            </p:pic>
            <p:grpSp>
              <p:nvGrpSpPr>
                <p:cNvPr id="36" name="그룹 35"/>
                <p:cNvGrpSpPr/>
                <p:nvPr/>
              </p:nvGrpSpPr>
              <p:grpSpPr>
                <a:xfrm>
                  <a:off x="2805280" y="1765985"/>
                  <a:ext cx="421328" cy="96138"/>
                  <a:chOff x="7225646" y="1414020"/>
                  <a:chExt cx="3195686" cy="820132"/>
                </a:xfrm>
              </p:grpSpPr>
              <p:sp>
                <p:nvSpPr>
                  <p:cNvPr id="37" name="모서리가 둥근 직사각형 36"/>
                  <p:cNvSpPr/>
                  <p:nvPr/>
                </p:nvSpPr>
                <p:spPr>
                  <a:xfrm>
                    <a:off x="7358449" y="1414020"/>
                    <a:ext cx="2930068" cy="820132"/>
                  </a:xfrm>
                  <a:prstGeom prst="roundRect">
                    <a:avLst>
                      <a:gd name="adj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0/5</a:t>
                    </a:r>
                    <a:endParaRPr lang="ko-KR" altLang="en-US" sz="1000"/>
                  </a:p>
                </p:txBody>
              </p:sp>
              <p:sp>
                <p:nvSpPr>
                  <p:cNvPr id="38" name="양쪽 모서리가 둥근 사각형 37"/>
                  <p:cNvSpPr/>
                  <p:nvPr/>
                </p:nvSpPr>
                <p:spPr>
                  <a:xfrm rot="16200000">
                    <a:off x="7272780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양쪽 모서리가 둥근 사각형 38"/>
                  <p:cNvSpPr/>
                  <p:nvPr/>
                </p:nvSpPr>
                <p:spPr>
                  <a:xfrm rot="5400000">
                    <a:off x="9554066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0" name="그룹 39"/>
                <p:cNvGrpSpPr/>
                <p:nvPr/>
              </p:nvGrpSpPr>
              <p:grpSpPr>
                <a:xfrm>
                  <a:off x="3280781" y="1765985"/>
                  <a:ext cx="421713" cy="96138"/>
                  <a:chOff x="7225646" y="1414020"/>
                  <a:chExt cx="3195686" cy="820132"/>
                </a:xfrm>
              </p:grpSpPr>
              <p:sp>
                <p:nvSpPr>
                  <p:cNvPr id="41" name="모서리가 둥근 직사각형 40"/>
                  <p:cNvSpPr/>
                  <p:nvPr/>
                </p:nvSpPr>
                <p:spPr>
                  <a:xfrm>
                    <a:off x="8140046" y="1414020"/>
                    <a:ext cx="1366886" cy="820132"/>
                  </a:xfrm>
                  <a:prstGeom prst="roundRect">
                    <a:avLst>
                      <a:gd name="adj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 smtClean="0"/>
                      <a:t>1</a:t>
                    </a:r>
                    <a:endParaRPr lang="ko-KR" altLang="en-US" sz="400"/>
                  </a:p>
                </p:txBody>
              </p:sp>
              <p:sp>
                <p:nvSpPr>
                  <p:cNvPr id="42" name="양쪽 모서리가 둥근 사각형 41"/>
                  <p:cNvSpPr/>
                  <p:nvPr/>
                </p:nvSpPr>
                <p:spPr>
                  <a:xfrm rot="16200000">
                    <a:off x="7272780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양쪽 모서리가 둥근 사각형 42"/>
                  <p:cNvSpPr/>
                  <p:nvPr/>
                </p:nvSpPr>
                <p:spPr>
                  <a:xfrm rot="5400000">
                    <a:off x="9554066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4" name="그룹 43"/>
                <p:cNvGrpSpPr/>
                <p:nvPr/>
              </p:nvGrpSpPr>
              <p:grpSpPr>
                <a:xfrm>
                  <a:off x="3751578" y="1765984"/>
                  <a:ext cx="428843" cy="96138"/>
                  <a:chOff x="7225646" y="1414020"/>
                  <a:chExt cx="3195686" cy="820132"/>
                </a:xfrm>
              </p:grpSpPr>
              <p:sp>
                <p:nvSpPr>
                  <p:cNvPr id="45" name="모서리가 둥근 직사각형 44"/>
                  <p:cNvSpPr/>
                  <p:nvPr/>
                </p:nvSpPr>
                <p:spPr>
                  <a:xfrm>
                    <a:off x="8140046" y="1414020"/>
                    <a:ext cx="1366886" cy="820132"/>
                  </a:xfrm>
                  <a:prstGeom prst="roundRect">
                    <a:avLst>
                      <a:gd name="adj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 smtClean="0"/>
                      <a:t>2</a:t>
                    </a:r>
                    <a:endParaRPr lang="ko-KR" altLang="en-US" sz="400"/>
                  </a:p>
                </p:txBody>
              </p:sp>
              <p:sp>
                <p:nvSpPr>
                  <p:cNvPr id="46" name="양쪽 모서리가 둥근 사각형 45"/>
                  <p:cNvSpPr/>
                  <p:nvPr/>
                </p:nvSpPr>
                <p:spPr>
                  <a:xfrm rot="16200000">
                    <a:off x="7272780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양쪽 모서리가 둥근 사각형 46"/>
                  <p:cNvSpPr/>
                  <p:nvPr/>
                </p:nvSpPr>
                <p:spPr>
                  <a:xfrm rot="5400000">
                    <a:off x="9554066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8" name="그룹 47"/>
                <p:cNvGrpSpPr/>
                <p:nvPr/>
              </p:nvGrpSpPr>
              <p:grpSpPr>
                <a:xfrm>
                  <a:off x="4229506" y="1765983"/>
                  <a:ext cx="428694" cy="96138"/>
                  <a:chOff x="7225646" y="1414020"/>
                  <a:chExt cx="3195686" cy="820132"/>
                </a:xfrm>
              </p:grpSpPr>
              <p:sp>
                <p:nvSpPr>
                  <p:cNvPr id="49" name="모서리가 둥근 직사각형 48"/>
                  <p:cNvSpPr/>
                  <p:nvPr/>
                </p:nvSpPr>
                <p:spPr>
                  <a:xfrm>
                    <a:off x="8140046" y="1414020"/>
                    <a:ext cx="1366886" cy="820132"/>
                  </a:xfrm>
                  <a:prstGeom prst="roundRect">
                    <a:avLst>
                      <a:gd name="adj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 smtClean="0"/>
                      <a:t>1</a:t>
                    </a:r>
                    <a:endParaRPr lang="ko-KR" altLang="en-US" sz="400"/>
                  </a:p>
                </p:txBody>
              </p:sp>
              <p:sp>
                <p:nvSpPr>
                  <p:cNvPr id="50" name="양쪽 모서리가 둥근 사각형 49"/>
                  <p:cNvSpPr/>
                  <p:nvPr/>
                </p:nvSpPr>
                <p:spPr>
                  <a:xfrm rot="16200000">
                    <a:off x="7272780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양쪽 모서리가 둥근 사각형 50"/>
                  <p:cNvSpPr/>
                  <p:nvPr/>
                </p:nvSpPr>
                <p:spPr>
                  <a:xfrm rot="5400000">
                    <a:off x="9554066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2" name="그룹 51"/>
                <p:cNvGrpSpPr/>
                <p:nvPr/>
              </p:nvGrpSpPr>
              <p:grpSpPr>
                <a:xfrm>
                  <a:off x="4707286" y="1765983"/>
                  <a:ext cx="426415" cy="96138"/>
                  <a:chOff x="7225646" y="1414020"/>
                  <a:chExt cx="3195686" cy="820132"/>
                </a:xfrm>
              </p:grpSpPr>
              <p:sp>
                <p:nvSpPr>
                  <p:cNvPr id="53" name="모서리가 둥근 직사각형 52"/>
                  <p:cNvSpPr/>
                  <p:nvPr/>
                </p:nvSpPr>
                <p:spPr>
                  <a:xfrm>
                    <a:off x="8140046" y="1414020"/>
                    <a:ext cx="1366886" cy="820132"/>
                  </a:xfrm>
                  <a:prstGeom prst="roundRect">
                    <a:avLst>
                      <a:gd name="adj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 smtClean="0"/>
                      <a:t>1</a:t>
                    </a:r>
                    <a:endParaRPr lang="ko-KR" altLang="en-US" sz="400"/>
                  </a:p>
                </p:txBody>
              </p:sp>
              <p:sp>
                <p:nvSpPr>
                  <p:cNvPr id="54" name="양쪽 모서리가 둥근 사각형 53"/>
                  <p:cNvSpPr/>
                  <p:nvPr/>
                </p:nvSpPr>
                <p:spPr>
                  <a:xfrm rot="16200000">
                    <a:off x="7272780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양쪽 모서리가 둥근 사각형 54"/>
                  <p:cNvSpPr/>
                  <p:nvPr/>
                </p:nvSpPr>
                <p:spPr>
                  <a:xfrm rot="5400000">
                    <a:off x="9554066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89909" y="1333296"/>
                  <a:ext cx="252068" cy="378101"/>
                </a:xfrm>
                <a:prstGeom prst="rect">
                  <a:avLst/>
                </a:prstGeom>
              </p:spPr>
            </p:pic>
            <p:pic>
              <p:nvPicPr>
                <p:cNvPr id="57" name="그림 5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01979" y="1347685"/>
                  <a:ext cx="334117" cy="382681"/>
                </a:xfrm>
                <a:prstGeom prst="rect">
                  <a:avLst/>
                </a:prstGeom>
              </p:spPr>
            </p:pic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260" t="11927" r="3718" b="11197"/>
                <a:stretch/>
              </p:blipFill>
              <p:spPr>
                <a:xfrm>
                  <a:off x="4278752" y="1379934"/>
                  <a:ext cx="331210" cy="309563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65603" y="1333296"/>
                  <a:ext cx="252068" cy="378101"/>
                </a:xfrm>
                <a:prstGeom prst="rect">
                  <a:avLst/>
                </a:prstGeom>
              </p:spPr>
            </p:pic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260" t="11927" r="3718" b="11197"/>
                <a:stretch/>
              </p:blipFill>
              <p:spPr>
                <a:xfrm>
                  <a:off x="4754889" y="1379934"/>
                  <a:ext cx="331210" cy="309563"/>
                </a:xfrm>
                <a:prstGeom prst="rect">
                  <a:avLst/>
                </a:prstGeom>
              </p:spPr>
            </p:pic>
          </p:grpSp>
          <p:sp>
            <p:nvSpPr>
              <p:cNvPr id="56" name="모서리가 둥근 직사각형 55"/>
              <p:cNvSpPr/>
              <p:nvPr/>
            </p:nvSpPr>
            <p:spPr>
              <a:xfrm>
                <a:off x="6509889" y="2847675"/>
                <a:ext cx="424939" cy="105753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0/3</a:t>
                </a:r>
                <a:endParaRPr lang="ko-KR" altLang="en-US" sz="1000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7038943" y="2847675"/>
                <a:ext cx="424939" cy="105753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</a:t>
                </a:r>
                <a:r>
                  <a:rPr lang="en-US" altLang="ko-KR" sz="1000" dirty="0" smtClean="0"/>
                  <a:t>/2</a:t>
                </a:r>
                <a:endParaRPr lang="ko-KR" altLang="en-US" sz="1000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7553965" y="2847675"/>
                <a:ext cx="424939" cy="105753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0/1</a:t>
                </a:r>
                <a:endParaRPr lang="ko-KR" altLang="en-US" sz="1000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8101141" y="2847675"/>
                <a:ext cx="424939" cy="105753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0/3</a:t>
                </a:r>
                <a:endParaRPr lang="ko-KR" altLang="en-US" sz="100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5486645" y="1418493"/>
              <a:ext cx="4997766" cy="3790220"/>
              <a:chOff x="5311357" y="1418493"/>
              <a:chExt cx="4997766" cy="3790220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5311357" y="1418493"/>
                <a:ext cx="4997766" cy="3790220"/>
                <a:chOff x="2209800" y="466726"/>
                <a:chExt cx="4543425" cy="3445654"/>
              </a:xfrm>
            </p:grpSpPr>
            <p:pic>
              <p:nvPicPr>
                <p:cNvPr id="72" name="그림 7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00" t="6805" r="42813" b="42951"/>
                <a:stretch/>
              </p:blipFill>
              <p:spPr>
                <a:xfrm>
                  <a:off x="2209800" y="466726"/>
                  <a:ext cx="4543425" cy="3445654"/>
                </a:xfrm>
                <a:prstGeom prst="rect">
                  <a:avLst/>
                </a:prstGeom>
              </p:spPr>
            </p:pic>
            <p:grpSp>
              <p:nvGrpSpPr>
                <p:cNvPr id="73" name="그룹 72"/>
                <p:cNvGrpSpPr/>
                <p:nvPr/>
              </p:nvGrpSpPr>
              <p:grpSpPr>
                <a:xfrm>
                  <a:off x="2805280" y="1309139"/>
                  <a:ext cx="2328421" cy="426414"/>
                  <a:chOff x="2818614" y="1357460"/>
                  <a:chExt cx="2058992" cy="377072"/>
                </a:xfrm>
              </p:grpSpPr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2818614" y="1357460"/>
                    <a:ext cx="377072" cy="377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3239094" y="1357460"/>
                    <a:ext cx="377072" cy="377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3659574" y="1357460"/>
                    <a:ext cx="377072" cy="377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직사각형 102"/>
                  <p:cNvSpPr/>
                  <p:nvPr/>
                </p:nvSpPr>
                <p:spPr>
                  <a:xfrm>
                    <a:off x="4080054" y="1357460"/>
                    <a:ext cx="377072" cy="377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4" name="직사각형 103"/>
                  <p:cNvSpPr/>
                  <p:nvPr/>
                </p:nvSpPr>
                <p:spPr>
                  <a:xfrm>
                    <a:off x="4500534" y="1357460"/>
                    <a:ext cx="377072" cy="377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74" name="그림 7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207" t="22883" r="68694" b="48288"/>
                <a:stretch/>
              </p:blipFill>
              <p:spPr>
                <a:xfrm>
                  <a:off x="3581826" y="1863977"/>
                  <a:ext cx="759030" cy="1803635"/>
                </a:xfrm>
                <a:prstGeom prst="rect">
                  <a:avLst/>
                </a:prstGeom>
              </p:spPr>
            </p:pic>
            <p:grpSp>
              <p:nvGrpSpPr>
                <p:cNvPr id="75" name="그룹 74"/>
                <p:cNvGrpSpPr/>
                <p:nvPr/>
              </p:nvGrpSpPr>
              <p:grpSpPr>
                <a:xfrm>
                  <a:off x="2805280" y="1765985"/>
                  <a:ext cx="421328" cy="96138"/>
                  <a:chOff x="7225646" y="1414020"/>
                  <a:chExt cx="3195686" cy="820132"/>
                </a:xfrm>
              </p:grpSpPr>
              <p:sp>
                <p:nvSpPr>
                  <p:cNvPr id="97" name="모서리가 둥근 직사각형 96"/>
                  <p:cNvSpPr/>
                  <p:nvPr/>
                </p:nvSpPr>
                <p:spPr>
                  <a:xfrm>
                    <a:off x="7358449" y="1414020"/>
                    <a:ext cx="2930068" cy="820132"/>
                  </a:xfrm>
                  <a:prstGeom prst="roundRect">
                    <a:avLst>
                      <a:gd name="adj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0/5</a:t>
                    </a:r>
                    <a:endParaRPr lang="ko-KR" altLang="en-US" sz="1000"/>
                  </a:p>
                </p:txBody>
              </p:sp>
              <p:sp>
                <p:nvSpPr>
                  <p:cNvPr id="98" name="양쪽 모서리가 둥근 사각형 97"/>
                  <p:cNvSpPr/>
                  <p:nvPr/>
                </p:nvSpPr>
                <p:spPr>
                  <a:xfrm rot="16200000">
                    <a:off x="7272780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9" name="양쪽 모서리가 둥근 사각형 98"/>
                  <p:cNvSpPr/>
                  <p:nvPr/>
                </p:nvSpPr>
                <p:spPr>
                  <a:xfrm rot="5400000">
                    <a:off x="9554066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6" name="그룹 75"/>
                <p:cNvGrpSpPr/>
                <p:nvPr/>
              </p:nvGrpSpPr>
              <p:grpSpPr>
                <a:xfrm>
                  <a:off x="3280781" y="1765985"/>
                  <a:ext cx="421713" cy="96138"/>
                  <a:chOff x="7225646" y="1414020"/>
                  <a:chExt cx="3195686" cy="820132"/>
                </a:xfrm>
              </p:grpSpPr>
              <p:sp>
                <p:nvSpPr>
                  <p:cNvPr id="94" name="모서리가 둥근 직사각형 93"/>
                  <p:cNvSpPr/>
                  <p:nvPr/>
                </p:nvSpPr>
                <p:spPr>
                  <a:xfrm>
                    <a:off x="8140046" y="1414020"/>
                    <a:ext cx="1366886" cy="820132"/>
                  </a:xfrm>
                  <a:prstGeom prst="roundRect">
                    <a:avLst>
                      <a:gd name="adj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 smtClean="0"/>
                      <a:t>1</a:t>
                    </a:r>
                    <a:endParaRPr lang="ko-KR" altLang="en-US" sz="400"/>
                  </a:p>
                </p:txBody>
              </p:sp>
              <p:sp>
                <p:nvSpPr>
                  <p:cNvPr id="95" name="양쪽 모서리가 둥근 사각형 94"/>
                  <p:cNvSpPr/>
                  <p:nvPr/>
                </p:nvSpPr>
                <p:spPr>
                  <a:xfrm rot="16200000">
                    <a:off x="7272780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" name="양쪽 모서리가 둥근 사각형 95"/>
                  <p:cNvSpPr/>
                  <p:nvPr/>
                </p:nvSpPr>
                <p:spPr>
                  <a:xfrm rot="5400000">
                    <a:off x="9554066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7" name="그룹 76"/>
                <p:cNvGrpSpPr/>
                <p:nvPr/>
              </p:nvGrpSpPr>
              <p:grpSpPr>
                <a:xfrm>
                  <a:off x="3751578" y="1765984"/>
                  <a:ext cx="428843" cy="96138"/>
                  <a:chOff x="7225646" y="1414020"/>
                  <a:chExt cx="3195686" cy="820132"/>
                </a:xfrm>
              </p:grpSpPr>
              <p:sp>
                <p:nvSpPr>
                  <p:cNvPr id="91" name="모서리가 둥근 직사각형 90"/>
                  <p:cNvSpPr/>
                  <p:nvPr/>
                </p:nvSpPr>
                <p:spPr>
                  <a:xfrm>
                    <a:off x="8140046" y="1414020"/>
                    <a:ext cx="1366886" cy="820132"/>
                  </a:xfrm>
                  <a:prstGeom prst="roundRect">
                    <a:avLst>
                      <a:gd name="adj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 smtClean="0"/>
                      <a:t>2</a:t>
                    </a:r>
                    <a:endParaRPr lang="ko-KR" altLang="en-US" sz="400"/>
                  </a:p>
                </p:txBody>
              </p:sp>
              <p:sp>
                <p:nvSpPr>
                  <p:cNvPr id="92" name="양쪽 모서리가 둥근 사각형 91"/>
                  <p:cNvSpPr/>
                  <p:nvPr/>
                </p:nvSpPr>
                <p:spPr>
                  <a:xfrm rot="16200000">
                    <a:off x="7272780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양쪽 모서리가 둥근 사각형 92"/>
                  <p:cNvSpPr/>
                  <p:nvPr/>
                </p:nvSpPr>
                <p:spPr>
                  <a:xfrm rot="5400000">
                    <a:off x="9554066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8" name="그룹 77"/>
                <p:cNvGrpSpPr/>
                <p:nvPr/>
              </p:nvGrpSpPr>
              <p:grpSpPr>
                <a:xfrm>
                  <a:off x="4229506" y="1765983"/>
                  <a:ext cx="428694" cy="96138"/>
                  <a:chOff x="7225646" y="1414020"/>
                  <a:chExt cx="3195686" cy="820132"/>
                </a:xfrm>
              </p:grpSpPr>
              <p:sp>
                <p:nvSpPr>
                  <p:cNvPr id="88" name="모서리가 둥근 직사각형 87"/>
                  <p:cNvSpPr/>
                  <p:nvPr/>
                </p:nvSpPr>
                <p:spPr>
                  <a:xfrm>
                    <a:off x="8140046" y="1414020"/>
                    <a:ext cx="1366886" cy="820132"/>
                  </a:xfrm>
                  <a:prstGeom prst="roundRect">
                    <a:avLst>
                      <a:gd name="adj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 smtClean="0"/>
                      <a:t>1</a:t>
                    </a:r>
                    <a:endParaRPr lang="ko-KR" altLang="en-US" sz="400"/>
                  </a:p>
                </p:txBody>
              </p:sp>
              <p:sp>
                <p:nvSpPr>
                  <p:cNvPr id="89" name="양쪽 모서리가 둥근 사각형 88"/>
                  <p:cNvSpPr/>
                  <p:nvPr/>
                </p:nvSpPr>
                <p:spPr>
                  <a:xfrm rot="16200000">
                    <a:off x="7272780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양쪽 모서리가 둥근 사각형 89"/>
                  <p:cNvSpPr/>
                  <p:nvPr/>
                </p:nvSpPr>
                <p:spPr>
                  <a:xfrm rot="5400000">
                    <a:off x="9554066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9" name="그룹 78"/>
                <p:cNvGrpSpPr/>
                <p:nvPr/>
              </p:nvGrpSpPr>
              <p:grpSpPr>
                <a:xfrm>
                  <a:off x="4707286" y="1765983"/>
                  <a:ext cx="426415" cy="96138"/>
                  <a:chOff x="7225646" y="1414020"/>
                  <a:chExt cx="3195686" cy="820132"/>
                </a:xfrm>
              </p:grpSpPr>
              <p:sp>
                <p:nvSpPr>
                  <p:cNvPr id="85" name="모서리가 둥근 직사각형 84"/>
                  <p:cNvSpPr/>
                  <p:nvPr/>
                </p:nvSpPr>
                <p:spPr>
                  <a:xfrm>
                    <a:off x="8140046" y="1414020"/>
                    <a:ext cx="1366886" cy="820132"/>
                  </a:xfrm>
                  <a:prstGeom prst="roundRect">
                    <a:avLst>
                      <a:gd name="adj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 smtClean="0"/>
                      <a:t>1</a:t>
                    </a:r>
                    <a:endParaRPr lang="ko-KR" altLang="en-US" sz="400"/>
                  </a:p>
                </p:txBody>
              </p:sp>
              <p:sp>
                <p:nvSpPr>
                  <p:cNvPr id="86" name="양쪽 모서리가 둥근 사각형 85"/>
                  <p:cNvSpPr/>
                  <p:nvPr/>
                </p:nvSpPr>
                <p:spPr>
                  <a:xfrm rot="16200000">
                    <a:off x="7272780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양쪽 모서리가 둥근 사각형 86"/>
                  <p:cNvSpPr/>
                  <p:nvPr/>
                </p:nvSpPr>
                <p:spPr>
                  <a:xfrm rot="5400000">
                    <a:off x="9554066" y="1366886"/>
                    <a:ext cx="820132" cy="914400"/>
                  </a:xfrm>
                  <a:prstGeom prst="round2SameRect">
                    <a:avLst>
                      <a:gd name="adj1" fmla="val 23675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80" name="그림 7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89909" y="1333296"/>
                  <a:ext cx="252068" cy="378101"/>
                </a:xfrm>
                <a:prstGeom prst="rect">
                  <a:avLst/>
                </a:prstGeom>
              </p:spPr>
            </p:pic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01979" y="1347685"/>
                  <a:ext cx="334117" cy="382681"/>
                </a:xfrm>
                <a:prstGeom prst="rect">
                  <a:avLst/>
                </a:prstGeom>
              </p:spPr>
            </p:pic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260" t="11927" r="3718" b="11197"/>
                <a:stretch/>
              </p:blipFill>
              <p:spPr>
                <a:xfrm>
                  <a:off x="4278752" y="1379934"/>
                  <a:ext cx="331210" cy="309563"/>
                </a:xfrm>
                <a:prstGeom prst="rect">
                  <a:avLst/>
                </a:prstGeom>
              </p:spPr>
            </p:pic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65603" y="1333296"/>
                  <a:ext cx="252068" cy="378101"/>
                </a:xfrm>
                <a:prstGeom prst="rect">
                  <a:avLst/>
                </a:prstGeom>
              </p:spPr>
            </p:pic>
          </p:grpSp>
          <p:sp>
            <p:nvSpPr>
              <p:cNvPr id="68" name="모서리가 둥근 직사각형 67"/>
              <p:cNvSpPr/>
              <p:nvPr/>
            </p:nvSpPr>
            <p:spPr>
              <a:xfrm>
                <a:off x="6509889" y="2847675"/>
                <a:ext cx="424939" cy="105753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0/3</a:t>
                </a:r>
                <a:endParaRPr lang="ko-KR" altLang="en-US" sz="1000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7038943" y="2847675"/>
                <a:ext cx="424939" cy="105753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</a:t>
                </a:r>
                <a:r>
                  <a:rPr lang="en-US" altLang="ko-KR" sz="1000" dirty="0" smtClean="0"/>
                  <a:t>/2</a:t>
                </a:r>
                <a:endParaRPr lang="ko-KR" altLang="en-US" sz="1000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7553965" y="2847675"/>
                <a:ext cx="424939" cy="105753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0/1</a:t>
                </a:r>
                <a:endParaRPr lang="ko-KR" altLang="en-US" sz="1000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8101141" y="2847675"/>
                <a:ext cx="424939" cy="105753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0/3</a:t>
                </a:r>
                <a:endParaRPr lang="ko-KR" altLang="en-US" sz="1000"/>
              </a:p>
            </p:txBody>
          </p:sp>
        </p:grpSp>
        <p:sp>
          <p:nvSpPr>
            <p:cNvPr id="105" name="오른쪽 화살표 104"/>
            <p:cNvSpPr/>
            <p:nvPr/>
          </p:nvSpPr>
          <p:spPr>
            <a:xfrm>
              <a:off x="3466404" y="2350041"/>
              <a:ext cx="4779671" cy="484632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사과 아이템을 등록</a:t>
              </a:r>
              <a:endParaRPr lang="ko-KR" altLang="en-US" sz="1400" dirty="0"/>
            </a:p>
          </p:txBody>
        </p:sp>
        <p:pic>
          <p:nvPicPr>
            <p:cNvPr id="106" name="Picture 2" descr="http://icons.iconarchive.com/icons/google/noto-emoji-food-drink/128/32349-red-apple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773" y="2348349"/>
              <a:ext cx="427323" cy="42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042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564348" y="3658274"/>
            <a:ext cx="2084173" cy="1977081"/>
            <a:chOff x="2454697" y="1029796"/>
            <a:chExt cx="3051438" cy="28946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79" t="15015" r="56450" b="42775"/>
            <a:stretch/>
          </p:blipFill>
          <p:spPr>
            <a:xfrm>
              <a:off x="2454697" y="1029796"/>
              <a:ext cx="3051438" cy="2894644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2805280" y="1309139"/>
              <a:ext cx="2328421" cy="426414"/>
              <a:chOff x="2818614" y="1357460"/>
              <a:chExt cx="2058992" cy="37707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818614" y="1357460"/>
                <a:ext cx="377072" cy="377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39094" y="1357460"/>
                <a:ext cx="377072" cy="377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659574" y="1357460"/>
                <a:ext cx="377072" cy="377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080054" y="1357460"/>
                <a:ext cx="377072" cy="377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500534" y="1357460"/>
                <a:ext cx="377072" cy="377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07" t="22883" r="68694" b="48288"/>
            <a:stretch/>
          </p:blipFill>
          <p:spPr>
            <a:xfrm>
              <a:off x="3581826" y="1863977"/>
              <a:ext cx="759030" cy="1803635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2805280" y="1765985"/>
              <a:ext cx="421328" cy="96138"/>
              <a:chOff x="7225646" y="1414020"/>
              <a:chExt cx="3195686" cy="820132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8140046" y="1414020"/>
                <a:ext cx="1366886" cy="820132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 smtClean="0"/>
                  <a:t>1</a:t>
                </a:r>
                <a:endParaRPr lang="ko-KR" altLang="en-US" sz="400"/>
              </a:p>
            </p:txBody>
          </p:sp>
          <p:sp>
            <p:nvSpPr>
              <p:cNvPr id="38" name="양쪽 모서리가 둥근 사각형 37"/>
              <p:cNvSpPr/>
              <p:nvPr/>
            </p:nvSpPr>
            <p:spPr>
              <a:xfrm rot="16200000">
                <a:off x="7272780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양쪽 모서리가 둥근 사각형 38"/>
              <p:cNvSpPr/>
              <p:nvPr/>
            </p:nvSpPr>
            <p:spPr>
              <a:xfrm rot="5400000">
                <a:off x="9554066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280781" y="1765985"/>
              <a:ext cx="421713" cy="96138"/>
              <a:chOff x="7225646" y="1414020"/>
              <a:chExt cx="3195686" cy="820132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8140046" y="1414020"/>
                <a:ext cx="1366886" cy="820132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 smtClean="0"/>
                  <a:t>1</a:t>
                </a:r>
                <a:endParaRPr lang="ko-KR" altLang="en-US" sz="400"/>
              </a:p>
            </p:txBody>
          </p:sp>
          <p:sp>
            <p:nvSpPr>
              <p:cNvPr id="42" name="양쪽 모서리가 둥근 사각형 41"/>
              <p:cNvSpPr/>
              <p:nvPr/>
            </p:nvSpPr>
            <p:spPr>
              <a:xfrm rot="16200000">
                <a:off x="7272780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양쪽 모서리가 둥근 사각형 42"/>
              <p:cNvSpPr/>
              <p:nvPr/>
            </p:nvSpPr>
            <p:spPr>
              <a:xfrm rot="5400000">
                <a:off x="9554066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751578" y="1765984"/>
              <a:ext cx="428843" cy="96138"/>
              <a:chOff x="7225646" y="1414020"/>
              <a:chExt cx="3195686" cy="82013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8140046" y="1414020"/>
                <a:ext cx="1366886" cy="820132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 smtClean="0"/>
                  <a:t>2</a:t>
                </a:r>
                <a:endParaRPr lang="ko-KR" altLang="en-US" sz="400"/>
              </a:p>
            </p:txBody>
          </p:sp>
          <p:sp>
            <p:nvSpPr>
              <p:cNvPr id="46" name="양쪽 모서리가 둥근 사각형 45"/>
              <p:cNvSpPr/>
              <p:nvPr/>
            </p:nvSpPr>
            <p:spPr>
              <a:xfrm rot="16200000">
                <a:off x="7272780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양쪽 모서리가 둥근 사각형 46"/>
              <p:cNvSpPr/>
              <p:nvPr/>
            </p:nvSpPr>
            <p:spPr>
              <a:xfrm rot="5400000">
                <a:off x="9554066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4229506" y="1765983"/>
              <a:ext cx="428694" cy="96138"/>
              <a:chOff x="7225646" y="1414020"/>
              <a:chExt cx="3195686" cy="820132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8140046" y="1414020"/>
                <a:ext cx="1366886" cy="820132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 smtClean="0"/>
                  <a:t>1</a:t>
                </a:r>
                <a:endParaRPr lang="ko-KR" altLang="en-US" sz="400"/>
              </a:p>
            </p:txBody>
          </p:sp>
          <p:sp>
            <p:nvSpPr>
              <p:cNvPr id="50" name="양쪽 모서리가 둥근 사각형 49"/>
              <p:cNvSpPr/>
              <p:nvPr/>
            </p:nvSpPr>
            <p:spPr>
              <a:xfrm rot="16200000">
                <a:off x="7272780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 rot="5400000">
                <a:off x="9554066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707286" y="1765983"/>
              <a:ext cx="426415" cy="96138"/>
              <a:chOff x="7225646" y="1414020"/>
              <a:chExt cx="3195686" cy="820132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8140046" y="1414020"/>
                <a:ext cx="1366886" cy="820132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 smtClean="0"/>
                  <a:t>1</a:t>
                </a:r>
                <a:endParaRPr lang="ko-KR" altLang="en-US" sz="400"/>
              </a:p>
            </p:txBody>
          </p:sp>
          <p:sp>
            <p:nvSpPr>
              <p:cNvPr id="54" name="양쪽 모서리가 둥근 사각형 53"/>
              <p:cNvSpPr/>
              <p:nvPr/>
            </p:nvSpPr>
            <p:spPr>
              <a:xfrm rot="16200000">
                <a:off x="7272780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양쪽 모서리가 둥근 사각형 54"/>
              <p:cNvSpPr/>
              <p:nvPr/>
            </p:nvSpPr>
            <p:spPr>
              <a:xfrm rot="5400000">
                <a:off x="9554066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9909" y="1333296"/>
              <a:ext cx="252068" cy="378101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1979" y="1347685"/>
              <a:ext cx="334117" cy="38268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5"/>
            <a:srcRect l="6260" t="11927" r="3718" b="11197"/>
            <a:stretch/>
          </p:blipFill>
          <p:spPr>
            <a:xfrm>
              <a:off x="4278752" y="1379934"/>
              <a:ext cx="331210" cy="309563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603" y="1333296"/>
              <a:ext cx="252068" cy="378101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/>
            <a:srcRect l="6260" t="11927" r="3718" b="11197"/>
            <a:stretch/>
          </p:blipFill>
          <p:spPr>
            <a:xfrm>
              <a:off x="4754889" y="1379934"/>
              <a:ext cx="331210" cy="309563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7603323" y="150270"/>
            <a:ext cx="3003112" cy="3193109"/>
            <a:chOff x="4348606" y="3058685"/>
            <a:chExt cx="3003112" cy="3193109"/>
          </a:xfrm>
        </p:grpSpPr>
        <p:grpSp>
          <p:nvGrpSpPr>
            <p:cNvPr id="95" name="그룹 94"/>
            <p:cNvGrpSpPr/>
            <p:nvPr/>
          </p:nvGrpSpPr>
          <p:grpSpPr>
            <a:xfrm>
              <a:off x="4348606" y="3406741"/>
              <a:ext cx="3003112" cy="2845053"/>
              <a:chOff x="5334458" y="1598141"/>
              <a:chExt cx="3003112" cy="2845053"/>
            </a:xfrm>
          </p:grpSpPr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34458" y="1598141"/>
                <a:ext cx="3003112" cy="2845053"/>
              </a:xfrm>
              <a:prstGeom prst="rect">
                <a:avLst/>
              </a:prstGeom>
            </p:spPr>
          </p:pic>
          <p:sp>
            <p:nvSpPr>
              <p:cNvPr id="101" name="사각형 설명선 100"/>
              <p:cNvSpPr/>
              <p:nvPr/>
            </p:nvSpPr>
            <p:spPr>
              <a:xfrm>
                <a:off x="5780273" y="1618340"/>
                <a:ext cx="323963" cy="230254"/>
              </a:xfrm>
              <a:prstGeom prst="wedgeRectCallout">
                <a:avLst>
                  <a:gd name="adj1" fmla="val 15363"/>
                  <a:gd name="adj2" fmla="val 87544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3</a:t>
                </a:r>
                <a:endParaRPr lang="ko-KR" altLang="en-US" sz="10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748394" y="3058685"/>
              <a:ext cx="16033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등록된 재료 개수 표시</a:t>
              </a:r>
              <a:endParaRPr lang="ko-KR" altLang="en-US" sz="1100" dirty="0"/>
            </a:p>
          </p:txBody>
        </p:sp>
        <p:cxnSp>
          <p:nvCxnSpPr>
            <p:cNvPr id="18" name="직선 화살표 연결선 17"/>
            <p:cNvCxnSpPr>
              <a:stCxn id="16" idx="1"/>
              <a:endCxn id="101" idx="3"/>
            </p:cNvCxnSpPr>
            <p:nvPr/>
          </p:nvCxnSpPr>
          <p:spPr>
            <a:xfrm flipH="1">
              <a:off x="5118384" y="3189490"/>
              <a:ext cx="630010" cy="3525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149352" y="57665"/>
            <a:ext cx="6285278" cy="3285714"/>
            <a:chOff x="149352" y="57665"/>
            <a:chExt cx="6285278" cy="3285714"/>
          </a:xfrm>
        </p:grpSpPr>
        <p:grpSp>
          <p:nvGrpSpPr>
            <p:cNvPr id="14" name="그룹 13"/>
            <p:cNvGrpSpPr/>
            <p:nvPr/>
          </p:nvGrpSpPr>
          <p:grpSpPr>
            <a:xfrm>
              <a:off x="149352" y="57665"/>
              <a:ext cx="6285278" cy="3285714"/>
              <a:chOff x="2052292" y="1598141"/>
              <a:chExt cx="6285278" cy="3285714"/>
            </a:xfrm>
          </p:grpSpPr>
          <p:pic>
            <p:nvPicPr>
              <p:cNvPr id="61" name="그림 6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04" t="13609" r="57217" b="43480"/>
              <a:stretch/>
            </p:blipFill>
            <p:spPr>
              <a:xfrm>
                <a:off x="2052292" y="1598141"/>
                <a:ext cx="2870123" cy="2835264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3191738" y="4576078"/>
                <a:ext cx="4095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재료 아이템 아이콘 크기 및 재료 필요 개수 표시</a:t>
                </a:r>
                <a:endParaRPr lang="ko-KR" altLang="en-US" sz="1400" dirty="0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34458" y="1598141"/>
                <a:ext cx="3003112" cy="2845053"/>
              </a:xfrm>
              <a:prstGeom prst="rect">
                <a:avLst/>
              </a:prstGeom>
            </p:spPr>
          </p:pic>
          <p:sp>
            <p:nvSpPr>
              <p:cNvPr id="6" name="오른쪽 화살표 5"/>
              <p:cNvSpPr/>
              <p:nvPr/>
            </p:nvSpPr>
            <p:spPr>
              <a:xfrm>
                <a:off x="3859826" y="1835808"/>
                <a:ext cx="1717189" cy="484632"/>
              </a:xfrm>
              <a:prstGeom prst="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179804" y="1894703"/>
                <a:ext cx="650789" cy="37070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 설명선 10"/>
              <p:cNvSpPr/>
              <p:nvPr/>
            </p:nvSpPr>
            <p:spPr>
              <a:xfrm>
                <a:off x="5577014" y="2529287"/>
                <a:ext cx="1259875" cy="612648"/>
              </a:xfrm>
              <a:prstGeom prst="wedgeRectCallout">
                <a:avLst>
                  <a:gd name="adj1" fmla="val -17229"/>
                  <a:gd name="adj2" fmla="val -6524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등록한 재료 개수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smtClean="0"/>
                  <a:t>필요 </a:t>
                </a:r>
                <a:r>
                  <a:rPr lang="ko-KR" altLang="en-US" sz="1000" dirty="0" smtClean="0"/>
                  <a:t>개수 표시</a:t>
                </a:r>
                <a:endParaRPr lang="ko-KR" altLang="en-US" sz="1000" dirty="0"/>
              </a:p>
            </p:txBody>
          </p:sp>
        </p:grpSp>
        <p:sp>
          <p:nvSpPr>
            <p:cNvPr id="56" name="모서리가 둥근 직사각형 55"/>
            <p:cNvSpPr/>
            <p:nvPr/>
          </p:nvSpPr>
          <p:spPr>
            <a:xfrm>
              <a:off x="4285495" y="784940"/>
              <a:ext cx="319263" cy="79453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0/1</a:t>
              </a:r>
              <a:endParaRPr lang="ko-KR" altLang="en-US" sz="70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4761634" y="784940"/>
              <a:ext cx="319263" cy="79453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1</a:t>
              </a:r>
              <a:r>
                <a:rPr lang="en-US" altLang="ko-KR" sz="700" dirty="0" smtClean="0"/>
                <a:t>/1</a:t>
              </a:r>
              <a:endParaRPr lang="ko-KR" altLang="en-US" sz="70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233822" y="784940"/>
              <a:ext cx="319263" cy="79453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0/</a:t>
              </a:r>
              <a:r>
                <a:rPr lang="en-US" altLang="ko-KR" sz="700" dirty="0"/>
                <a:t>5</a:t>
              </a:r>
              <a:endParaRPr lang="ko-KR" altLang="en-US" sz="700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5697400" y="784940"/>
              <a:ext cx="319263" cy="79453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2</a:t>
              </a:r>
              <a:r>
                <a:rPr lang="en-US" altLang="ko-KR" sz="700" dirty="0" smtClean="0"/>
                <a:t>/5</a:t>
              </a:r>
              <a:endParaRPr lang="ko-KR" altLang="en-US" sz="70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815620" y="784940"/>
              <a:ext cx="319263" cy="79453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0/2</a:t>
              </a:r>
              <a:endParaRPr lang="ko-KR" altLang="en-US" sz="70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288798" y="3685166"/>
            <a:ext cx="6176345" cy="2845053"/>
            <a:chOff x="1288798" y="3685166"/>
            <a:chExt cx="6176345" cy="2845053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8798" y="3685166"/>
              <a:ext cx="3003112" cy="2845053"/>
            </a:xfrm>
            <a:prstGeom prst="rect">
              <a:avLst/>
            </a:prstGeom>
          </p:spPr>
        </p:pic>
        <p:sp>
          <p:nvSpPr>
            <p:cNvPr id="68" name="모서리가 둥근 직사각형 67"/>
            <p:cNvSpPr/>
            <p:nvPr/>
          </p:nvSpPr>
          <p:spPr>
            <a:xfrm>
              <a:off x="2142775" y="4412441"/>
              <a:ext cx="319263" cy="79453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0/1</a:t>
              </a:r>
              <a:endParaRPr lang="ko-KR" altLang="en-US" sz="70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618914" y="4412441"/>
              <a:ext cx="319263" cy="79453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1</a:t>
              </a:r>
              <a:r>
                <a:rPr lang="en-US" altLang="ko-KR" sz="700" dirty="0" smtClean="0"/>
                <a:t>/1</a:t>
              </a:r>
              <a:endParaRPr lang="ko-KR" altLang="en-US" sz="70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091102" y="4412441"/>
              <a:ext cx="319263" cy="79453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0/</a:t>
              </a:r>
              <a:r>
                <a:rPr lang="en-US" altLang="ko-KR" sz="700" dirty="0"/>
                <a:t>5</a:t>
              </a:r>
              <a:endParaRPr lang="ko-KR" altLang="en-US" sz="70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554680" y="4412441"/>
              <a:ext cx="319263" cy="79453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2</a:t>
              </a:r>
              <a:r>
                <a:rPr lang="en-US" altLang="ko-KR" sz="700" dirty="0" smtClean="0"/>
                <a:t>/5</a:t>
              </a:r>
              <a:endParaRPr lang="ko-KR" altLang="en-US" sz="70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672900" y="4412441"/>
              <a:ext cx="319263" cy="79453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0/2</a:t>
              </a:r>
              <a:endParaRPr lang="ko-KR" altLang="en-US" sz="700"/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2031" y="3685166"/>
              <a:ext cx="3003112" cy="2845053"/>
            </a:xfrm>
            <a:prstGeom prst="rect">
              <a:avLst/>
            </a:prstGeom>
          </p:spPr>
        </p:pic>
        <p:sp>
          <p:nvSpPr>
            <p:cNvPr id="81" name="모서리가 둥근 직사각형 80"/>
            <p:cNvSpPr/>
            <p:nvPr/>
          </p:nvSpPr>
          <p:spPr>
            <a:xfrm>
              <a:off x="5316008" y="4412441"/>
              <a:ext cx="319263" cy="79453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0/1</a:t>
              </a:r>
              <a:endParaRPr lang="ko-KR" altLang="en-US" sz="70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5792147" y="4412441"/>
              <a:ext cx="319263" cy="79453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1</a:t>
              </a:r>
              <a:r>
                <a:rPr lang="en-US" altLang="ko-KR" sz="700" dirty="0" smtClean="0"/>
                <a:t>/1</a:t>
              </a:r>
              <a:endParaRPr lang="ko-KR" altLang="en-US" sz="700"/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6264335" y="4412441"/>
              <a:ext cx="319263" cy="79453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1</a:t>
              </a:r>
              <a:r>
                <a:rPr lang="en-US" altLang="ko-KR" sz="700" dirty="0" smtClean="0"/>
                <a:t>/5</a:t>
              </a:r>
              <a:endParaRPr lang="ko-KR" altLang="en-US" sz="700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6727913" y="4412441"/>
              <a:ext cx="319263" cy="79453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2</a:t>
              </a:r>
              <a:r>
                <a:rPr lang="en-US" altLang="ko-KR" sz="700" dirty="0" smtClean="0"/>
                <a:t>/5</a:t>
              </a:r>
              <a:endParaRPr lang="ko-KR" altLang="en-US" sz="70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846133" y="4412441"/>
              <a:ext cx="319263" cy="79453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0/2</a:t>
              </a:r>
              <a:endParaRPr lang="ko-KR" altLang="en-US" sz="700"/>
            </a:p>
          </p:txBody>
        </p:sp>
        <p:sp>
          <p:nvSpPr>
            <p:cNvPr id="79" name="오른쪽 화살표 78"/>
            <p:cNvSpPr/>
            <p:nvPr/>
          </p:nvSpPr>
          <p:spPr>
            <a:xfrm>
              <a:off x="3491119" y="3931706"/>
              <a:ext cx="2728706" cy="484632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실제 재료 아이템 등록</a:t>
              </a:r>
              <a:endParaRPr lang="ko-KR" altLang="en-US" sz="1400" dirty="0"/>
            </a:p>
          </p:txBody>
        </p:sp>
        <p:pic>
          <p:nvPicPr>
            <p:cNvPr id="1026" name="Picture 2" descr="http://icons.iconarchive.com/icons/google/noto-emoji-food-drink/128/32349-red-apple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6314" y="3946490"/>
              <a:ext cx="427323" cy="42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638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479461" y="883077"/>
            <a:ext cx="8591591" cy="4900658"/>
            <a:chOff x="1479461" y="883077"/>
            <a:chExt cx="8591591" cy="490065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23" r="64271" b="17499"/>
            <a:stretch/>
          </p:blipFill>
          <p:spPr>
            <a:xfrm>
              <a:off x="1647825" y="895350"/>
              <a:ext cx="3267075" cy="4476750"/>
            </a:xfrm>
            <a:prstGeom prst="rect">
              <a:avLst/>
            </a:prstGeom>
          </p:spPr>
        </p:pic>
        <p:sp>
          <p:nvSpPr>
            <p:cNvPr id="3" name="왼쪽 화살표 2"/>
            <p:cNvSpPr/>
            <p:nvPr/>
          </p:nvSpPr>
          <p:spPr>
            <a:xfrm rot="3465966">
              <a:off x="4323122" y="1995839"/>
              <a:ext cx="533559" cy="431985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79461" y="5475958"/>
              <a:ext cx="3611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현재 유저가 가지고 있지 않은 아이템 클릭</a:t>
              </a:r>
              <a:endParaRPr lang="ko-KR" altLang="en-US" sz="14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8" t="7084" r="43125" b="5555"/>
            <a:stretch/>
          </p:blipFill>
          <p:spPr>
            <a:xfrm>
              <a:off x="6188293" y="883077"/>
              <a:ext cx="3377762" cy="4501296"/>
            </a:xfrm>
            <a:prstGeom prst="rect">
              <a:avLst/>
            </a:prstGeom>
          </p:spPr>
        </p:pic>
        <p:sp>
          <p:nvSpPr>
            <p:cNvPr id="2" name="오른쪽 화살표 1"/>
            <p:cNvSpPr/>
            <p:nvPr/>
          </p:nvSpPr>
          <p:spPr>
            <a:xfrm>
              <a:off x="4705349" y="1552575"/>
              <a:ext cx="168592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702960" y="1586650"/>
              <a:ext cx="609600" cy="604100"/>
            </a:xfrm>
            <a:prstGeom prst="rect">
              <a:avLst/>
            </a:prstGeom>
            <a:solidFill>
              <a:srgbClr val="3F3D3E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683910" y="2501050"/>
              <a:ext cx="609600" cy="604100"/>
            </a:xfrm>
            <a:prstGeom prst="rect">
              <a:avLst/>
            </a:prstGeom>
            <a:solidFill>
              <a:srgbClr val="3F3D3E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693435" y="3424975"/>
              <a:ext cx="609600" cy="604100"/>
            </a:xfrm>
            <a:prstGeom prst="rect">
              <a:avLst/>
            </a:prstGeom>
            <a:solidFill>
              <a:srgbClr val="3F3D3E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702960" y="4348900"/>
              <a:ext cx="609600" cy="432650"/>
            </a:xfrm>
            <a:prstGeom prst="rect">
              <a:avLst/>
            </a:prstGeom>
            <a:solidFill>
              <a:srgbClr val="3F3D3E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91747" y="1601784"/>
              <a:ext cx="489181" cy="56028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1272" y="2516184"/>
              <a:ext cx="489181" cy="56028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1272" y="3478209"/>
              <a:ext cx="489181" cy="56028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rcRect b="33282"/>
            <a:stretch/>
          </p:blipFill>
          <p:spPr>
            <a:xfrm>
              <a:off x="8791747" y="4407743"/>
              <a:ext cx="489181" cy="37380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683311" y="5472955"/>
              <a:ext cx="4387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유저가 클릭한 아이템의 조합만 표시한 조합 </a:t>
              </a:r>
              <a:r>
                <a:rPr lang="en-US" altLang="ko-KR" sz="1400" dirty="0" smtClean="0"/>
                <a:t>UI </a:t>
              </a:r>
              <a:r>
                <a:rPr lang="ko-KR" altLang="en-US" sz="1400" smtClean="0"/>
                <a:t>생성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494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647825" y="895350"/>
            <a:ext cx="6398737" cy="2615369"/>
            <a:chOff x="1647825" y="895350"/>
            <a:chExt cx="6398737" cy="26153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23" r="64271" b="50307"/>
            <a:stretch/>
          </p:blipFill>
          <p:spPr>
            <a:xfrm>
              <a:off x="1647825" y="895350"/>
              <a:ext cx="3267075" cy="2226791"/>
            </a:xfrm>
            <a:prstGeom prst="rect">
              <a:avLst/>
            </a:prstGeom>
          </p:spPr>
        </p:pic>
        <p:sp>
          <p:nvSpPr>
            <p:cNvPr id="3" name="왼쪽 화살표 2"/>
            <p:cNvSpPr/>
            <p:nvPr/>
          </p:nvSpPr>
          <p:spPr>
            <a:xfrm rot="3465966">
              <a:off x="4323122" y="1995839"/>
              <a:ext cx="533559" cy="431985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2408" y="3202942"/>
              <a:ext cx="17459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아이템 </a:t>
              </a:r>
              <a:r>
                <a:rPr lang="ko-KR" altLang="en-US" sz="1400" dirty="0" err="1" smtClean="0"/>
                <a:t>등록창</a:t>
              </a:r>
              <a:r>
                <a:rPr lang="ko-KR" altLang="en-US" sz="1400" dirty="0" smtClean="0"/>
                <a:t> 클릭</a:t>
              </a:r>
              <a:endParaRPr lang="ko-KR" altLang="en-US" sz="1400" dirty="0"/>
            </a:p>
          </p:txBody>
        </p:sp>
        <p:sp>
          <p:nvSpPr>
            <p:cNvPr id="2" name="오른쪽 화살표 1"/>
            <p:cNvSpPr/>
            <p:nvPr/>
          </p:nvSpPr>
          <p:spPr>
            <a:xfrm>
              <a:off x="4705349" y="1552575"/>
              <a:ext cx="57510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429483" y="952444"/>
              <a:ext cx="2617079" cy="167542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해당 아이템을 조합으로 만드시겠습니까</a:t>
              </a:r>
              <a:r>
                <a:rPr lang="en-US" altLang="ko-KR" sz="1100" dirty="0" smtClean="0"/>
                <a:t>?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64904" y="2563627"/>
              <a:ext cx="466794" cy="2616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100" smtClean="0"/>
                <a:t>클릭</a:t>
              </a:r>
              <a:endParaRPr lang="ko-KR" altLang="en-US" sz="1100"/>
            </a:p>
          </p:txBody>
        </p:sp>
        <p:sp>
          <p:nvSpPr>
            <p:cNvPr id="7" name="양쪽 모서리가 둥근 사각형 6"/>
            <p:cNvSpPr/>
            <p:nvPr/>
          </p:nvSpPr>
          <p:spPr>
            <a:xfrm>
              <a:off x="5429483" y="956563"/>
              <a:ext cx="2617079" cy="336778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766486" y="2211831"/>
              <a:ext cx="793146" cy="29244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예</a:t>
              </a:r>
              <a:endParaRPr lang="en-US" altLang="ko-KR" sz="1100" dirty="0" smtClean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947713" y="2180539"/>
              <a:ext cx="793146" cy="29244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아니요</a:t>
              </a:r>
              <a:endParaRPr lang="en-US" altLang="ko-KR" sz="1100" dirty="0" smtClean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041025" y="3952819"/>
            <a:ext cx="2617079" cy="1675426"/>
            <a:chOff x="8041025" y="3952819"/>
            <a:chExt cx="2617079" cy="167542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8041025" y="3952819"/>
              <a:ext cx="2617079" cy="167542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보유하신 </a:t>
              </a:r>
              <a:r>
                <a:rPr lang="ko-KR" altLang="en-US" sz="1100" dirty="0" err="1" smtClean="0"/>
                <a:t>행운석이</a:t>
              </a:r>
              <a:r>
                <a:rPr lang="ko-KR" altLang="en-US" sz="1100" dirty="0" smtClean="0"/>
                <a:t> 없습니다</a:t>
              </a:r>
              <a:r>
                <a:rPr lang="en-US" altLang="ko-KR" sz="1100" dirty="0" smtClean="0"/>
                <a:t>.</a:t>
              </a:r>
            </a:p>
            <a:p>
              <a:pPr algn="ctr"/>
              <a:r>
                <a:rPr lang="ko-KR" altLang="en-US" sz="1100" dirty="0" smtClean="0"/>
                <a:t>상점에서 </a:t>
              </a:r>
              <a:r>
                <a:rPr lang="ko-KR" altLang="en-US" sz="1100" err="1" smtClean="0"/>
                <a:t>행운석을</a:t>
              </a:r>
              <a:r>
                <a:rPr lang="ko-KR" altLang="en-US" sz="1100" smtClean="0"/>
                <a:t> 구매하시겠습니까</a:t>
              </a:r>
              <a:r>
                <a:rPr lang="en-US" altLang="ko-KR" sz="1100" dirty="0" smtClean="0"/>
                <a:t>?</a:t>
              </a:r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8041025" y="3956938"/>
              <a:ext cx="2617079" cy="336778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378028" y="5212206"/>
              <a:ext cx="793146" cy="29244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예</a:t>
              </a:r>
              <a:endParaRPr lang="en-US" altLang="ko-KR" sz="1100" dirty="0" smtClean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559255" y="5180914"/>
              <a:ext cx="793146" cy="29244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아니요</a:t>
              </a:r>
              <a:endParaRPr lang="en-US" altLang="ko-KR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6846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3" r="64271" b="17499"/>
          <a:stretch/>
        </p:blipFill>
        <p:spPr>
          <a:xfrm>
            <a:off x="0" y="704850"/>
            <a:ext cx="3267075" cy="4476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0" t="22848" r="67396" b="76041"/>
          <a:stretch/>
        </p:blipFill>
        <p:spPr>
          <a:xfrm>
            <a:off x="7708105" y="1197769"/>
            <a:ext cx="947738" cy="762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3" r="64271" b="17499"/>
          <a:stretch/>
        </p:blipFill>
        <p:spPr>
          <a:xfrm>
            <a:off x="7610474" y="1549228"/>
            <a:ext cx="3267075" cy="447675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3835" r="66000" b="62054"/>
          <a:stretch/>
        </p:blipFill>
        <p:spPr>
          <a:xfrm>
            <a:off x="2590801" y="1463040"/>
            <a:ext cx="822960" cy="967740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3805237" y="704850"/>
            <a:ext cx="3267075" cy="4476750"/>
            <a:chOff x="3805237" y="704850"/>
            <a:chExt cx="3267075" cy="44767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23" r="64271" b="17499"/>
            <a:stretch/>
          </p:blipFill>
          <p:spPr>
            <a:xfrm>
              <a:off x="3805237" y="704850"/>
              <a:ext cx="3267075" cy="44767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9167" r="65833" b="25972"/>
            <a:stretch/>
          </p:blipFill>
          <p:spPr>
            <a:xfrm>
              <a:off x="6067424" y="1219200"/>
              <a:ext cx="838200" cy="10191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96" t="37640" r="65937" b="34166"/>
            <a:stretch/>
          </p:blipFill>
          <p:spPr>
            <a:xfrm>
              <a:off x="6067424" y="2181225"/>
              <a:ext cx="838200" cy="193357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7424" y="1081088"/>
              <a:ext cx="838200" cy="1381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291599" y="104242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필수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6043613" y="1150144"/>
              <a:ext cx="3238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596062" y="1150144"/>
              <a:ext cx="3238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7424" y="4114801"/>
              <a:ext cx="852488" cy="485774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6291599" y="4076134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선택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6043613" y="4183856"/>
              <a:ext cx="3238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6596062" y="4183856"/>
              <a:ext cx="3238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6"/>
            <a:srcRect b="62155"/>
            <a:stretch/>
          </p:blipFill>
          <p:spPr>
            <a:xfrm>
              <a:off x="6062660" y="4243253"/>
              <a:ext cx="823031" cy="366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783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200</Words>
  <Application>Microsoft Office PowerPoint</Application>
  <PresentationFormat>와이드스크린</PresentationFormat>
  <Paragraphs>97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홈가든 시즌 6 UI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홈가든 시즌 6 UI 개선</dc:title>
  <dc:creator>안명선</dc:creator>
  <cp:lastModifiedBy>안명선</cp:lastModifiedBy>
  <cp:revision>15</cp:revision>
  <dcterms:created xsi:type="dcterms:W3CDTF">2018-07-24T07:17:19Z</dcterms:created>
  <dcterms:modified xsi:type="dcterms:W3CDTF">2018-07-26T01:09:26Z</dcterms:modified>
</cp:coreProperties>
</file>