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3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2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해외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업그레이드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해외 </a:t>
            </a:r>
            <a:r>
              <a:rPr lang="ko-KR" altLang="en-US" sz="2000" b="1" dirty="0" err="1" smtClean="0"/>
              <a:t>홈가든</a:t>
            </a:r>
            <a:r>
              <a:rPr lang="ko-KR" altLang="en-US" sz="2000" b="1" dirty="0" smtClean="0"/>
              <a:t> 업그레이드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50788"/>
            <a:ext cx="12192000" cy="644611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확률 공개를 한 한국과 달리 해외에서는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시 확률 공개를 하지 않고 아래와 같이 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아래와 같이 탄생석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행성석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갤럭시 작물을 업그레이드 할 때 사용하는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와 메르헨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메모리즈</a:t>
            </a:r>
            <a:r>
              <a:rPr lang="en-US" altLang="ko-KR" sz="1200" dirty="0"/>
              <a:t> </a:t>
            </a:r>
            <a:r>
              <a:rPr lang="ko-KR" altLang="en-US" sz="1200" smtClean="0"/>
              <a:t>작물을 업그레이드 할 때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서로 다르다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677" r="51189" b="4081"/>
          <a:stretch/>
        </p:blipFill>
        <p:spPr bwMode="auto">
          <a:xfrm>
            <a:off x="1694895" y="1304925"/>
            <a:ext cx="2786488" cy="38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t="3805" r="2584" b="4267"/>
          <a:stretch/>
        </p:blipFill>
        <p:spPr bwMode="auto">
          <a:xfrm>
            <a:off x="6321236" y="1330152"/>
            <a:ext cx="2800966" cy="38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492" y="5198075"/>
            <a:ext cx="3081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탄생석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행성석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갤럭시 작물 업그레이드 </a:t>
            </a:r>
            <a:r>
              <a:rPr lang="en-US" altLang="ko-KR" sz="1200" dirty="0" smtClean="0"/>
              <a:t>UI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6104134" y="5198075"/>
            <a:ext cx="3235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메르헨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메모리즈 작물 업그레이드 </a:t>
            </a:r>
            <a:r>
              <a:rPr lang="en-US" altLang="ko-KR" sz="1200" dirty="0" smtClean="0"/>
              <a:t>UI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411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해외 </a:t>
            </a:r>
            <a:r>
              <a:rPr lang="ko-KR" altLang="en-US" sz="2000" b="1" dirty="0" err="1" smtClean="0"/>
              <a:t>홈가든</a:t>
            </a:r>
            <a:r>
              <a:rPr lang="ko-KR" altLang="en-US" sz="2000" b="1" dirty="0" smtClean="0"/>
              <a:t> 업그레이드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50787"/>
            <a:ext cx="12192000" cy="371218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/>
              <a:t>탄생석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행성석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갤럭시 작물의 경우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MstarHomeGardenning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PlanetData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각 달에 해당하는 </a:t>
            </a:r>
            <a:r>
              <a:rPr lang="en-US" altLang="ko-KR" sz="1200" dirty="0" err="1" smtClean="0"/>
              <a:t>TreeID</a:t>
            </a:r>
            <a:r>
              <a:rPr lang="ko-KR" altLang="en-US" sz="120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작물을 업그레이드 시킬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MstarHomeGardenning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PlanetData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각 달의 </a:t>
            </a:r>
            <a:r>
              <a:rPr lang="en-US" altLang="ko-KR" sz="1200" dirty="0" err="1" smtClean="0"/>
              <a:t>SeedID</a:t>
            </a:r>
            <a:r>
              <a:rPr lang="ko-KR" altLang="en-US" sz="120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씨앗을 업그레이드 재료로 사용할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행운석을 사용 했을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화살표가 한칸씩 올라간다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 smtClean="0"/>
              <a:t>메르헨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페이블 작물의 경우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MstarHomeGardenning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CropsUpGradeProbability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각 달에 해당하는 </a:t>
            </a:r>
            <a:r>
              <a:rPr lang="en-US" altLang="ko-KR" sz="1200" dirty="0" err="1" smtClean="0"/>
              <a:t>TreeID</a:t>
            </a:r>
            <a:r>
              <a:rPr lang="ko-KR" altLang="en-US" sz="1200" smtClean="0"/>
              <a:t>의 작물을 업그레이드 시킬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MstarHomeGardenning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CropsUpGradeProbability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각 달의 </a:t>
            </a:r>
            <a:r>
              <a:rPr lang="en-US" altLang="ko-KR" sz="1200" dirty="0" err="1" smtClean="0"/>
              <a:t>SeedID</a:t>
            </a:r>
            <a:r>
              <a:rPr lang="ko-KR" altLang="en-US" sz="1200" smtClean="0"/>
              <a:t>의 씨앗을 업그레이드 재료로 사용할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행운석을 사용 했을 때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화살표가 한칸 씩 올라간다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 smtClean="0"/>
              <a:t>메모리즈</a:t>
            </a:r>
            <a:r>
              <a:rPr lang="ko-KR" altLang="en-US" sz="1200" dirty="0" smtClean="0"/>
              <a:t> 작물의 경우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필요한 재료를 모두 모았을 때 화살표가 한칸만 채워지고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기억의 물약을 썼을 때 화살표가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칸 채워지며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아련한 기억의 물약을 썼을 때 화살표가 모두 채워진다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t="3805" r="2584" b="4267"/>
          <a:stretch/>
        </p:blipFill>
        <p:spPr bwMode="auto">
          <a:xfrm>
            <a:off x="8144709" y="2924175"/>
            <a:ext cx="2856665" cy="38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6338" y="4446717"/>
            <a:ext cx="647704" cy="1516184"/>
            <a:chOff x="2522645" y="2341692"/>
            <a:chExt cx="647704" cy="1516184"/>
          </a:xfrm>
        </p:grpSpPr>
        <p:sp>
          <p:nvSpPr>
            <p:cNvPr id="6" name="위쪽 화살표 5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위쪽 화살표 9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96765" y="4446717"/>
            <a:ext cx="647704" cy="1516184"/>
            <a:chOff x="2522645" y="2341692"/>
            <a:chExt cx="647704" cy="1516184"/>
          </a:xfrm>
        </p:grpSpPr>
        <p:sp>
          <p:nvSpPr>
            <p:cNvPr id="28" name="위쪽 화살표 27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쪽 화살표 28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위쪽 화살표 29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위쪽 화살표 30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447192" y="4446717"/>
            <a:ext cx="647704" cy="1516184"/>
            <a:chOff x="2522645" y="2341692"/>
            <a:chExt cx="647704" cy="1516184"/>
          </a:xfrm>
        </p:grpSpPr>
        <p:sp>
          <p:nvSpPr>
            <p:cNvPr id="33" name="위쪽 화살표 32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위쪽 화살표 33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위쪽 화살표 34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위쪽 화살표 35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97620" y="4446717"/>
            <a:ext cx="647704" cy="1516184"/>
            <a:chOff x="2522645" y="2341692"/>
            <a:chExt cx="647704" cy="1516184"/>
          </a:xfrm>
        </p:grpSpPr>
        <p:sp>
          <p:nvSpPr>
            <p:cNvPr id="38" name="위쪽 화살표 37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위쪽 화살표 38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위쪽 화살표 40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8930" y="60424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기본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135858" y="604664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 중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1</a:t>
            </a:r>
            <a:r>
              <a:rPr lang="ko-KR" altLang="en-US" sz="1000" smtClean="0"/>
              <a:t>개를 충족시켰을 때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84913" y="604245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 중</a:t>
            </a:r>
          </a:p>
          <a:p>
            <a:pPr algn="ctr"/>
            <a:r>
              <a:rPr lang="en-US" altLang="ko-KR" sz="1000" dirty="0"/>
              <a:t>2</a:t>
            </a:r>
            <a:r>
              <a:rPr lang="ko-KR" altLang="en-US" sz="1000" smtClean="0"/>
              <a:t>개를 충족시켰을 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05116" y="6042453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</a:t>
            </a:r>
          </a:p>
          <a:p>
            <a:pPr algn="ctr"/>
            <a:r>
              <a:rPr lang="ko-KR" altLang="en-US" sz="1000" dirty="0" smtClean="0"/>
              <a:t>모두를 충족시켰을 때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8366364" y="5038724"/>
            <a:ext cx="596661" cy="1057275"/>
          </a:xfrm>
          <a:prstGeom prst="flowChart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42" idx="1"/>
          </p:cNvCxnSpPr>
          <p:nvPr/>
        </p:nvCxnSpPr>
        <p:spPr>
          <a:xfrm flipH="1" flipV="1">
            <a:off x="7296683" y="5505451"/>
            <a:ext cx="1069681" cy="61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0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해외 홈가든 업그레이드UI</vt:lpstr>
      <vt:lpstr>해외 홈가든 업그레이드 UI</vt:lpstr>
      <vt:lpstr>해외 홈가든 업그레이드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해외 홈가든 업그레이드UI</dc:title>
  <dc:creator>안명선</dc:creator>
  <cp:lastModifiedBy>안명선</cp:lastModifiedBy>
  <cp:revision>14</cp:revision>
  <dcterms:created xsi:type="dcterms:W3CDTF">2018-08-17T03:52:26Z</dcterms:created>
  <dcterms:modified xsi:type="dcterms:W3CDTF">2018-08-17T05:13:22Z</dcterms:modified>
</cp:coreProperties>
</file>