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0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0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4303-311E-417B-9E9C-D5CA6920B036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07AA-B784-49FD-8F20-87C1A3949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5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헬퍼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8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8882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7</a:t>
            </a:r>
            <a:r>
              <a:rPr lang="ko-KR" altLang="en-US" sz="1800" b="1" dirty="0" smtClean="0"/>
              <a:t>월 </a:t>
            </a:r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기능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8882"/>
            <a:ext cx="12192000" cy="6349117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유저는 </a:t>
            </a:r>
            <a:r>
              <a:rPr lang="ko-KR" altLang="en-US" sz="1400" dirty="0" err="1" smtClean="0"/>
              <a:t>헬퍼에게</a:t>
            </a:r>
            <a:r>
              <a:rPr lang="ko-KR" altLang="en-US" sz="1400" dirty="0" smtClean="0"/>
              <a:t> 요정을 등록하여 해당 요정이 가지고 있는 작물 </a:t>
            </a:r>
            <a:r>
              <a:rPr lang="ko-KR" altLang="en-US" sz="1400" dirty="0" err="1" smtClean="0"/>
              <a:t>버프</a:t>
            </a:r>
            <a:r>
              <a:rPr lang="ko-KR" altLang="en-US" sz="1400" dirty="0" smtClean="0"/>
              <a:t> 능력을 해당 </a:t>
            </a:r>
            <a:r>
              <a:rPr lang="ko-KR" altLang="en-US" sz="1400" dirty="0" err="1" smtClean="0"/>
              <a:t>헬퍼가</a:t>
            </a:r>
            <a:r>
              <a:rPr lang="ko-KR" altLang="en-US" sz="1400" dirty="0" smtClean="0"/>
              <a:t> 사용하도록 할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무작위적으로 아무 작물에나 </a:t>
            </a:r>
            <a:r>
              <a:rPr lang="ko-KR" altLang="en-US" sz="1400" dirty="0" err="1" smtClean="0"/>
              <a:t>버프를</a:t>
            </a:r>
            <a:r>
              <a:rPr lang="ko-KR" altLang="en-US" sz="1400" dirty="0" smtClean="0"/>
              <a:t> 걸어주던 기존 요정과 달리 유저는 자신이 원하는 작물에 </a:t>
            </a:r>
            <a:r>
              <a:rPr lang="ko-KR" altLang="en-US" sz="1400" dirty="0" err="1" smtClean="0"/>
              <a:t>헬퍼에</a:t>
            </a:r>
            <a:r>
              <a:rPr lang="ko-KR" altLang="en-US" sz="1400" dirty="0" smtClean="0"/>
              <a:t> 등록한 요정의 작물 </a:t>
            </a:r>
            <a:r>
              <a:rPr lang="ko-KR" altLang="en-US" sz="1400" dirty="0" err="1" smtClean="0"/>
              <a:t>버프를</a:t>
            </a:r>
            <a:r>
              <a:rPr lang="ko-KR" altLang="en-US" sz="1400" dirty="0" smtClean="0"/>
              <a:t> 걸어 줄 수 있다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972556" y="2086028"/>
            <a:ext cx="5799492" cy="3271408"/>
            <a:chOff x="1972556" y="2086028"/>
            <a:chExt cx="5799492" cy="3271408"/>
          </a:xfrm>
        </p:grpSpPr>
        <p:grpSp>
          <p:nvGrpSpPr>
            <p:cNvPr id="4" name="그룹 3"/>
            <p:cNvGrpSpPr/>
            <p:nvPr/>
          </p:nvGrpSpPr>
          <p:grpSpPr>
            <a:xfrm>
              <a:off x="1972556" y="2086028"/>
              <a:ext cx="5799492" cy="3271408"/>
              <a:chOff x="1972556" y="2086028"/>
              <a:chExt cx="5799492" cy="327140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020995" y="2781300"/>
                <a:ext cx="1304925" cy="1304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Picture 4" descr="http://icons.iconarchive.com/icons/zeusbox/christmas/48/fairy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2556" y="3559590"/>
                <a:ext cx="590001" cy="589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326088" y="3197934"/>
                <a:ext cx="694738" cy="6947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Picture 4" descr="http://icons.iconarchive.com/icons/zeusbox/christmas/48/fairy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6512" y="3272661"/>
                <a:ext cx="590001" cy="589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plants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2086028"/>
                <a:ext cx="892884" cy="892884"/>
              </a:xfrm>
              <a:prstGeom prst="rect">
                <a:avLst/>
              </a:prstGeom>
              <a:noFill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plants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9164" y="2781300"/>
                <a:ext cx="892884" cy="892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plants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0469" y="3916980"/>
                <a:ext cx="892884" cy="892884"/>
              </a:xfrm>
              <a:prstGeom prst="rect">
                <a:avLst/>
              </a:prstGeom>
              <a:noFill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plants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961" y="4464552"/>
                <a:ext cx="892884" cy="892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위로 구부러진 화살표 13"/>
              <p:cNvSpPr/>
              <p:nvPr/>
            </p:nvSpPr>
            <p:spPr>
              <a:xfrm rot="21167466">
                <a:off x="2267906" y="3971665"/>
                <a:ext cx="2608894" cy="731520"/>
              </a:xfrm>
              <a:prstGeom prst="curved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화살표 연결선 18"/>
              <p:cNvCxnSpPr>
                <a:stCxn id="12" idx="3"/>
                <a:endCxn id="1026" idx="1"/>
              </p:cNvCxnSpPr>
              <p:nvPr/>
            </p:nvCxnSpPr>
            <p:spPr>
              <a:xfrm flipV="1">
                <a:off x="5020826" y="2532470"/>
                <a:ext cx="1075174" cy="10128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13" idx="3"/>
                <a:endCxn id="16" idx="1"/>
              </p:cNvCxnSpPr>
              <p:nvPr/>
            </p:nvCxnSpPr>
            <p:spPr>
              <a:xfrm>
                <a:off x="4956513" y="3567661"/>
                <a:ext cx="1803956" cy="79576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152647" y="240078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신규 </a:t>
              </a:r>
              <a:r>
                <a:rPr lang="ko-KR" altLang="en-US" dirty="0" err="1" smtClean="0"/>
                <a:t>헬퍼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3707" y="47504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등록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2734" y="3110593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작물 </a:t>
              </a:r>
              <a:r>
                <a:rPr lang="ko-KR" altLang="en-US" sz="1050" dirty="0" err="1" smtClean="0"/>
                <a:t>버프</a:t>
              </a:r>
              <a:endParaRPr lang="ko-KR" altLang="en-US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4850" y="4124115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작물 </a:t>
              </a:r>
              <a:r>
                <a:rPr lang="ko-KR" altLang="en-US" sz="1050" dirty="0" err="1" smtClean="0"/>
                <a:t>버프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4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8882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7</a:t>
            </a:r>
            <a:r>
              <a:rPr lang="ko-KR" altLang="en-US" sz="1800" b="1" dirty="0" smtClean="0"/>
              <a:t>월 </a:t>
            </a:r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기능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8882"/>
            <a:ext cx="12192000" cy="6349117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요정 조합을 할 수 있게 해주고 이를 통해 일정 확률로 </a:t>
            </a:r>
            <a:r>
              <a:rPr lang="ko-KR" altLang="en-US" sz="1400" dirty="0" err="1" smtClean="0"/>
              <a:t>메르헨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프린스 작물 획득 확률 증가 버프를 가지고 있는 요정을 획득할 수 있게 해준다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smtClean="0"/>
              <a:t>메르헨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프린스 작물 획득 버프를 가진 요정을 상점에서 판매하지 않는다</a:t>
            </a:r>
            <a:r>
              <a:rPr lang="en-US" altLang="ko-KR" sz="1400" dirty="0" smtClean="0"/>
              <a:t>.)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043696" y="2381445"/>
            <a:ext cx="5075320" cy="1338773"/>
            <a:chOff x="3364315" y="2955857"/>
            <a:chExt cx="3466512" cy="914400"/>
          </a:xfrm>
        </p:grpSpPr>
        <p:pic>
          <p:nvPicPr>
            <p:cNvPr id="4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058" y="3119123"/>
              <a:ext cx="590001" cy="58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15" y="3118058"/>
              <a:ext cx="590001" cy="58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덧셈 기호 5"/>
            <p:cNvSpPr/>
            <p:nvPr/>
          </p:nvSpPr>
          <p:spPr>
            <a:xfrm>
              <a:off x="4000110" y="3154980"/>
              <a:ext cx="516155" cy="516155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등호 6"/>
            <p:cNvSpPr/>
            <p:nvPr/>
          </p:nvSpPr>
          <p:spPr>
            <a:xfrm>
              <a:off x="5225050" y="2955857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826" y="3118057"/>
              <a:ext cx="590001" cy="58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23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8882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7</a:t>
            </a:r>
            <a:r>
              <a:rPr lang="ko-KR" altLang="en-US" sz="1800" b="1" dirty="0" smtClean="0"/>
              <a:t>월 </a:t>
            </a:r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기능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8882"/>
            <a:ext cx="12192000" cy="6349117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유저가 보유하고 있는 </a:t>
            </a:r>
            <a:r>
              <a:rPr lang="ko-KR" altLang="en-US" sz="1400" dirty="0" err="1" smtClean="0"/>
              <a:t>스테인드</a:t>
            </a:r>
            <a:r>
              <a:rPr lang="ko-KR" altLang="en-US" sz="1400" dirty="0" smtClean="0"/>
              <a:t> 글라스 작물에 필요한 물감 아이템의 색상을 바꿔주는 조합을 할 수 있게 해준다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조합을 통해 이외 작물 업그레이드 관련 확률 증가 아이템 등을 만들 수 있도록 해준다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덧셈 기호 25"/>
          <p:cNvSpPr/>
          <p:nvPr/>
        </p:nvSpPr>
        <p:spPr>
          <a:xfrm>
            <a:off x="3707863" y="1901456"/>
            <a:ext cx="755703" cy="7557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등호 26"/>
          <p:cNvSpPr/>
          <p:nvPr/>
        </p:nvSpPr>
        <p:spPr>
          <a:xfrm>
            <a:off x="5625123" y="1619445"/>
            <a:ext cx="1338773" cy="13387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item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25" y="143913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tem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66" y="301196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tem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83" y="459414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덧셈 기호 35"/>
          <p:cNvSpPr/>
          <p:nvPr/>
        </p:nvSpPr>
        <p:spPr>
          <a:xfrm>
            <a:off x="3697023" y="3415528"/>
            <a:ext cx="755703" cy="7557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덧셈 기호 36"/>
          <p:cNvSpPr/>
          <p:nvPr/>
        </p:nvSpPr>
        <p:spPr>
          <a:xfrm>
            <a:off x="3668959" y="4990704"/>
            <a:ext cx="755703" cy="7557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등호 37"/>
          <p:cNvSpPr/>
          <p:nvPr/>
        </p:nvSpPr>
        <p:spPr>
          <a:xfrm>
            <a:off x="5768869" y="3227521"/>
            <a:ext cx="1338773" cy="13387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등호 38"/>
          <p:cNvSpPr/>
          <p:nvPr/>
        </p:nvSpPr>
        <p:spPr>
          <a:xfrm>
            <a:off x="5756018" y="4631077"/>
            <a:ext cx="1338773" cy="13387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76" y="4730437"/>
            <a:ext cx="1286367" cy="114005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851" y="3166548"/>
            <a:ext cx="1243692" cy="110347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136" y="1640225"/>
            <a:ext cx="1213209" cy="1109568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076" y="1718805"/>
            <a:ext cx="1286367" cy="114005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51" y="5010902"/>
            <a:ext cx="1243692" cy="110347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036" y="3484579"/>
            <a:ext cx="1213209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고양이 박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83" y="1037967"/>
            <a:ext cx="61912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고양이 박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7967"/>
            <a:ext cx="4136478" cy="41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8882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7</a:t>
            </a:r>
            <a:r>
              <a:rPr lang="ko-KR" altLang="en-US" sz="1800" b="1" dirty="0" smtClean="0"/>
              <a:t>월 </a:t>
            </a:r>
            <a:r>
              <a:rPr lang="ko-KR" altLang="en-US" sz="1800" b="1" err="1" smtClean="0"/>
              <a:t>헬퍼</a:t>
            </a:r>
            <a:r>
              <a:rPr lang="ko-KR" altLang="en-US" sz="1800" b="1" smtClean="0"/>
              <a:t> 컨셉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과학자 고양이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7736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7월 헬퍼 컨셉</vt:lpstr>
      <vt:lpstr>7월 헬퍼 기능</vt:lpstr>
      <vt:lpstr>7월 헬퍼 기능</vt:lpstr>
      <vt:lpstr>7월 헬퍼 기능</vt:lpstr>
      <vt:lpstr>7월 헬퍼 컨셉 – 과학자 고양이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7월 헬퍼 컨셉</dc:title>
  <dc:creator>안명선</dc:creator>
  <cp:lastModifiedBy>안명선</cp:lastModifiedBy>
  <cp:revision>11</cp:revision>
  <dcterms:created xsi:type="dcterms:W3CDTF">2018-03-12T09:41:58Z</dcterms:created>
  <dcterms:modified xsi:type="dcterms:W3CDTF">2018-03-20T07:50:13Z</dcterms:modified>
</cp:coreProperties>
</file>