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3FD4B8-7F89-44FD-B23A-81B24C5EAFDA}">
          <p14:sldIdLst>
            <p14:sldId id="256"/>
            <p14:sldId id="261"/>
            <p14:sldId id="262"/>
          </p14:sldIdLst>
        </p14:section>
        <p14:section name="제목 없는 구역" id="{A1E7079B-A709-46ED-A2E7-6F6AAB2555C1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1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7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74C3-45C0-4778-855F-F0C9B81B6D52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54" y="3399090"/>
            <a:ext cx="4181475" cy="3171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54" y="93105"/>
            <a:ext cx="4124325" cy="3105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14"/>
            <a:ext cx="4181475" cy="3171825"/>
          </a:xfrm>
          <a:prstGeom prst="rect">
            <a:avLst/>
          </a:prstGeom>
        </p:spPr>
      </p:pic>
      <p:pic>
        <p:nvPicPr>
          <p:cNvPr id="4098" name="Picture 2" descr="image00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6545" r="12720" b="9237"/>
          <a:stretch/>
        </p:blipFill>
        <p:spPr bwMode="auto">
          <a:xfrm>
            <a:off x="134007" y="3399090"/>
            <a:ext cx="4154213" cy="318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65" y="250673"/>
            <a:ext cx="4105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9700" cy="588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0"/>
            <a:ext cx="52197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8750" cy="59245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638143" y="0"/>
            <a:ext cx="4797314" cy="5219700"/>
            <a:chOff x="5638143" y="0"/>
            <a:chExt cx="4797314" cy="5219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143" y="0"/>
              <a:ext cx="3848100" cy="52197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793827" y="2962275"/>
              <a:ext cx="3547241" cy="14757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9496752" y="3326524"/>
              <a:ext cx="914400" cy="612648"/>
            </a:xfrm>
            <a:prstGeom prst="wedgeRectCallout">
              <a:avLst>
                <a:gd name="adj1" fmla="val -63936"/>
                <a:gd name="adj2" fmla="val -1341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받은 아이템 </a:t>
              </a:r>
              <a:r>
                <a:rPr lang="ko-KR" altLang="en-US" sz="1000" dirty="0" err="1" smtClean="0"/>
                <a:t>썸네일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8132" y="1041510"/>
              <a:ext cx="3547241" cy="14757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9521057" y="1405759"/>
              <a:ext cx="914400" cy="612648"/>
            </a:xfrm>
            <a:prstGeom prst="wedgeRectCallout">
              <a:avLst>
                <a:gd name="adj1" fmla="val -63936"/>
                <a:gd name="adj2" fmla="val -1341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쪽지 내용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6" y="304800"/>
            <a:ext cx="56959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22" y="304800"/>
            <a:ext cx="52387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1" y="140042"/>
            <a:ext cx="433387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80" y="140042"/>
            <a:ext cx="52673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4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6" y="2035390"/>
            <a:ext cx="57245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5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1" y="2035390"/>
            <a:ext cx="57245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87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d:image013.png@01D29E88.989247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4578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1" descr="cid:image014.png@01D29E88.989247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44" y="597887"/>
            <a:ext cx="5457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id:image015.png@01D29E88.989247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42" y="2163076"/>
            <a:ext cx="5724525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21" descr="cid:image035.png@01D29E88.989247B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768038"/>
            <a:ext cx="37528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67" y="2163076"/>
            <a:ext cx="4114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5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62</cp:revision>
  <dcterms:created xsi:type="dcterms:W3CDTF">2016-07-28T06:34:56Z</dcterms:created>
  <dcterms:modified xsi:type="dcterms:W3CDTF">2017-03-20T03:58:37Z</dcterms:modified>
</cp:coreProperties>
</file>