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2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74C3-45C0-4778-855F-F0C9B81B6D5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10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74C3-45C0-4778-855F-F0C9B81B6D5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09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74C3-45C0-4778-855F-F0C9B81B6D5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1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74C3-45C0-4778-855F-F0C9B81B6D5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3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74C3-45C0-4778-855F-F0C9B81B6D5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72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74C3-45C0-4778-855F-F0C9B81B6D5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3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74C3-45C0-4778-855F-F0C9B81B6D5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84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74C3-45C0-4778-855F-F0C9B81B6D5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1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74C3-45C0-4778-855F-F0C9B81B6D5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83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74C3-45C0-4778-855F-F0C9B81B6D5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7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74C3-45C0-4778-855F-F0C9B81B6D5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03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E74C3-45C0-4778-855F-F0C9B81B6D52}" type="datetimeFigureOut">
              <a:rPr lang="ko-KR" altLang="en-US" smtClean="0"/>
              <a:t>2017-03-21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9E849-6780-4BFD-B2F6-850DC36D5C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5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1" y="0"/>
            <a:ext cx="9132155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3551" b="84218"/>
          <a:stretch/>
        </p:blipFill>
        <p:spPr>
          <a:xfrm>
            <a:off x="11126245" y="601361"/>
            <a:ext cx="615749" cy="3459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3551" b="84218"/>
          <a:stretch/>
        </p:blipFill>
        <p:spPr>
          <a:xfrm>
            <a:off x="3925394" y="2763793"/>
            <a:ext cx="615749" cy="3459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83926" b="3843"/>
          <a:stretch/>
        </p:blipFill>
        <p:spPr>
          <a:xfrm>
            <a:off x="3947639" y="4255779"/>
            <a:ext cx="615749" cy="34599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t="57134" b="30635"/>
          <a:stretch/>
        </p:blipFill>
        <p:spPr>
          <a:xfrm>
            <a:off x="3947639" y="3791403"/>
            <a:ext cx="615749" cy="34599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t="29760" b="58009"/>
          <a:stretch/>
        </p:blipFill>
        <p:spPr>
          <a:xfrm>
            <a:off x="3934312" y="3277598"/>
            <a:ext cx="615749" cy="345991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983739" y="2332956"/>
            <a:ext cx="467907" cy="270201"/>
            <a:chOff x="10071501" y="677151"/>
            <a:chExt cx="467907" cy="27020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rcRect l="19826" t="17015" r="19442" b="33853"/>
            <a:stretch/>
          </p:blipFill>
          <p:spPr>
            <a:xfrm>
              <a:off x="10071501" y="677151"/>
              <a:ext cx="319787" cy="270201"/>
            </a:xfrm>
            <a:prstGeom prst="rect">
              <a:avLst/>
            </a:prstGeom>
          </p:spPr>
        </p:pic>
        <p:sp>
          <p:nvSpPr>
            <p:cNvPr id="14" name="1/2 액자 13"/>
            <p:cNvSpPr/>
            <p:nvPr/>
          </p:nvSpPr>
          <p:spPr>
            <a:xfrm rot="8100000">
              <a:off x="10358499" y="721797"/>
              <a:ext cx="180909" cy="180909"/>
            </a:xfrm>
            <a:prstGeom prst="halfFrame">
              <a:avLst>
                <a:gd name="adj1" fmla="val 23094"/>
                <a:gd name="adj2" fmla="val 22164"/>
              </a:avLst>
            </a:prstGeom>
            <a:ln>
              <a:solidFill>
                <a:srgbClr val="FB23BD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39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74141" y="1968843"/>
            <a:ext cx="2372498" cy="4324866"/>
            <a:chOff x="2265406" y="1968843"/>
            <a:chExt cx="2372498" cy="432486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0" t="28709" r="54330" b="8228"/>
            <a:stretch/>
          </p:blipFill>
          <p:spPr>
            <a:xfrm>
              <a:off x="2265406" y="1968843"/>
              <a:ext cx="2372498" cy="432486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75" t="38276" r="55638" b="55363"/>
            <a:stretch/>
          </p:blipFill>
          <p:spPr>
            <a:xfrm>
              <a:off x="3830595" y="2137375"/>
              <a:ext cx="683740" cy="1894718"/>
            </a:xfrm>
            <a:prstGeom prst="rect">
              <a:avLst/>
            </a:prstGeom>
          </p:spPr>
        </p:pic>
        <p:grpSp>
          <p:nvGrpSpPr>
            <p:cNvPr id="2" name="그룹 1"/>
            <p:cNvGrpSpPr/>
            <p:nvPr/>
          </p:nvGrpSpPr>
          <p:grpSpPr>
            <a:xfrm>
              <a:off x="3908918" y="2250577"/>
              <a:ext cx="637994" cy="2746609"/>
              <a:chOff x="6306129" y="2250577"/>
              <a:chExt cx="637994" cy="2746609"/>
            </a:xfrm>
          </p:grpSpPr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3"/>
              <a:srcRect t="3551" b="84218"/>
              <a:stretch/>
            </p:blipFill>
            <p:spPr>
              <a:xfrm>
                <a:off x="6306129" y="2793889"/>
                <a:ext cx="615749" cy="345991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3"/>
              <a:srcRect t="83926" b="3843"/>
              <a:stretch/>
            </p:blipFill>
            <p:spPr>
              <a:xfrm>
                <a:off x="6328374" y="4651195"/>
                <a:ext cx="615749" cy="345991"/>
              </a:xfrm>
              <a:prstGeom prst="rect">
                <a:avLst/>
              </a:prstGeom>
            </p:spPr>
          </p:pic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3"/>
              <a:srcRect t="57134" b="30635"/>
              <a:stretch/>
            </p:blipFill>
            <p:spPr>
              <a:xfrm>
                <a:off x="6328374" y="4032093"/>
                <a:ext cx="615749" cy="345991"/>
              </a:xfrm>
              <a:prstGeom prst="rect">
                <a:avLst/>
              </a:prstGeom>
            </p:spPr>
          </p:pic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3"/>
              <a:srcRect t="29760" b="58009"/>
              <a:stretch/>
            </p:blipFill>
            <p:spPr>
              <a:xfrm>
                <a:off x="6315047" y="3412991"/>
                <a:ext cx="615749" cy="345991"/>
              </a:xfrm>
              <a:prstGeom prst="rect">
                <a:avLst/>
              </a:prstGeom>
            </p:spPr>
          </p:pic>
          <p:grpSp>
            <p:nvGrpSpPr>
              <p:cNvPr id="16" name="그룹 15"/>
              <p:cNvGrpSpPr/>
              <p:nvPr/>
            </p:nvGrpSpPr>
            <p:grpSpPr>
              <a:xfrm>
                <a:off x="6364474" y="2250577"/>
                <a:ext cx="467907" cy="270201"/>
                <a:chOff x="10071501" y="677151"/>
                <a:chExt cx="467907" cy="270201"/>
              </a:xfrm>
            </p:grpSpPr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9826" t="17015" r="19442" b="33853"/>
                <a:stretch/>
              </p:blipFill>
              <p:spPr>
                <a:xfrm>
                  <a:off x="10071501" y="677151"/>
                  <a:ext cx="319787" cy="270201"/>
                </a:xfrm>
                <a:prstGeom prst="rect">
                  <a:avLst/>
                </a:prstGeom>
              </p:spPr>
            </p:pic>
            <p:sp>
              <p:nvSpPr>
                <p:cNvPr id="18" name="1/2 액자 17"/>
                <p:cNvSpPr/>
                <p:nvPr/>
              </p:nvSpPr>
              <p:spPr>
                <a:xfrm rot="8100000">
                  <a:off x="10358499" y="721797"/>
                  <a:ext cx="180909" cy="180909"/>
                </a:xfrm>
                <a:prstGeom prst="halfFrame">
                  <a:avLst>
                    <a:gd name="adj1" fmla="val 23094"/>
                    <a:gd name="adj2" fmla="val 22164"/>
                  </a:avLst>
                </a:prstGeom>
                <a:ln>
                  <a:solidFill>
                    <a:srgbClr val="FB23BD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38" name="그룹 37"/>
          <p:cNvGrpSpPr/>
          <p:nvPr/>
        </p:nvGrpSpPr>
        <p:grpSpPr>
          <a:xfrm>
            <a:off x="5078628" y="1424766"/>
            <a:ext cx="6577912" cy="4324866"/>
            <a:chOff x="5078628" y="1424766"/>
            <a:chExt cx="6577912" cy="4324866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08541" y="1424766"/>
              <a:ext cx="2371550" cy="4322439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0" t="28709" r="54330" b="8228"/>
            <a:stretch/>
          </p:blipFill>
          <p:spPr>
            <a:xfrm>
              <a:off x="5078628" y="1424766"/>
              <a:ext cx="2372498" cy="4324866"/>
            </a:xfrm>
            <a:prstGeom prst="rect">
              <a:avLst/>
            </a:prstGeom>
          </p:spPr>
        </p:pic>
        <p:sp>
          <p:nvSpPr>
            <p:cNvPr id="35" name="오른쪽 화살표 34"/>
            <p:cNvSpPr/>
            <p:nvPr/>
          </p:nvSpPr>
          <p:spPr>
            <a:xfrm>
              <a:off x="7540629" y="317067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0214918" y="1598141"/>
              <a:ext cx="650790" cy="46955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 설명선 36"/>
            <p:cNvSpPr/>
            <p:nvPr/>
          </p:nvSpPr>
          <p:spPr>
            <a:xfrm>
              <a:off x="11004804" y="1598141"/>
              <a:ext cx="651736" cy="539234"/>
            </a:xfrm>
            <a:prstGeom prst="wedgeRectCallout">
              <a:avLst>
                <a:gd name="adj1" fmla="val -65072"/>
                <a:gd name="adj2" fmla="val 16669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헤어 탭 추가</a:t>
              </a:r>
              <a:endParaRPr lang="ko-KR" altLang="en-US" sz="10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586305" y="345645"/>
            <a:ext cx="2587250" cy="3583460"/>
            <a:chOff x="2586305" y="345645"/>
            <a:chExt cx="2587250" cy="358346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62" t="30390" r="29072" b="17357"/>
            <a:stretch/>
          </p:blipFill>
          <p:spPr>
            <a:xfrm>
              <a:off x="2586305" y="345645"/>
              <a:ext cx="1795848" cy="3583460"/>
            </a:xfrm>
            <a:prstGeom prst="rect">
              <a:avLst/>
            </a:prstGeom>
          </p:spPr>
        </p:pic>
        <p:sp>
          <p:nvSpPr>
            <p:cNvPr id="39" name="직사각형 38"/>
            <p:cNvSpPr/>
            <p:nvPr/>
          </p:nvSpPr>
          <p:spPr>
            <a:xfrm>
              <a:off x="3608173" y="448963"/>
              <a:ext cx="774550" cy="46955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 설명선 39"/>
            <p:cNvSpPr/>
            <p:nvPr/>
          </p:nvSpPr>
          <p:spPr>
            <a:xfrm>
              <a:off x="4521819" y="448963"/>
              <a:ext cx="651736" cy="539234"/>
            </a:xfrm>
            <a:prstGeom prst="wedgeRectCallout">
              <a:avLst>
                <a:gd name="adj1" fmla="val -65072"/>
                <a:gd name="adj2" fmla="val 16669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헤어</a:t>
              </a:r>
              <a:endParaRPr lang="en-US" altLang="ko-KR" sz="1000" dirty="0" smtClean="0"/>
            </a:p>
            <a:p>
              <a:pPr algn="ctr"/>
              <a:r>
                <a:rPr lang="ko-KR" altLang="en-US" sz="1000" smtClean="0"/>
                <a:t>추가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37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22" y="0"/>
            <a:ext cx="9132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68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67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43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43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5</Words>
  <Application>Microsoft Office PowerPoint</Application>
  <PresentationFormat>와이드스크린</PresentationFormat>
  <Paragraphs>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66</cp:revision>
  <dcterms:created xsi:type="dcterms:W3CDTF">2016-07-28T06:34:56Z</dcterms:created>
  <dcterms:modified xsi:type="dcterms:W3CDTF">2017-03-21T03:36:04Z</dcterms:modified>
</cp:coreProperties>
</file>