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6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2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9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5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3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5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4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9CF3-FD2F-407A-BC86-77FF9096AB0A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8D52-6408-435F-8F43-BAF628B12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2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901143" y="1639614"/>
            <a:ext cx="4722596" cy="3578772"/>
            <a:chOff x="3901143" y="1639614"/>
            <a:chExt cx="4722596" cy="35787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40" r="51623" b="18269"/>
            <a:stretch/>
          </p:blipFill>
          <p:spPr>
            <a:xfrm>
              <a:off x="6665365" y="1639614"/>
              <a:ext cx="1958374" cy="3578772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3901143" y="1639614"/>
              <a:ext cx="2618717" cy="3578772"/>
              <a:chOff x="1793819" y="671512"/>
              <a:chExt cx="4048125" cy="5532219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3819" y="671512"/>
                <a:ext cx="4048125" cy="5514975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3042745" y="5746531"/>
                <a:ext cx="1103586" cy="4572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7239000" y="4889938"/>
              <a:ext cx="762000" cy="25750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852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92900" y="764629"/>
            <a:ext cx="5626289" cy="3823137"/>
            <a:chOff x="3192900" y="764629"/>
            <a:chExt cx="5626289" cy="38231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98" b="196"/>
            <a:stretch/>
          </p:blipFill>
          <p:spPr>
            <a:xfrm>
              <a:off x="3192900" y="764629"/>
              <a:ext cx="5626289" cy="382313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20" t="18231" r="40656" b="60600"/>
            <a:stretch/>
          </p:blipFill>
          <p:spPr>
            <a:xfrm>
              <a:off x="6544627" y="1313498"/>
              <a:ext cx="721520" cy="850105"/>
            </a:xfrm>
            <a:prstGeom prst="rect">
              <a:avLst/>
            </a:prstGeom>
          </p:spPr>
        </p:pic>
        <p:pic>
          <p:nvPicPr>
            <p:cNvPr id="1026" name="Picture 2" descr="http://icons.iconarchive.com/icons/raindropmemory/down-to-earth/128/G12-Book-2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248" y="1418195"/>
              <a:ext cx="470055" cy="470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b="48127"/>
            <a:stretch/>
          </p:blipFill>
          <p:spPr>
            <a:xfrm>
              <a:off x="6594320" y="1917989"/>
              <a:ext cx="634039" cy="7273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75424" y="1863209"/>
              <a:ext cx="6735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bg1"/>
                  </a:solidFill>
                </a:rPr>
                <a:t>메르헨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600" dirty="0" err="1" smtClean="0">
                  <a:solidFill>
                    <a:schemeClr val="bg1"/>
                  </a:solidFill>
                </a:rPr>
                <a:t>변경권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1" t="19935" r="42487" b="67137"/>
          <a:stretch/>
        </p:blipFill>
        <p:spPr>
          <a:xfrm>
            <a:off x="1148803" y="2973581"/>
            <a:ext cx="514350" cy="519112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1738827" y="2958744"/>
            <a:ext cx="192800" cy="19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형 화살표 6"/>
          <p:cNvSpPr/>
          <p:nvPr/>
        </p:nvSpPr>
        <p:spPr>
          <a:xfrm>
            <a:off x="1600200" y="2887903"/>
            <a:ext cx="599428" cy="5994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97510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" b="196"/>
          <a:stretch/>
        </p:blipFill>
        <p:spPr>
          <a:xfrm>
            <a:off x="2070254" y="0"/>
            <a:ext cx="8237450" cy="559745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985642" y="281902"/>
            <a:ext cx="763121" cy="774700"/>
            <a:chOff x="985642" y="281902"/>
            <a:chExt cx="763121" cy="774700"/>
          </a:xfrm>
        </p:grpSpPr>
        <p:sp>
          <p:nvSpPr>
            <p:cNvPr id="21" name="직사각형 20"/>
            <p:cNvSpPr/>
            <p:nvPr/>
          </p:nvSpPr>
          <p:spPr>
            <a:xfrm>
              <a:off x="985642" y="281902"/>
              <a:ext cx="763121" cy="77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043131" y="335084"/>
              <a:ext cx="645421" cy="680196"/>
              <a:chOff x="2747891" y="1255306"/>
              <a:chExt cx="1219200" cy="1219201"/>
            </a:xfrm>
          </p:grpSpPr>
          <p:pic>
            <p:nvPicPr>
              <p:cNvPr id="16" name="Picture 2" descr="http://icons.iconarchive.com/icons/icons8/windows-8/128/Cinema-Ticket-ico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7891" y="125530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icons.iconarchive.com/icons/raindropmemory/down-to-earth/128/G12-Book-2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48169">
                <a:off x="3050247" y="1608995"/>
                <a:ext cx="568766" cy="568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5332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32</cp:revision>
  <dcterms:created xsi:type="dcterms:W3CDTF">2017-02-23T01:25:30Z</dcterms:created>
  <dcterms:modified xsi:type="dcterms:W3CDTF">2017-10-26T09:05:07Z</dcterms:modified>
</cp:coreProperties>
</file>