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5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0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7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01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3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2FA4-58BC-473C-83CC-98E7C3D0378F}" type="datetimeFigureOut">
              <a:rPr lang="ko-KR" altLang="en-US" smtClean="0"/>
              <a:t>2017-08-01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DAB5-0BAC-4B6D-B03D-D78BCCABD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1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265" y="0"/>
            <a:ext cx="911147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40265" y="2022840"/>
            <a:ext cx="644760" cy="3444284"/>
            <a:chOff x="1540265" y="2022840"/>
            <a:chExt cx="644760" cy="3444284"/>
          </a:xfrm>
        </p:grpSpPr>
        <p:grpSp>
          <p:nvGrpSpPr>
            <p:cNvPr id="23" name="그룹 22"/>
            <p:cNvGrpSpPr/>
            <p:nvPr/>
          </p:nvGrpSpPr>
          <p:grpSpPr>
            <a:xfrm>
              <a:off x="1540265" y="2200603"/>
              <a:ext cx="644760" cy="3266521"/>
              <a:chOff x="1540265" y="2095828"/>
              <a:chExt cx="644760" cy="3266521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0265" y="2095828"/>
                <a:ext cx="644760" cy="32665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t="33398" r="49534" b="32824"/>
              <a:stretch/>
            </p:blipFill>
            <p:spPr>
              <a:xfrm>
                <a:off x="1540265" y="2333921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3"/>
              <a:srcRect r="49534" b="66222"/>
              <a:stretch/>
            </p:blipFill>
            <p:spPr>
              <a:xfrm>
                <a:off x="1540265" y="2891988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/>
              <a:srcRect l="48924" r="610" b="66222"/>
              <a:stretch/>
            </p:blipFill>
            <p:spPr>
              <a:xfrm>
                <a:off x="1540265" y="3450055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rcRect t="65844" r="49534" b="378"/>
              <a:stretch/>
            </p:blipFill>
            <p:spPr>
              <a:xfrm>
                <a:off x="1540265" y="4008122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l="48924" t="32921" r="610" b="33301"/>
              <a:stretch/>
            </p:blipFill>
            <p:spPr>
              <a:xfrm>
                <a:off x="1540265" y="4566189"/>
                <a:ext cx="569184" cy="558067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1540265" y="2095828"/>
                <a:ext cx="569184" cy="2380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40265" y="5124256"/>
                <a:ext cx="569184" cy="2380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/>
              <p:cNvSpPr/>
              <p:nvPr/>
            </p:nvSpPr>
            <p:spPr>
              <a:xfrm>
                <a:off x="1736583" y="2138775"/>
                <a:ext cx="176548" cy="152197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 rot="10800000">
                <a:off x="1736583" y="5167204"/>
                <a:ext cx="176548" cy="152197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2115174" y="2095828"/>
                <a:ext cx="6985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1540265" y="2022840"/>
              <a:ext cx="644759" cy="1777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/>
            <p:cNvSpPr/>
            <p:nvPr/>
          </p:nvSpPr>
          <p:spPr>
            <a:xfrm>
              <a:off x="2005013" y="2039215"/>
              <a:ext cx="154487" cy="13317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906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3733801" y="0"/>
            <a:ext cx="6124574" cy="6657975"/>
            <a:chOff x="3733801" y="0"/>
            <a:chExt cx="6124574" cy="6657975"/>
          </a:xfrm>
        </p:grpSpPr>
        <p:grpSp>
          <p:nvGrpSpPr>
            <p:cNvPr id="39" name="그룹 38"/>
            <p:cNvGrpSpPr/>
            <p:nvPr/>
          </p:nvGrpSpPr>
          <p:grpSpPr>
            <a:xfrm>
              <a:off x="3778640" y="0"/>
              <a:ext cx="6079735" cy="6657975"/>
              <a:chOff x="3778640" y="0"/>
              <a:chExt cx="6079735" cy="6657975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3778640" y="0"/>
                <a:ext cx="6079735" cy="6657975"/>
                <a:chOff x="1540265" y="0"/>
                <a:chExt cx="6079735" cy="6657975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3274" b="2916"/>
                <a:stretch/>
              </p:blipFill>
              <p:spPr>
                <a:xfrm>
                  <a:off x="1540265" y="0"/>
                  <a:ext cx="6079735" cy="6657975"/>
                </a:xfrm>
                <a:prstGeom prst="rect">
                  <a:avLst/>
                </a:prstGeom>
              </p:spPr>
            </p:pic>
            <p:grpSp>
              <p:nvGrpSpPr>
                <p:cNvPr id="24" name="그룹 23"/>
                <p:cNvGrpSpPr/>
                <p:nvPr/>
              </p:nvGrpSpPr>
              <p:grpSpPr>
                <a:xfrm>
                  <a:off x="1540265" y="2200603"/>
                  <a:ext cx="644760" cy="3266521"/>
                  <a:chOff x="1540265" y="2095828"/>
                  <a:chExt cx="644760" cy="3266521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1540265" y="2095828"/>
                    <a:ext cx="644760" cy="3266521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28" name="그림 27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33398" r="49534" b="32824"/>
                  <a:stretch/>
                </p:blipFill>
                <p:spPr>
                  <a:xfrm>
                    <a:off x="1540265" y="2333921"/>
                    <a:ext cx="569184" cy="558067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49534" b="66222"/>
                  <a:stretch/>
                </p:blipFill>
                <p:spPr>
                  <a:xfrm>
                    <a:off x="1540265" y="2891988"/>
                    <a:ext cx="569184" cy="558067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8924" r="610" b="66222"/>
                  <a:stretch/>
                </p:blipFill>
                <p:spPr>
                  <a:xfrm>
                    <a:off x="1540265" y="3450055"/>
                    <a:ext cx="569184" cy="558067"/>
                  </a:xfrm>
                  <a:prstGeom prst="rect">
                    <a:avLst/>
                  </a:prstGeom>
                </p:spPr>
              </p:pic>
              <p:pic>
                <p:nvPicPr>
                  <p:cNvPr id="31" name="그림 30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65844" r="49534" b="378"/>
                  <a:stretch/>
                </p:blipFill>
                <p:spPr>
                  <a:xfrm>
                    <a:off x="1540265" y="4008122"/>
                    <a:ext cx="569184" cy="558067"/>
                  </a:xfrm>
                  <a:prstGeom prst="rect">
                    <a:avLst/>
                  </a:prstGeom>
                </p:spPr>
              </p:pic>
              <p:pic>
                <p:nvPicPr>
                  <p:cNvPr id="32" name="그림 31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8924" t="32921" r="610" b="33301"/>
                  <a:stretch/>
                </p:blipFill>
                <p:spPr>
                  <a:xfrm>
                    <a:off x="1540265" y="4566189"/>
                    <a:ext cx="569184" cy="558067"/>
                  </a:xfrm>
                  <a:prstGeom prst="rect">
                    <a:avLst/>
                  </a:prstGeom>
                </p:spPr>
              </p:pic>
              <p:sp>
                <p:nvSpPr>
                  <p:cNvPr id="33" name="직사각형 32"/>
                  <p:cNvSpPr/>
                  <p:nvPr/>
                </p:nvSpPr>
                <p:spPr>
                  <a:xfrm>
                    <a:off x="1540265" y="2095828"/>
                    <a:ext cx="569184" cy="238093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1540265" y="5124256"/>
                    <a:ext cx="569184" cy="238093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이등변 삼각형 34"/>
                  <p:cNvSpPr/>
                  <p:nvPr/>
                </p:nvSpPr>
                <p:spPr>
                  <a:xfrm>
                    <a:off x="1736583" y="2138775"/>
                    <a:ext cx="176548" cy="152197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이등변 삼각형 35"/>
                  <p:cNvSpPr/>
                  <p:nvPr/>
                </p:nvSpPr>
                <p:spPr>
                  <a:xfrm rot="10800000">
                    <a:off x="1736583" y="5167204"/>
                    <a:ext cx="176548" cy="152197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모서리가 둥근 직사각형 36"/>
                  <p:cNvSpPr/>
                  <p:nvPr/>
                </p:nvSpPr>
                <p:spPr>
                  <a:xfrm>
                    <a:off x="2115174" y="2095828"/>
                    <a:ext cx="69850" cy="91440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5" name="직사각형 24"/>
                <p:cNvSpPr/>
                <p:nvPr/>
              </p:nvSpPr>
              <p:spPr>
                <a:xfrm>
                  <a:off x="1540265" y="2022840"/>
                  <a:ext cx="644759" cy="17776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이등변 삼각형 25"/>
                <p:cNvSpPr/>
                <p:nvPr/>
              </p:nvSpPr>
              <p:spPr>
                <a:xfrm>
                  <a:off x="2005013" y="2039215"/>
                  <a:ext cx="154487" cy="133177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8" name="사각형 설명선 37"/>
              <p:cNvSpPr/>
              <p:nvPr/>
            </p:nvSpPr>
            <p:spPr>
              <a:xfrm>
                <a:off x="4667149" y="3681413"/>
                <a:ext cx="914400" cy="612648"/>
              </a:xfrm>
              <a:prstGeom prst="wedgeRectCallout">
                <a:avLst>
                  <a:gd name="adj1" fmla="val -61458"/>
                  <a:gd name="adj2" fmla="val -26119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/>
                  <a:t>히스토리</a:t>
                </a:r>
                <a:r>
                  <a:rPr lang="ko-KR" altLang="en-US" sz="1200" dirty="0" smtClean="0"/>
                  <a:t> 추가</a:t>
                </a:r>
                <a:endParaRPr lang="ko-KR" altLang="en-US" sz="1200" dirty="0"/>
              </a:p>
            </p:txBody>
          </p:sp>
        </p:grpSp>
        <p:sp>
          <p:nvSpPr>
            <p:cNvPr id="40" name="직사각형 39"/>
            <p:cNvSpPr/>
            <p:nvPr/>
          </p:nvSpPr>
          <p:spPr>
            <a:xfrm>
              <a:off x="3733801" y="1981200"/>
              <a:ext cx="723900" cy="35242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358" y="2249530"/>
            <a:ext cx="3286125" cy="2162175"/>
            <a:chOff x="8029574" y="3924300"/>
            <a:chExt cx="3286125" cy="2162175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4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8277061" y="4880646"/>
              <a:ext cx="27911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더 이상 해당 아이템을 구매하실 수 없습니다</a:t>
              </a:r>
              <a:r>
                <a:rPr lang="en-US" altLang="ko-KR" sz="1000" dirty="0" smtClean="0"/>
                <a:t>.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439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7812870" y="978456"/>
            <a:ext cx="3144519" cy="926840"/>
            <a:chOff x="7812870" y="978456"/>
            <a:chExt cx="3144519" cy="926840"/>
          </a:xfrm>
        </p:grpSpPr>
        <p:sp>
          <p:nvSpPr>
            <p:cNvPr id="33" name="직사각형 32"/>
            <p:cNvSpPr/>
            <p:nvPr/>
          </p:nvSpPr>
          <p:spPr>
            <a:xfrm>
              <a:off x="8226815" y="1667203"/>
              <a:ext cx="569184" cy="2380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9651880" y="1665246"/>
              <a:ext cx="569184" cy="2380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8423133" y="1710150"/>
              <a:ext cx="176548" cy="15219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10800000">
              <a:off x="9848198" y="1708194"/>
              <a:ext cx="176548" cy="15219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 설명선 22"/>
            <p:cNvSpPr/>
            <p:nvPr/>
          </p:nvSpPr>
          <p:spPr>
            <a:xfrm>
              <a:off x="7812870" y="978456"/>
              <a:ext cx="1472650" cy="612648"/>
            </a:xfrm>
            <a:prstGeom prst="wedgeRectCallout">
              <a:avLst>
                <a:gd name="adj1" fmla="val -14583"/>
                <a:gd name="adj2" fmla="val 71829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더 이상 위로 이동할 수 없을 때</a:t>
              </a:r>
              <a:endParaRPr lang="ko-KR" altLang="en-US" sz="1200" dirty="0"/>
            </a:p>
          </p:txBody>
        </p:sp>
        <p:sp>
          <p:nvSpPr>
            <p:cNvPr id="24" name="사각형 설명선 23"/>
            <p:cNvSpPr/>
            <p:nvPr/>
          </p:nvSpPr>
          <p:spPr>
            <a:xfrm>
              <a:off x="9484739" y="987880"/>
              <a:ext cx="1472650" cy="612648"/>
            </a:xfrm>
            <a:prstGeom prst="wedgeRectCallout">
              <a:avLst>
                <a:gd name="adj1" fmla="val -19077"/>
                <a:gd name="adj2" fmla="val 64055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더 이상 아래로 이동할 수 없을 때</a:t>
              </a:r>
              <a:endParaRPr lang="ko-KR" altLang="en-US" sz="12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272345" y="1095546"/>
            <a:ext cx="2809875" cy="4460250"/>
            <a:chOff x="3272345" y="1095546"/>
            <a:chExt cx="2809875" cy="4460250"/>
          </a:xfrm>
        </p:grpSpPr>
        <p:grpSp>
          <p:nvGrpSpPr>
            <p:cNvPr id="20" name="그룹 19"/>
            <p:cNvGrpSpPr/>
            <p:nvPr/>
          </p:nvGrpSpPr>
          <p:grpSpPr>
            <a:xfrm>
              <a:off x="3272345" y="1521381"/>
              <a:ext cx="2809875" cy="4034415"/>
              <a:chOff x="3272345" y="1521381"/>
              <a:chExt cx="2809875" cy="4034415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4426340" y="1600528"/>
                <a:ext cx="644760" cy="3266521"/>
                <a:chOff x="1540265" y="2095828"/>
                <a:chExt cx="644760" cy="3266521"/>
              </a:xfrm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1540265" y="2095828"/>
                  <a:ext cx="644760" cy="326652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33398" r="49534" b="32824"/>
                <a:stretch/>
              </p:blipFill>
              <p:spPr>
                <a:xfrm>
                  <a:off x="1540265" y="2333921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49534" b="66222"/>
                <a:stretch/>
              </p:blipFill>
              <p:spPr>
                <a:xfrm>
                  <a:off x="1540265" y="2891988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8924" r="610" b="66222"/>
                <a:stretch/>
              </p:blipFill>
              <p:spPr>
                <a:xfrm>
                  <a:off x="1540265" y="3450055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65844" r="49534" b="378"/>
                <a:stretch/>
              </p:blipFill>
              <p:spPr>
                <a:xfrm>
                  <a:off x="1540265" y="4008122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8924" t="32921" r="610" b="33301"/>
                <a:stretch/>
              </p:blipFill>
              <p:spPr>
                <a:xfrm>
                  <a:off x="1540265" y="4566189"/>
                  <a:ext cx="569184" cy="558067"/>
                </a:xfrm>
                <a:prstGeom prst="rect">
                  <a:avLst/>
                </a:prstGeom>
              </p:spPr>
            </p:pic>
            <p:sp>
              <p:nvSpPr>
                <p:cNvPr id="11" name="직사각형 10"/>
                <p:cNvSpPr/>
                <p:nvPr/>
              </p:nvSpPr>
              <p:spPr>
                <a:xfrm>
                  <a:off x="1540265" y="2095828"/>
                  <a:ext cx="569184" cy="23809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540265" y="5124256"/>
                  <a:ext cx="569184" cy="23809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이등변 삼각형 12"/>
                <p:cNvSpPr/>
                <p:nvPr/>
              </p:nvSpPr>
              <p:spPr>
                <a:xfrm>
                  <a:off x="1736583" y="2138775"/>
                  <a:ext cx="176548" cy="152197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이등변 삼각형 13"/>
                <p:cNvSpPr/>
                <p:nvPr/>
              </p:nvSpPr>
              <p:spPr>
                <a:xfrm rot="10800000">
                  <a:off x="1736583" y="5167204"/>
                  <a:ext cx="176548" cy="152197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2115174" y="2095828"/>
                  <a:ext cx="69850" cy="9144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사각형 설명선 15"/>
              <p:cNvSpPr/>
              <p:nvPr/>
            </p:nvSpPr>
            <p:spPr>
              <a:xfrm>
                <a:off x="3272345" y="1521381"/>
                <a:ext cx="914400" cy="612648"/>
              </a:xfrm>
              <a:prstGeom prst="wedgeRectCallout">
                <a:avLst>
                  <a:gd name="adj1" fmla="val 89584"/>
                  <a:gd name="adj2" fmla="val -13681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상단 이동 버튼</a:t>
                </a:r>
                <a:endParaRPr lang="ko-KR" altLang="en-US" sz="1200" dirty="0"/>
              </a:p>
            </p:txBody>
          </p:sp>
          <p:sp>
            <p:nvSpPr>
              <p:cNvPr id="17" name="사각형 설명선 16"/>
              <p:cNvSpPr/>
              <p:nvPr/>
            </p:nvSpPr>
            <p:spPr>
              <a:xfrm>
                <a:off x="4291520" y="4943148"/>
                <a:ext cx="914400" cy="612648"/>
              </a:xfrm>
              <a:prstGeom prst="wedgeRectCallout">
                <a:avLst>
                  <a:gd name="adj1" fmla="val -9375"/>
                  <a:gd name="adj2" fmla="val -71206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하단 이동 버튼</a:t>
                </a:r>
                <a:endParaRPr lang="ko-KR" altLang="en-US" sz="1200" dirty="0"/>
              </a:p>
            </p:txBody>
          </p:sp>
          <p:sp>
            <p:nvSpPr>
              <p:cNvPr id="18" name="사각형 설명선 17"/>
              <p:cNvSpPr/>
              <p:nvPr/>
            </p:nvSpPr>
            <p:spPr>
              <a:xfrm>
                <a:off x="5167820" y="1952277"/>
                <a:ext cx="914400" cy="612648"/>
              </a:xfrm>
              <a:prstGeom prst="wedgeRectCallout">
                <a:avLst>
                  <a:gd name="adj1" fmla="val -61458"/>
                  <a:gd name="adj2" fmla="val -5907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리스트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smtClean="0"/>
                  <a:t>스크롤</a:t>
                </a:r>
                <a:endParaRPr lang="ko-KR" altLang="en-US" sz="1200" dirty="0"/>
              </a:p>
            </p:txBody>
          </p:sp>
          <p:sp>
            <p:nvSpPr>
              <p:cNvPr id="19" name="사각형 설명선 18"/>
              <p:cNvSpPr/>
              <p:nvPr/>
            </p:nvSpPr>
            <p:spPr>
              <a:xfrm>
                <a:off x="3415220" y="2771162"/>
                <a:ext cx="914400" cy="612648"/>
              </a:xfrm>
              <a:prstGeom prst="wedgeRectCallout">
                <a:avLst>
                  <a:gd name="adj1" fmla="val 63542"/>
                  <a:gd name="adj2" fmla="val -47885"/>
                </a:avLst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/>
                  <a:t>내가 본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아이템</a:t>
                </a:r>
                <a:endParaRPr lang="en-US" altLang="ko-KR" sz="1200" dirty="0" smtClean="0"/>
              </a:p>
              <a:p>
                <a:pPr algn="ctr"/>
                <a:r>
                  <a:rPr lang="ko-KR" altLang="en-US" sz="1200" dirty="0" err="1" smtClean="0"/>
                  <a:t>썸네일</a:t>
                </a:r>
                <a:endParaRPr lang="en-US" altLang="ko-KR" sz="1200" dirty="0" smtClean="0"/>
              </a:p>
            </p:txBody>
          </p:sp>
        </p:grpSp>
        <p:sp>
          <p:nvSpPr>
            <p:cNvPr id="39" name="직사각형 38"/>
            <p:cNvSpPr/>
            <p:nvPr/>
          </p:nvSpPr>
          <p:spPr>
            <a:xfrm>
              <a:off x="4426340" y="1413343"/>
              <a:ext cx="644759" cy="1777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4891088" y="1429718"/>
              <a:ext cx="154487" cy="13317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 설명선 40"/>
            <p:cNvSpPr/>
            <p:nvPr/>
          </p:nvSpPr>
          <p:spPr>
            <a:xfrm>
              <a:off x="5111063" y="1095546"/>
              <a:ext cx="914400" cy="612648"/>
            </a:xfrm>
            <a:prstGeom prst="wedgeRectCallout">
              <a:avLst>
                <a:gd name="adj1" fmla="val -61458"/>
                <a:gd name="adj2" fmla="val -59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접기</a:t>
              </a:r>
              <a:r>
                <a:rPr lang="en-US" altLang="ko-KR" sz="1200" dirty="0" smtClean="0"/>
                <a:t>/</a:t>
              </a:r>
              <a:r>
                <a:rPr lang="ko-KR" altLang="en-US" sz="1200" smtClean="0"/>
                <a:t>펴기</a:t>
              </a:r>
              <a:endParaRPr lang="en-US" altLang="ko-KR" sz="1200" dirty="0" smtClean="0"/>
            </a:p>
            <a:p>
              <a:pPr algn="ctr"/>
              <a:r>
                <a:rPr lang="ko-KR" altLang="en-US" sz="120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289" y="4008977"/>
            <a:ext cx="3833308" cy="1993117"/>
            <a:chOff x="59289" y="4008977"/>
            <a:chExt cx="3833308" cy="1993117"/>
          </a:xfrm>
        </p:grpSpPr>
        <p:sp>
          <p:nvSpPr>
            <p:cNvPr id="43" name="직사각형 42"/>
            <p:cNvSpPr/>
            <p:nvPr/>
          </p:nvSpPr>
          <p:spPr>
            <a:xfrm>
              <a:off x="1994338" y="4008977"/>
              <a:ext cx="644759" cy="1777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/>
            <p:cNvSpPr/>
            <p:nvPr/>
          </p:nvSpPr>
          <p:spPr>
            <a:xfrm>
              <a:off x="2459086" y="4025352"/>
              <a:ext cx="154487" cy="13317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10800000">
              <a:off x="1985383" y="5032843"/>
              <a:ext cx="644759" cy="17776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2450131" y="5049218"/>
              <a:ext cx="154487" cy="13317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아래쪽 화살표 46"/>
            <p:cNvSpPr/>
            <p:nvPr/>
          </p:nvSpPr>
          <p:spPr>
            <a:xfrm rot="8131954">
              <a:off x="2562797" y="4085892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아래쪽 화살표 47"/>
            <p:cNvSpPr/>
            <p:nvPr/>
          </p:nvSpPr>
          <p:spPr>
            <a:xfrm rot="8131954">
              <a:off x="2527824" y="5138333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 설명선 48"/>
            <p:cNvSpPr/>
            <p:nvPr/>
          </p:nvSpPr>
          <p:spPr>
            <a:xfrm>
              <a:off x="2830533" y="5389446"/>
              <a:ext cx="1027091" cy="612648"/>
            </a:xfrm>
            <a:prstGeom prst="wedgeRectCallout">
              <a:avLst>
                <a:gd name="adj1" fmla="val -57291"/>
                <a:gd name="adj2" fmla="val -5099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 smtClean="0"/>
                <a:t>히스토리를</a:t>
              </a:r>
              <a:r>
                <a:rPr lang="ko-KR" altLang="en-US" sz="1200" smtClean="0"/>
                <a:t> 펼칩니다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50" name="사각형 설명선 49"/>
            <p:cNvSpPr/>
            <p:nvPr/>
          </p:nvSpPr>
          <p:spPr>
            <a:xfrm>
              <a:off x="2865506" y="4365580"/>
              <a:ext cx="1027091" cy="612648"/>
            </a:xfrm>
            <a:prstGeom prst="wedgeRectCallout">
              <a:avLst>
                <a:gd name="adj1" fmla="val -57291"/>
                <a:gd name="adj2" fmla="val -5099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히스토리를</a:t>
              </a:r>
              <a:r>
                <a:rPr lang="ko-KR" altLang="en-US" sz="1200" dirty="0" smtClean="0"/>
                <a:t> 숨깁니다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289" y="4349922"/>
              <a:ext cx="1729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히스토리가</a:t>
              </a:r>
              <a:r>
                <a:rPr lang="ko-KR" altLang="en-US" sz="1000" dirty="0" smtClean="0"/>
                <a:t> 펼쳐져 있을 때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289" y="5249472"/>
              <a:ext cx="16017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히스토리가</a:t>
              </a:r>
              <a:r>
                <a:rPr lang="ko-KR" altLang="en-US" sz="1000" dirty="0" smtClean="0"/>
                <a:t> 접혀 있을 때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238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200025"/>
            <a:ext cx="4467225" cy="272415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390745" y="3805238"/>
            <a:ext cx="1776442" cy="1824037"/>
            <a:chOff x="2390745" y="3805238"/>
            <a:chExt cx="1776442" cy="182403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31" b="77946"/>
            <a:stretch/>
          </p:blipFill>
          <p:spPr>
            <a:xfrm>
              <a:off x="2390775" y="3805238"/>
              <a:ext cx="619126" cy="62388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" t="23401" r="53483" b="37205"/>
            <a:stretch/>
          </p:blipFill>
          <p:spPr>
            <a:xfrm>
              <a:off x="2643188" y="4514850"/>
              <a:ext cx="1523999" cy="1114425"/>
            </a:xfrm>
            <a:prstGeom prst="rect">
              <a:avLst/>
            </a:prstGeom>
          </p:spPr>
        </p:pic>
        <p:sp>
          <p:nvSpPr>
            <p:cNvPr id="10" name="아래쪽 화살표 9"/>
            <p:cNvSpPr/>
            <p:nvPr/>
          </p:nvSpPr>
          <p:spPr>
            <a:xfrm rot="8131954">
              <a:off x="2390745" y="4301836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57745" y="3805238"/>
            <a:ext cx="1776442" cy="2128837"/>
            <a:chOff x="5057745" y="3805238"/>
            <a:chExt cx="1776442" cy="212883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831" b="77946"/>
            <a:stretch/>
          </p:blipFill>
          <p:spPr>
            <a:xfrm>
              <a:off x="5057775" y="3805238"/>
              <a:ext cx="619126" cy="62388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6" t="23401" r="53483" b="26431"/>
            <a:stretch/>
          </p:blipFill>
          <p:spPr>
            <a:xfrm>
              <a:off x="5310188" y="4514850"/>
              <a:ext cx="1523999" cy="1419225"/>
            </a:xfrm>
            <a:prstGeom prst="rect">
              <a:avLst/>
            </a:prstGeom>
          </p:spPr>
        </p:pic>
        <p:sp>
          <p:nvSpPr>
            <p:cNvPr id="13" name="아래쪽 화살표 12"/>
            <p:cNvSpPr/>
            <p:nvPr/>
          </p:nvSpPr>
          <p:spPr>
            <a:xfrm rot="8131954">
              <a:off x="5057745" y="4301836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834187" y="500063"/>
            <a:ext cx="1900238" cy="731041"/>
            <a:chOff x="6834187" y="500063"/>
            <a:chExt cx="1900238" cy="7310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582" b="77778"/>
            <a:stretch/>
          </p:blipFill>
          <p:spPr>
            <a:xfrm>
              <a:off x="6834187" y="500063"/>
              <a:ext cx="628650" cy="6286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861" b="77273"/>
            <a:stretch/>
          </p:blipFill>
          <p:spPr>
            <a:xfrm>
              <a:off x="7886700" y="500063"/>
              <a:ext cx="847725" cy="642938"/>
            </a:xfrm>
            <a:prstGeom prst="rect">
              <a:avLst/>
            </a:prstGeom>
          </p:spPr>
        </p:pic>
        <p:sp>
          <p:nvSpPr>
            <p:cNvPr id="16" name="아래쪽 화살표 15"/>
            <p:cNvSpPr/>
            <p:nvPr/>
          </p:nvSpPr>
          <p:spPr>
            <a:xfrm rot="8131954">
              <a:off x="8362920" y="987135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아래쪽 화살표 16"/>
            <p:cNvSpPr/>
            <p:nvPr/>
          </p:nvSpPr>
          <p:spPr>
            <a:xfrm rot="8131954">
              <a:off x="7105620" y="996662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412045" y="2171977"/>
            <a:ext cx="3814761" cy="1912295"/>
            <a:chOff x="8412045" y="2171977"/>
            <a:chExt cx="3814761" cy="1912295"/>
          </a:xfrm>
        </p:grpSpPr>
        <p:grpSp>
          <p:nvGrpSpPr>
            <p:cNvPr id="20" name="그룹 19"/>
            <p:cNvGrpSpPr/>
            <p:nvPr/>
          </p:nvGrpSpPr>
          <p:grpSpPr>
            <a:xfrm>
              <a:off x="8412045" y="2171977"/>
              <a:ext cx="644760" cy="1912295"/>
              <a:chOff x="1540265" y="2095828"/>
              <a:chExt cx="644760" cy="1912295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540265" y="2095829"/>
                <a:ext cx="644760" cy="19122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6"/>
              <a:srcRect t="33398" r="49534" b="32824"/>
              <a:stretch/>
            </p:blipFill>
            <p:spPr>
              <a:xfrm>
                <a:off x="1540265" y="2333921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6"/>
              <a:srcRect r="49534" b="66222"/>
              <a:stretch/>
            </p:blipFill>
            <p:spPr>
              <a:xfrm>
                <a:off x="1540265" y="2891988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6"/>
              <a:srcRect l="48924" r="610" b="66222"/>
              <a:stretch/>
            </p:blipFill>
            <p:spPr>
              <a:xfrm>
                <a:off x="1540265" y="3450055"/>
                <a:ext cx="569184" cy="558067"/>
              </a:xfrm>
              <a:prstGeom prst="rect">
                <a:avLst/>
              </a:prstGeom>
            </p:spPr>
          </p:pic>
          <p:sp>
            <p:nvSpPr>
              <p:cNvPr id="31" name="직사각형 30"/>
              <p:cNvSpPr/>
              <p:nvPr/>
            </p:nvSpPr>
            <p:spPr>
              <a:xfrm>
                <a:off x="1540265" y="2095828"/>
                <a:ext cx="569184" cy="2380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>
                <a:off x="1736583" y="2138775"/>
                <a:ext cx="176548" cy="152197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2115174" y="2095828"/>
                <a:ext cx="69850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10090042" y="2171977"/>
              <a:ext cx="720833" cy="1912295"/>
              <a:chOff x="1540265" y="2095828"/>
              <a:chExt cx="720833" cy="1912295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1540265" y="2095829"/>
                <a:ext cx="720833" cy="19122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6"/>
              <a:srcRect t="33398" r="49534" b="32824"/>
              <a:stretch/>
            </p:blipFill>
            <p:spPr>
              <a:xfrm>
                <a:off x="1540265" y="2333921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 rotWithShape="1">
              <a:blip r:embed="rId6"/>
              <a:srcRect r="49534" b="66222"/>
              <a:stretch/>
            </p:blipFill>
            <p:spPr>
              <a:xfrm>
                <a:off x="1540265" y="2891988"/>
                <a:ext cx="569184" cy="558067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6"/>
              <a:srcRect l="48924" r="610" b="66222"/>
              <a:stretch/>
            </p:blipFill>
            <p:spPr>
              <a:xfrm>
                <a:off x="1540265" y="3450055"/>
                <a:ext cx="569184" cy="558067"/>
              </a:xfrm>
              <a:prstGeom prst="rect">
                <a:avLst/>
              </a:prstGeom>
            </p:spPr>
          </p:pic>
          <p:sp>
            <p:nvSpPr>
              <p:cNvPr id="43" name="직사각형 42"/>
              <p:cNvSpPr/>
              <p:nvPr/>
            </p:nvSpPr>
            <p:spPr>
              <a:xfrm>
                <a:off x="1540265" y="2095828"/>
                <a:ext cx="569184" cy="2380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이등변 삼각형 44"/>
              <p:cNvSpPr/>
              <p:nvPr/>
            </p:nvSpPr>
            <p:spPr>
              <a:xfrm>
                <a:off x="1736583" y="2138775"/>
                <a:ext cx="176548" cy="152197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모서리가 둥근 직사각형 46"/>
              <p:cNvSpPr/>
              <p:nvPr/>
            </p:nvSpPr>
            <p:spPr>
              <a:xfrm>
                <a:off x="2115173" y="2095828"/>
                <a:ext cx="145925" cy="9144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아래쪽 화살표 47"/>
            <p:cNvSpPr/>
            <p:nvPr/>
          </p:nvSpPr>
          <p:spPr>
            <a:xfrm rot="8131954">
              <a:off x="10774192" y="3003857"/>
              <a:ext cx="225016" cy="2344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06224" y="328527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마우스 오버</a:t>
              </a:r>
              <a:endParaRPr lang="ko-KR" altLang="en-US" dirty="0"/>
            </a:p>
          </p:txBody>
        </p:sp>
        <p:sp>
          <p:nvSpPr>
            <p:cNvPr id="50" name="오른쪽 화살표 49"/>
            <p:cNvSpPr/>
            <p:nvPr/>
          </p:nvSpPr>
          <p:spPr>
            <a:xfrm>
              <a:off x="9274254" y="2878762"/>
              <a:ext cx="71965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17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65905" y="-47626"/>
            <a:ext cx="7496434" cy="5461686"/>
            <a:chOff x="-65905" y="-47626"/>
            <a:chExt cx="7496434" cy="54616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190" b="20361"/>
            <a:stretch/>
          </p:blipFill>
          <p:spPr>
            <a:xfrm>
              <a:off x="4411656" y="-47626"/>
              <a:ext cx="3018873" cy="5461686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4411656" y="1966976"/>
              <a:ext cx="644760" cy="3444284"/>
              <a:chOff x="1540265" y="2022840"/>
              <a:chExt cx="644760" cy="3444284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540265" y="2200603"/>
                <a:ext cx="644760" cy="3266521"/>
                <a:chOff x="1540265" y="2095828"/>
                <a:chExt cx="644760" cy="3266521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1540265" y="2095828"/>
                  <a:ext cx="644760" cy="326652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3398" r="49534" b="32824"/>
                <a:stretch/>
              </p:blipFill>
              <p:spPr>
                <a:xfrm>
                  <a:off x="1540265" y="2333921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9534" b="66222"/>
                <a:stretch/>
              </p:blipFill>
              <p:spPr>
                <a:xfrm>
                  <a:off x="1540265" y="2891988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8924" r="610" b="66222"/>
                <a:stretch/>
              </p:blipFill>
              <p:spPr>
                <a:xfrm>
                  <a:off x="1540265" y="3450055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65844" r="49534" b="378"/>
                <a:stretch/>
              </p:blipFill>
              <p:spPr>
                <a:xfrm>
                  <a:off x="1540265" y="4008122"/>
                  <a:ext cx="569184" cy="558067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8924" t="32921" r="610" b="33301"/>
                <a:stretch/>
              </p:blipFill>
              <p:spPr>
                <a:xfrm>
                  <a:off x="1540265" y="4566189"/>
                  <a:ext cx="569184" cy="558067"/>
                </a:xfrm>
                <a:prstGeom prst="rect">
                  <a:avLst/>
                </a:prstGeom>
              </p:spPr>
            </p:pic>
            <p:sp>
              <p:nvSpPr>
                <p:cNvPr id="15" name="직사각형 14"/>
                <p:cNvSpPr/>
                <p:nvPr/>
              </p:nvSpPr>
              <p:spPr>
                <a:xfrm>
                  <a:off x="1540265" y="2095828"/>
                  <a:ext cx="569184" cy="23809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540265" y="5124256"/>
                  <a:ext cx="569184" cy="238093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이등변 삼각형 16"/>
                <p:cNvSpPr/>
                <p:nvPr/>
              </p:nvSpPr>
              <p:spPr>
                <a:xfrm>
                  <a:off x="1736583" y="2138775"/>
                  <a:ext cx="176548" cy="152197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이등변 삼각형 17"/>
                <p:cNvSpPr/>
                <p:nvPr/>
              </p:nvSpPr>
              <p:spPr>
                <a:xfrm rot="10800000">
                  <a:off x="1736583" y="5167204"/>
                  <a:ext cx="176548" cy="152197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2115174" y="2095828"/>
                  <a:ext cx="69850" cy="91440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직사각형 6"/>
              <p:cNvSpPr/>
              <p:nvPr/>
            </p:nvSpPr>
            <p:spPr>
              <a:xfrm>
                <a:off x="1540265" y="2022840"/>
                <a:ext cx="644759" cy="17776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이등변 삼각형 7"/>
              <p:cNvSpPr/>
              <p:nvPr/>
            </p:nvSpPr>
            <p:spPr>
              <a:xfrm>
                <a:off x="2005013" y="2039215"/>
                <a:ext cx="154487" cy="133177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21501"/>
            <a:stretch/>
          </p:blipFill>
          <p:spPr>
            <a:xfrm>
              <a:off x="231511" y="0"/>
              <a:ext cx="2973565" cy="5383427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45" t="29136" r="67190" b="20361"/>
            <a:stretch/>
          </p:blipFill>
          <p:spPr>
            <a:xfrm>
              <a:off x="5057844" y="1709642"/>
              <a:ext cx="1837226" cy="3701617"/>
            </a:xfrm>
            <a:prstGeom prst="rect">
              <a:avLst/>
            </a:prstGeom>
          </p:spPr>
        </p:pic>
        <p:sp>
          <p:nvSpPr>
            <p:cNvPr id="37" name="곱셈 기호 36"/>
            <p:cNvSpPr/>
            <p:nvPr/>
          </p:nvSpPr>
          <p:spPr>
            <a:xfrm>
              <a:off x="-65905" y="1693225"/>
              <a:ext cx="1837039" cy="2153845"/>
            </a:xfrm>
            <a:prstGeom prst="mathMultiply">
              <a:avLst>
                <a:gd name="adj1" fmla="val 91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1579345" y="2590982"/>
              <a:ext cx="264666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14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18</cp:revision>
  <dcterms:created xsi:type="dcterms:W3CDTF">2017-07-24T07:33:06Z</dcterms:created>
  <dcterms:modified xsi:type="dcterms:W3CDTF">2017-08-01T10:10:44Z</dcterms:modified>
</cp:coreProperties>
</file>