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5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30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13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23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37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0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02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73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37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30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3517-6C90-4408-8DFA-58FC6595C136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0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B3517-6C90-4408-8DFA-58FC6595C136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C023-A9F1-4BC4-AFBB-F9B95AF20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8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smtClean="0"/>
              <a:t>월 </a:t>
            </a:r>
            <a:r>
              <a:rPr lang="ko-KR" altLang="en-US" smtClean="0"/>
              <a:t>펫 컨셉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58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사자 </a:t>
            </a:r>
            <a:r>
              <a:rPr lang="en-US" altLang="ko-KR" sz="2000" dirty="0" smtClean="0"/>
              <a:t>(</a:t>
            </a:r>
            <a:r>
              <a:rPr lang="ko-KR" altLang="en-US" sz="2000" smtClean="0"/>
              <a:t>케이프 사자</a:t>
            </a:r>
            <a:r>
              <a:rPr lang="en-US" altLang="ko-KR" sz="2000" dirty="0" smtClean="0"/>
              <a:t>)</a:t>
            </a:r>
            <a:r>
              <a:rPr lang="ko-KR" altLang="en-US" sz="200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smtClean="0"/>
              <a:t>형태</a:t>
            </a:r>
            <a:endParaRPr lang="ko-KR" altLang="en-US" sz="20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0" y="733168"/>
            <a:ext cx="12192000" cy="675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곰</a:t>
            </a:r>
            <a:r>
              <a:rPr lang="ko-KR" altLang="en-US" sz="1000" dirty="0" smtClean="0"/>
              <a:t>과 </a:t>
            </a:r>
            <a:r>
              <a:rPr lang="ko-KR" altLang="en-US" sz="1000" dirty="0" smtClean="0"/>
              <a:t>동일한 크기</a:t>
            </a:r>
            <a:endParaRPr lang="en-US" altLang="ko-KR" sz="1000" dirty="0" smtClean="0"/>
          </a:p>
        </p:txBody>
      </p:sp>
      <p:pic>
        <p:nvPicPr>
          <p:cNvPr id="1026" name="Picture 2" descr="http://cfile24.uf.tistory.com/image/023BBF425183A8141B03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152" y="1194345"/>
            <a:ext cx="4066982" cy="282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ncache.ilbe.com/files/attach/new/20161220/377678/8302900565/9180859876/c5b67a6cf5c7d5927329da1a1ecb95df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041" y="1157019"/>
            <a:ext cx="3773305" cy="282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cfile209.uf.daum.net/image/171D9D3B4F022E3D2EEC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735" y="4448174"/>
            <a:ext cx="2476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images.vectorhq.com/images/previews/696/lion-psd-40913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235" y="4448174"/>
            <a:ext cx="38100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st.depositphotos.com/1594920/3662/i/950/depositphotos_36623361-stock-photo-side-view-of-a-li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534" y="3885945"/>
            <a:ext cx="3610941" cy="297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2" y="980022"/>
            <a:ext cx="2915708" cy="3334804"/>
          </a:xfrm>
          <a:prstGeom prst="rect">
            <a:avLst/>
          </a:prstGeom>
        </p:spPr>
      </p:pic>
      <p:pic>
        <p:nvPicPr>
          <p:cNvPr id="1036" name="Picture 12" descr="http://img2.ruliweb.com/img/img_link7/167/166658_1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4" r="38167"/>
          <a:stretch/>
        </p:blipFill>
        <p:spPr bwMode="auto">
          <a:xfrm>
            <a:off x="9091302" y="898608"/>
            <a:ext cx="2674218" cy="300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83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cfile25.uf.tistory.com/image/2468E14056CF17B913282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1" r="17536" b="9646"/>
          <a:stretch/>
        </p:blipFill>
        <p:spPr bwMode="auto">
          <a:xfrm>
            <a:off x="154273" y="3271650"/>
            <a:ext cx="2724150" cy="307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http://img2.ruliweb.com/img/img_link7/167/166658_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4" r="38167"/>
          <a:stretch/>
        </p:blipFill>
        <p:spPr bwMode="auto">
          <a:xfrm>
            <a:off x="4353052" y="1066206"/>
            <a:ext cx="4527218" cy="508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3168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 smtClean="0"/>
              <a:t>사자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헤어 모델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819985"/>
            <a:ext cx="1219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아주 멋진 갈기를 가지고 있다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또한 목 쪽에 </a:t>
            </a:r>
            <a:r>
              <a:rPr lang="ko-KR" altLang="en-US" sz="1000" smtClean="0"/>
              <a:t>나비 넥타이를 매고 있다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9" name="타원 8"/>
          <p:cNvSpPr/>
          <p:nvPr/>
        </p:nvSpPr>
        <p:spPr>
          <a:xfrm>
            <a:off x="6668374" y="1236502"/>
            <a:ext cx="1803634" cy="2202023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9" idx="2"/>
            <a:endCxn id="25" idx="6"/>
          </p:cNvCxnSpPr>
          <p:nvPr/>
        </p:nvCxnSpPr>
        <p:spPr>
          <a:xfrm flipH="1">
            <a:off x="2194067" y="2337514"/>
            <a:ext cx="4474307" cy="180535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7295538" y="3473741"/>
            <a:ext cx="728444" cy="788565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>
            <a:stCxn id="33" idx="6"/>
            <a:endCxn id="2052" idx="1"/>
          </p:cNvCxnSpPr>
          <p:nvPr/>
        </p:nvCxnSpPr>
        <p:spPr>
          <a:xfrm flipV="1">
            <a:off x="8023982" y="3163490"/>
            <a:ext cx="1586878" cy="70453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66779" y="2959294"/>
            <a:ext cx="2217274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윤기나고</a:t>
            </a:r>
            <a:r>
              <a:rPr lang="ko-KR" altLang="en-US" sz="900" dirty="0" smtClean="0"/>
              <a:t> 탐스러운 갈기를 가지고 있다</a:t>
            </a:r>
            <a:r>
              <a:rPr lang="en-US" altLang="ko-KR" sz="900" dirty="0" smtClean="0"/>
              <a:t>.</a:t>
            </a:r>
            <a:endParaRPr lang="ko-KR" altLang="en-US" sz="900"/>
          </a:p>
        </p:txBody>
      </p:sp>
      <p:sp>
        <p:nvSpPr>
          <p:cNvPr id="44" name="TextBox 43"/>
          <p:cNvSpPr txBox="1"/>
          <p:nvPr/>
        </p:nvSpPr>
        <p:spPr>
          <a:xfrm>
            <a:off x="8268446" y="3683357"/>
            <a:ext cx="1484702" cy="3693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900" dirty="0" smtClean="0"/>
              <a:t>목 </a:t>
            </a:r>
            <a:r>
              <a:rPr lang="ko-KR" altLang="en-US" sz="900" smtClean="0"/>
              <a:t>부위에 멋진</a:t>
            </a:r>
            <a:endParaRPr lang="en-US" altLang="ko-KR" sz="900" dirty="0" smtClean="0"/>
          </a:p>
          <a:p>
            <a:r>
              <a:rPr lang="ko-KR" altLang="en-US" sz="900" dirty="0" smtClean="0"/>
              <a:t>나비 넥타이를 하고 있다</a:t>
            </a:r>
            <a:r>
              <a:rPr lang="en-US" altLang="ko-KR" sz="900" dirty="0" smtClean="0"/>
              <a:t>.</a:t>
            </a:r>
            <a:endParaRPr lang="ko-KR" altLang="en-US" sz="900"/>
          </a:p>
        </p:txBody>
      </p:sp>
      <p:sp>
        <p:nvSpPr>
          <p:cNvPr id="25" name="타원 24"/>
          <p:cNvSpPr/>
          <p:nvPr/>
        </p:nvSpPr>
        <p:spPr>
          <a:xfrm>
            <a:off x="390433" y="3237495"/>
            <a:ext cx="1803634" cy="1810756"/>
          </a:xfrm>
          <a:prstGeom prst="ellipse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 descr="https://thumbnail.image.rakuten.co.jp/@0_mall/cuff/cabinet/ita17/kc00016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6" t="21500" r="4833" b="26250"/>
          <a:stretch/>
        </p:blipFill>
        <p:spPr bwMode="auto">
          <a:xfrm>
            <a:off x="9610860" y="2483644"/>
            <a:ext cx="2322536" cy="135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57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 txBox="1">
            <a:spLocks/>
          </p:cNvSpPr>
          <p:nvPr/>
        </p:nvSpPr>
        <p:spPr>
          <a:xfrm>
            <a:off x="0" y="1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사자 </a:t>
            </a:r>
            <a:r>
              <a:rPr lang="en-US" altLang="ko-KR" sz="2000" dirty="0" smtClean="0"/>
              <a:t>- </a:t>
            </a:r>
            <a:r>
              <a:rPr lang="ko-KR" altLang="en-US" sz="2000" smtClean="0"/>
              <a:t>애니메이션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29340" y="768238"/>
            <a:ext cx="3002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Idle</a:t>
            </a:r>
            <a:br>
              <a:rPr lang="en-US" altLang="ko-KR" sz="1000" dirty="0" smtClean="0"/>
            </a:br>
            <a:r>
              <a:rPr lang="ko-KR" altLang="en-US" sz="1000" smtClean="0"/>
              <a:t>네발로 서있다가 이따금씩 아래처럼 하품을 한다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  <p:sp>
        <p:nvSpPr>
          <p:cNvPr id="11" name="TextBox 10"/>
          <p:cNvSpPr txBox="1"/>
          <p:nvPr/>
        </p:nvSpPr>
        <p:spPr>
          <a:xfrm>
            <a:off x="129340" y="4652437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Walk &amp; Run</a:t>
            </a:r>
            <a:br>
              <a:rPr lang="en-US" altLang="ko-KR" sz="1000" dirty="0" smtClean="0"/>
            </a:br>
            <a:r>
              <a:rPr lang="ko-KR" altLang="en-US" sz="1000" smtClean="0"/>
              <a:t>네발로 움직인다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3848724" y="768238"/>
            <a:ext cx="3147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상호 액션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아래와 같이 늠름하게 우뚝 서서 사자후를 내지른다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pic>
        <p:nvPicPr>
          <p:cNvPr id="2" name="Picture 2" descr="http://image.donga.com/photo/udata/photonews/image/201004/27/20100427079/20100427079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40" y="1203417"/>
            <a:ext cx="3270558" cy="238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file29.uf.tistory.com/image/23302E4B54CF73702D66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399" y="1789729"/>
            <a:ext cx="3857001" cy="342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631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55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5월 펫 컨셉</vt:lpstr>
      <vt:lpstr>PowerPoint 프레젠테이션</vt:lpstr>
      <vt:lpstr>사자 – 헤어 모델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64</cp:revision>
  <dcterms:created xsi:type="dcterms:W3CDTF">2016-08-01T03:25:58Z</dcterms:created>
  <dcterms:modified xsi:type="dcterms:W3CDTF">2017-03-02T05:56:22Z</dcterms:modified>
</cp:coreProperties>
</file>