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3" r:id="rId5"/>
    <p:sldId id="261" r:id="rId6"/>
    <p:sldId id="264" r:id="rId7"/>
    <p:sldId id="262" r:id="rId8"/>
    <p:sldId id="269" r:id="rId9"/>
    <p:sldId id="268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5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0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3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3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7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3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7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0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0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3517-6C90-4408-8DFA-58FC6595C136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smtClean="0"/>
              <a:t>월 펫 컨셉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8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타원 106"/>
          <p:cNvSpPr/>
          <p:nvPr/>
        </p:nvSpPr>
        <p:spPr>
          <a:xfrm rot="685806">
            <a:off x="4903973" y="3870112"/>
            <a:ext cx="276141" cy="668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 rot="691567">
            <a:off x="5788221" y="3858468"/>
            <a:ext cx="276141" cy="668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785571" y="3168650"/>
            <a:ext cx="1812079" cy="10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3168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사자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헤어 모델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19985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r>
              <a:rPr lang="ko-KR" altLang="en-US" sz="1000" smtClean="0"/>
              <a:t>족 보행을 하는 고양이 모양 로봇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단순한 도형으로 이루어진 형태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9445932" y="1662876"/>
            <a:ext cx="801939" cy="541555"/>
            <a:chOff x="4305521" y="2457676"/>
            <a:chExt cx="801939" cy="541555"/>
          </a:xfrm>
        </p:grpSpPr>
        <p:grpSp>
          <p:nvGrpSpPr>
            <p:cNvPr id="7" name="그룹 6"/>
            <p:cNvGrpSpPr/>
            <p:nvPr/>
          </p:nvGrpSpPr>
          <p:grpSpPr>
            <a:xfrm>
              <a:off x="4305521" y="2580037"/>
              <a:ext cx="801939" cy="419194"/>
              <a:chOff x="1705232" y="3731741"/>
              <a:chExt cx="1749291" cy="914400"/>
            </a:xfrm>
          </p:grpSpPr>
          <p:sp>
            <p:nvSpPr>
              <p:cNvPr id="6" name="막힌 원호 5"/>
              <p:cNvSpPr/>
              <p:nvPr/>
            </p:nvSpPr>
            <p:spPr>
              <a:xfrm rot="10800000">
                <a:off x="1705232" y="3731741"/>
                <a:ext cx="914400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막힌 원호 23"/>
              <p:cNvSpPr/>
              <p:nvPr/>
            </p:nvSpPr>
            <p:spPr>
              <a:xfrm rot="10800000" flipH="1">
                <a:off x="2540122" y="3731741"/>
                <a:ext cx="914401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4859895" y="2457676"/>
              <a:ext cx="129410" cy="1932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18201" y="2460303"/>
              <a:ext cx="129410" cy="1932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9448983" y="2477092"/>
            <a:ext cx="914754" cy="416129"/>
            <a:chOff x="9429580" y="2506720"/>
            <a:chExt cx="914754" cy="416129"/>
          </a:xfrm>
        </p:grpSpPr>
        <p:grpSp>
          <p:nvGrpSpPr>
            <p:cNvPr id="43" name="그룹 42"/>
            <p:cNvGrpSpPr/>
            <p:nvPr/>
          </p:nvGrpSpPr>
          <p:grpSpPr>
            <a:xfrm>
              <a:off x="9649027" y="2506720"/>
              <a:ext cx="461578" cy="416129"/>
              <a:chOff x="3257082" y="3256797"/>
              <a:chExt cx="461578" cy="416129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3435469" y="3490898"/>
                <a:ext cx="128582" cy="182028"/>
                <a:chOff x="3403635" y="3455024"/>
                <a:chExt cx="199227" cy="282035"/>
              </a:xfrm>
            </p:grpSpPr>
            <p:sp>
              <p:nvSpPr>
                <p:cNvPr id="12" name="이등변 삼각형 11"/>
                <p:cNvSpPr/>
                <p:nvPr/>
              </p:nvSpPr>
              <p:spPr>
                <a:xfrm rot="10800000">
                  <a:off x="3435002" y="3560973"/>
                  <a:ext cx="121769" cy="176086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0" name="직선 연결선 19"/>
                <p:cNvCxnSpPr>
                  <a:stCxn id="12" idx="0"/>
                </p:cNvCxnSpPr>
                <p:nvPr/>
              </p:nvCxnSpPr>
              <p:spPr>
                <a:xfrm flipH="1" flipV="1">
                  <a:off x="3403635" y="3466090"/>
                  <a:ext cx="92250" cy="27096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>
                  <a:stCxn id="12" idx="0"/>
                </p:cNvCxnSpPr>
                <p:nvPr/>
              </p:nvCxnSpPr>
              <p:spPr>
                <a:xfrm flipV="1">
                  <a:off x="3495886" y="3455024"/>
                  <a:ext cx="106976" cy="28203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타원 39"/>
              <p:cNvSpPr/>
              <p:nvPr/>
            </p:nvSpPr>
            <p:spPr>
              <a:xfrm>
                <a:off x="3257082" y="3256797"/>
                <a:ext cx="85353" cy="1056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633307" y="3256797"/>
                <a:ext cx="85353" cy="1056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타원 45"/>
            <p:cNvSpPr/>
            <p:nvPr/>
          </p:nvSpPr>
          <p:spPr>
            <a:xfrm>
              <a:off x="9429580" y="2699955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10039534" y="2706841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직선 연결선 56"/>
          <p:cNvCxnSpPr/>
          <p:nvPr/>
        </p:nvCxnSpPr>
        <p:spPr>
          <a:xfrm flipH="1" flipV="1">
            <a:off x="8648679" y="4390822"/>
            <a:ext cx="175259" cy="480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8734311" y="4757796"/>
            <a:ext cx="179254" cy="631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9475300" y="3329680"/>
            <a:ext cx="914754" cy="477939"/>
            <a:chOff x="9475300" y="3329680"/>
            <a:chExt cx="914754" cy="477939"/>
          </a:xfrm>
        </p:grpSpPr>
        <p:sp>
          <p:nvSpPr>
            <p:cNvPr id="47" name="사다리꼴 46"/>
            <p:cNvSpPr/>
            <p:nvPr/>
          </p:nvSpPr>
          <p:spPr>
            <a:xfrm>
              <a:off x="9869831" y="3521173"/>
              <a:ext cx="158322" cy="210568"/>
            </a:xfrm>
            <a:prstGeom prst="trapezoid">
              <a:avLst>
                <a:gd name="adj" fmla="val 11463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stCxn id="47" idx="1"/>
            </p:cNvCxnSpPr>
            <p:nvPr/>
          </p:nvCxnSpPr>
          <p:spPr>
            <a:xfrm flipH="1">
              <a:off x="9863138" y="3626457"/>
              <a:ext cx="15767" cy="1811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7" idx="3"/>
            </p:cNvCxnSpPr>
            <p:nvPr/>
          </p:nvCxnSpPr>
          <p:spPr>
            <a:xfrm>
              <a:off x="10019079" y="3626457"/>
              <a:ext cx="15625" cy="1783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타원 62"/>
            <p:cNvSpPr/>
            <p:nvPr/>
          </p:nvSpPr>
          <p:spPr>
            <a:xfrm>
              <a:off x="9725227" y="3329680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101452" y="3329680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9475300" y="3492435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085254" y="3499321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23578" y="2737764"/>
            <a:ext cx="507736" cy="457742"/>
            <a:chOff x="3257082" y="3256797"/>
            <a:chExt cx="461578" cy="416129"/>
          </a:xfrm>
        </p:grpSpPr>
        <p:grpSp>
          <p:nvGrpSpPr>
            <p:cNvPr id="82" name="그룹 81"/>
            <p:cNvGrpSpPr/>
            <p:nvPr/>
          </p:nvGrpSpPr>
          <p:grpSpPr>
            <a:xfrm>
              <a:off x="3435469" y="3490898"/>
              <a:ext cx="128582" cy="182028"/>
              <a:chOff x="3403635" y="3455024"/>
              <a:chExt cx="199227" cy="282035"/>
            </a:xfrm>
          </p:grpSpPr>
          <p:sp>
            <p:nvSpPr>
              <p:cNvPr id="85" name="이등변 삼각형 84"/>
              <p:cNvSpPr/>
              <p:nvPr/>
            </p:nvSpPr>
            <p:spPr>
              <a:xfrm rot="10800000">
                <a:off x="3435002" y="3560973"/>
                <a:ext cx="121769" cy="176086"/>
              </a:xfrm>
              <a:prstGeom prst="triangl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0"/>
              </p:cNvCxnSpPr>
              <p:nvPr/>
            </p:nvCxnSpPr>
            <p:spPr>
              <a:xfrm flipH="1" flipV="1">
                <a:off x="3403635" y="3466090"/>
                <a:ext cx="92250" cy="27096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>
                <a:stCxn id="85" idx="0"/>
              </p:cNvCxnSpPr>
              <p:nvPr/>
            </p:nvCxnSpPr>
            <p:spPr>
              <a:xfrm flipV="1">
                <a:off x="3495886" y="3455024"/>
                <a:ext cx="106976" cy="2820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타원 82"/>
            <p:cNvSpPr/>
            <p:nvPr/>
          </p:nvSpPr>
          <p:spPr>
            <a:xfrm>
              <a:off x="3257082" y="3256797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633307" y="3256797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2333625" y="4414851"/>
            <a:ext cx="1034887" cy="962834"/>
            <a:chOff x="1400173" y="3492435"/>
            <a:chExt cx="1457326" cy="1132751"/>
          </a:xfrm>
        </p:grpSpPr>
        <p:sp>
          <p:nvSpPr>
            <p:cNvPr id="88" name="사다리꼴 87"/>
            <p:cNvSpPr/>
            <p:nvPr/>
          </p:nvSpPr>
          <p:spPr>
            <a:xfrm>
              <a:off x="1400174" y="3492435"/>
              <a:ext cx="1457325" cy="56521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다리꼴 105"/>
            <p:cNvSpPr/>
            <p:nvPr/>
          </p:nvSpPr>
          <p:spPr>
            <a:xfrm rot="10800000">
              <a:off x="1400173" y="4059971"/>
              <a:ext cx="1457325" cy="56521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580133" y="2511006"/>
            <a:ext cx="914754" cy="477939"/>
            <a:chOff x="9475300" y="3329680"/>
            <a:chExt cx="914754" cy="477939"/>
          </a:xfrm>
        </p:grpSpPr>
        <p:sp>
          <p:nvSpPr>
            <p:cNvPr id="90" name="사다리꼴 89"/>
            <p:cNvSpPr/>
            <p:nvPr/>
          </p:nvSpPr>
          <p:spPr>
            <a:xfrm>
              <a:off x="9869831" y="3521173"/>
              <a:ext cx="158322" cy="210568"/>
            </a:xfrm>
            <a:prstGeom prst="trapezoid">
              <a:avLst>
                <a:gd name="adj" fmla="val 11463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/>
            <p:cNvCxnSpPr>
              <a:stCxn id="90" idx="1"/>
            </p:cNvCxnSpPr>
            <p:nvPr/>
          </p:nvCxnSpPr>
          <p:spPr>
            <a:xfrm flipH="1">
              <a:off x="9863138" y="3626457"/>
              <a:ext cx="15767" cy="1811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90" idx="3"/>
            </p:cNvCxnSpPr>
            <p:nvPr/>
          </p:nvCxnSpPr>
          <p:spPr>
            <a:xfrm>
              <a:off x="10019079" y="3626457"/>
              <a:ext cx="15625" cy="1783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타원 92"/>
            <p:cNvSpPr/>
            <p:nvPr/>
          </p:nvSpPr>
          <p:spPr>
            <a:xfrm>
              <a:off x="9725227" y="3329680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10101452" y="3329680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9475300" y="3492435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10085254" y="3499321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이등변 삼각형 107"/>
          <p:cNvSpPr/>
          <p:nvPr/>
        </p:nvSpPr>
        <p:spPr>
          <a:xfrm>
            <a:off x="2476831" y="4166308"/>
            <a:ext cx="302248" cy="2605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이등변 삼각형 108"/>
          <p:cNvSpPr/>
          <p:nvPr/>
        </p:nvSpPr>
        <p:spPr>
          <a:xfrm>
            <a:off x="2918419" y="4169139"/>
            <a:ext cx="302248" cy="2605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2471766" y="4604296"/>
            <a:ext cx="801939" cy="576222"/>
            <a:chOff x="9723506" y="257589"/>
            <a:chExt cx="801939" cy="576222"/>
          </a:xfrm>
        </p:grpSpPr>
        <p:grpSp>
          <p:nvGrpSpPr>
            <p:cNvPr id="111" name="그룹 110"/>
            <p:cNvGrpSpPr/>
            <p:nvPr/>
          </p:nvGrpSpPr>
          <p:grpSpPr>
            <a:xfrm>
              <a:off x="9723506" y="414617"/>
              <a:ext cx="801939" cy="419194"/>
              <a:chOff x="1705232" y="3731741"/>
              <a:chExt cx="1749291" cy="914400"/>
            </a:xfrm>
          </p:grpSpPr>
          <p:sp>
            <p:nvSpPr>
              <p:cNvPr id="115" name="막힌 원호 114"/>
              <p:cNvSpPr/>
              <p:nvPr/>
            </p:nvSpPr>
            <p:spPr>
              <a:xfrm rot="10800000">
                <a:off x="1705232" y="3731741"/>
                <a:ext cx="914400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>
              <a:xfrm rot="10800000" flipH="1">
                <a:off x="2540122" y="3731741"/>
                <a:ext cx="914401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10289110" y="257589"/>
              <a:ext cx="106950" cy="1596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847416" y="260216"/>
              <a:ext cx="106950" cy="1596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이등변 삼각형 113"/>
            <p:cNvSpPr/>
            <p:nvPr/>
          </p:nvSpPr>
          <p:spPr>
            <a:xfrm rot="10800000">
              <a:off x="10043119" y="512428"/>
              <a:ext cx="170612" cy="14707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8" name="Picture 6" descr="http://figurepresso89.cafe24.com/web/upload/NNEditor/20160815/%EA%B3%A0%EC%96%91%EC%9D%B4%20%EB%8B%A8%EB%B3%B4%20%EB%83%A5%EB%B3%B4%20%EB%83%90%EB%85%B8%2005_shop1_13022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t="9466" r="57341" b="10402"/>
          <a:stretch/>
        </p:blipFill>
        <p:spPr bwMode="auto">
          <a:xfrm>
            <a:off x="-657904" y="1958989"/>
            <a:ext cx="2125180" cy="325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타원 74"/>
          <p:cNvSpPr/>
          <p:nvPr/>
        </p:nvSpPr>
        <p:spPr>
          <a:xfrm>
            <a:off x="4363422" y="3020221"/>
            <a:ext cx="382583" cy="382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020261" y="2994383"/>
            <a:ext cx="382583" cy="382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428905" y="31050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658404" y="3552939"/>
            <a:ext cx="455402" cy="2896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4659243" y="3348020"/>
            <a:ext cx="110822" cy="1108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4985431" y="3357545"/>
            <a:ext cx="110822" cy="1108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4801442" y="3623706"/>
            <a:ext cx="45719" cy="162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940393" y="3616655"/>
            <a:ext cx="45719" cy="162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 rot="21069750">
            <a:off x="5193209" y="3878308"/>
            <a:ext cx="276141" cy="668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 rot="20842842">
            <a:off x="6165921" y="3815908"/>
            <a:ext cx="276141" cy="668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>
            <a:stCxn id="78" idx="6"/>
          </p:cNvCxnSpPr>
          <p:nvPr/>
        </p:nvCxnSpPr>
        <p:spPr>
          <a:xfrm flipV="1">
            <a:off x="6597650" y="3458842"/>
            <a:ext cx="387350" cy="22881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3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로봇 </a:t>
            </a:r>
            <a:r>
              <a:rPr lang="ko-KR" altLang="en-US" sz="2000" dirty="0" err="1" smtClean="0"/>
              <a:t>펫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형태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337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닭</a:t>
            </a:r>
            <a:r>
              <a:rPr lang="ko-KR" altLang="en-US" sz="1000" dirty="0" smtClean="0"/>
              <a:t>과 동일한 크기</a:t>
            </a:r>
            <a:endParaRPr lang="en-US" altLang="ko-KR" sz="10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" y="1070918"/>
            <a:ext cx="1981200" cy="4724400"/>
          </a:xfrm>
          <a:prstGeom prst="rect">
            <a:avLst/>
          </a:prstGeom>
        </p:spPr>
      </p:pic>
      <p:pic>
        <p:nvPicPr>
          <p:cNvPr id="2050" name="Picture 2" descr="http://i1.ruliweb.daumcdn.net/uf/image/U01/ruliweb/55D164BE450629000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221" y="745910"/>
            <a:ext cx="2553600" cy="25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.1004gundam.com/item_images/goods/380/137638430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1" b="12745"/>
          <a:stretch/>
        </p:blipFill>
        <p:spPr bwMode="auto">
          <a:xfrm>
            <a:off x="5708821" y="733168"/>
            <a:ext cx="3498835" cy="25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figurepresso89.cafe24.com/web/upload/NNEditor/20160815/%EA%B3%A0%EC%96%91%EC%9D%B4%20%EB%8B%A8%EB%B3%B4%20%EB%83%A5%EB%B3%B4%20%EB%83%90%EB%85%B8%2005_shop1_130228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t="9466" r="8141" b="10402"/>
          <a:stretch/>
        </p:blipFill>
        <p:spPr bwMode="auto">
          <a:xfrm>
            <a:off x="3155221" y="3312252"/>
            <a:ext cx="5123935" cy="325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1.ruliweb.daumcdn.net/uf/image/U01/ruliweb/55D16902451E20001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10703"/>
          <a:stretch/>
        </p:blipFill>
        <p:spPr bwMode="auto">
          <a:xfrm>
            <a:off x="8279156" y="3312252"/>
            <a:ext cx="3810000" cy="28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1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3168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고양이 로봇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19985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단순 도형으로 이루어진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족 보행 고양이 모양 로봇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얼굴 부분은 모니터로 되어 있으며 각 상황에 따라 표정이 </a:t>
            </a:r>
            <a:r>
              <a:rPr lang="ko-KR" altLang="en-US" sz="1000" dirty="0" err="1" smtClean="0"/>
              <a:t>이모티콘</a:t>
            </a:r>
            <a:r>
              <a:rPr lang="ko-KR" altLang="en-US" sz="1000" dirty="0" smtClean="0"/>
              <a:t> 형식으로 나타난다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2621813" y="1822040"/>
            <a:ext cx="507736" cy="457742"/>
            <a:chOff x="3257082" y="3256797"/>
            <a:chExt cx="461578" cy="416129"/>
          </a:xfrm>
        </p:grpSpPr>
        <p:grpSp>
          <p:nvGrpSpPr>
            <p:cNvPr id="82" name="그룹 81"/>
            <p:cNvGrpSpPr/>
            <p:nvPr/>
          </p:nvGrpSpPr>
          <p:grpSpPr>
            <a:xfrm>
              <a:off x="3435469" y="3490898"/>
              <a:ext cx="128582" cy="182028"/>
              <a:chOff x="3403635" y="3455024"/>
              <a:chExt cx="199227" cy="282035"/>
            </a:xfrm>
          </p:grpSpPr>
          <p:sp>
            <p:nvSpPr>
              <p:cNvPr id="85" name="이등변 삼각형 84"/>
              <p:cNvSpPr/>
              <p:nvPr/>
            </p:nvSpPr>
            <p:spPr>
              <a:xfrm rot="10800000">
                <a:off x="3435002" y="3560973"/>
                <a:ext cx="121769" cy="176086"/>
              </a:xfrm>
              <a:prstGeom prst="triangl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0"/>
              </p:cNvCxnSpPr>
              <p:nvPr/>
            </p:nvCxnSpPr>
            <p:spPr>
              <a:xfrm flipH="1" flipV="1">
                <a:off x="3403635" y="3466090"/>
                <a:ext cx="92250" cy="27096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>
                <a:stCxn id="85" idx="0"/>
              </p:cNvCxnSpPr>
              <p:nvPr/>
            </p:nvCxnSpPr>
            <p:spPr>
              <a:xfrm flipV="1">
                <a:off x="3495886" y="3455024"/>
                <a:ext cx="106976" cy="2820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타원 82"/>
            <p:cNvSpPr/>
            <p:nvPr/>
          </p:nvSpPr>
          <p:spPr>
            <a:xfrm>
              <a:off x="3257082" y="3256797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633307" y="3256797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8" name="Picture 6" descr="http://figurepresso89.cafe24.com/web/upload/NNEditor/20160815/%EA%B3%A0%EC%96%91%EC%9D%B4%20%EB%8B%A8%EB%B3%B4%20%EB%83%A5%EB%B3%B4%20%EB%83%90%EB%85%B8%2005_shop1_13022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t="9466" r="57341" b="10402"/>
          <a:stretch/>
        </p:blipFill>
        <p:spPr bwMode="auto">
          <a:xfrm>
            <a:off x="7438718" y="2050911"/>
            <a:ext cx="2125180" cy="325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7" name="그룹 176"/>
          <p:cNvGrpSpPr/>
          <p:nvPr/>
        </p:nvGrpSpPr>
        <p:grpSpPr>
          <a:xfrm>
            <a:off x="2498876" y="3223753"/>
            <a:ext cx="801939" cy="576222"/>
            <a:chOff x="9723506" y="257589"/>
            <a:chExt cx="801939" cy="576222"/>
          </a:xfrm>
        </p:grpSpPr>
        <p:grpSp>
          <p:nvGrpSpPr>
            <p:cNvPr id="178" name="그룹 177"/>
            <p:cNvGrpSpPr/>
            <p:nvPr/>
          </p:nvGrpSpPr>
          <p:grpSpPr>
            <a:xfrm>
              <a:off x="9723506" y="414617"/>
              <a:ext cx="801939" cy="419194"/>
              <a:chOff x="1705232" y="3731741"/>
              <a:chExt cx="1749291" cy="914400"/>
            </a:xfrm>
          </p:grpSpPr>
          <p:sp>
            <p:nvSpPr>
              <p:cNvPr id="182" name="막힌 원호 181"/>
              <p:cNvSpPr/>
              <p:nvPr/>
            </p:nvSpPr>
            <p:spPr>
              <a:xfrm rot="10800000">
                <a:off x="1705232" y="3731741"/>
                <a:ext cx="914400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막힌 원호 182"/>
              <p:cNvSpPr/>
              <p:nvPr/>
            </p:nvSpPr>
            <p:spPr>
              <a:xfrm rot="10800000" flipH="1">
                <a:off x="2540122" y="3731741"/>
                <a:ext cx="914401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9" name="직사각형 178"/>
            <p:cNvSpPr/>
            <p:nvPr/>
          </p:nvSpPr>
          <p:spPr>
            <a:xfrm>
              <a:off x="10289110" y="257589"/>
              <a:ext cx="106950" cy="1596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9847416" y="260216"/>
              <a:ext cx="106950" cy="1596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이등변 삼각형 180"/>
            <p:cNvSpPr/>
            <p:nvPr/>
          </p:nvSpPr>
          <p:spPr>
            <a:xfrm rot="10800000">
              <a:off x="10043119" y="512428"/>
              <a:ext cx="170612" cy="14707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70" name="Picture 2" descr="http://cfile223.uf.daum.net/image/2304CE4655C97B361AA3C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87" b="17598"/>
          <a:stretch/>
        </p:blipFill>
        <p:spPr bwMode="auto">
          <a:xfrm>
            <a:off x="3810624" y="3371953"/>
            <a:ext cx="2568407" cy="306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>
            <a:off x="3506174" y="2847350"/>
            <a:ext cx="1199176" cy="1686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458246" y="2310784"/>
            <a:ext cx="1954868" cy="131488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화살표 연결선 183"/>
          <p:cNvCxnSpPr>
            <a:stCxn id="29" idx="1"/>
          </p:cNvCxnSpPr>
          <p:nvPr/>
        </p:nvCxnSpPr>
        <p:spPr>
          <a:xfrm flipH="1">
            <a:off x="5293454" y="2968227"/>
            <a:ext cx="2164792" cy="1489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2944" y="33274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얼굴</a:t>
            </a:r>
            <a:endParaRPr lang="ko-KR" alt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826573" y="184905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기뻐하는 얼굴</a:t>
            </a:r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802944" y="265284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하품하는 얼굴</a:t>
            </a:r>
            <a:endParaRPr lang="ko-KR" altLang="en-US" dirty="0"/>
          </a:p>
        </p:txBody>
      </p:sp>
      <p:pic>
        <p:nvPicPr>
          <p:cNvPr id="7172" name="Picture 4" descr="http://cfs15.tistory.com/image/28/tistory/2008/12/04/23/46/4937ed42905b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12" y="1430638"/>
            <a:ext cx="3120228" cy="19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7" name="직선 화살표 연결선 186"/>
          <p:cNvCxnSpPr>
            <a:stCxn id="29" idx="1"/>
          </p:cNvCxnSpPr>
          <p:nvPr/>
        </p:nvCxnSpPr>
        <p:spPr>
          <a:xfrm flipH="1" flipV="1">
            <a:off x="5846008" y="2674485"/>
            <a:ext cx="1612238" cy="29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/>
          <p:nvPr/>
        </p:nvCxnSpPr>
        <p:spPr>
          <a:xfrm flipV="1">
            <a:off x="3506174" y="2463943"/>
            <a:ext cx="1389830" cy="377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9" name="Picture 4" descr="http://www.cinema4d.co.kr/files/attach/images/159806/242/463/001/MO_0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1" t="14884" r="28183" b="42571"/>
          <a:stretch/>
        </p:blipFill>
        <p:spPr bwMode="auto">
          <a:xfrm>
            <a:off x="6095999" y="1124946"/>
            <a:ext cx="11620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타원 189"/>
          <p:cNvSpPr/>
          <p:nvPr/>
        </p:nvSpPr>
        <p:spPr>
          <a:xfrm>
            <a:off x="2416555" y="1970318"/>
            <a:ext cx="304800" cy="20594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3026509" y="1977204"/>
            <a:ext cx="304800" cy="20594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2589043" y="2621642"/>
            <a:ext cx="624425" cy="406870"/>
            <a:chOff x="2589043" y="2621642"/>
            <a:chExt cx="624425" cy="406870"/>
          </a:xfrm>
        </p:grpSpPr>
        <p:grpSp>
          <p:nvGrpSpPr>
            <p:cNvPr id="89" name="그룹 88"/>
            <p:cNvGrpSpPr/>
            <p:nvPr/>
          </p:nvGrpSpPr>
          <p:grpSpPr>
            <a:xfrm>
              <a:off x="2813992" y="2742066"/>
              <a:ext cx="171566" cy="286446"/>
              <a:chOff x="9863138" y="3521173"/>
              <a:chExt cx="171566" cy="286446"/>
            </a:xfrm>
          </p:grpSpPr>
          <p:sp>
            <p:nvSpPr>
              <p:cNvPr id="90" name="사다리꼴 89"/>
              <p:cNvSpPr/>
              <p:nvPr/>
            </p:nvSpPr>
            <p:spPr>
              <a:xfrm>
                <a:off x="9869831" y="3521173"/>
                <a:ext cx="158322" cy="210568"/>
              </a:xfrm>
              <a:prstGeom prst="trapezoid">
                <a:avLst>
                  <a:gd name="adj" fmla="val 11463"/>
                </a:avLst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연결선 90"/>
              <p:cNvCxnSpPr>
                <a:stCxn id="90" idx="1"/>
              </p:cNvCxnSpPr>
              <p:nvPr/>
            </p:nvCxnSpPr>
            <p:spPr>
              <a:xfrm flipH="1">
                <a:off x="9863138" y="3626457"/>
                <a:ext cx="15767" cy="1811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90" idx="3"/>
              </p:cNvCxnSpPr>
              <p:nvPr/>
            </p:nvCxnSpPr>
            <p:spPr>
              <a:xfrm>
                <a:off x="10019079" y="3626457"/>
                <a:ext cx="15625" cy="17833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2" name="직사각형 191"/>
            <p:cNvSpPr/>
            <p:nvPr/>
          </p:nvSpPr>
          <p:spPr>
            <a:xfrm>
              <a:off x="3030737" y="2621642"/>
              <a:ext cx="182731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589043" y="2624269"/>
              <a:ext cx="182731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2689122" y="4055961"/>
            <a:ext cx="461578" cy="477939"/>
            <a:chOff x="9725227" y="3329680"/>
            <a:chExt cx="461578" cy="477939"/>
          </a:xfrm>
        </p:grpSpPr>
        <p:sp>
          <p:nvSpPr>
            <p:cNvPr id="203" name="사다리꼴 202"/>
            <p:cNvSpPr/>
            <p:nvPr/>
          </p:nvSpPr>
          <p:spPr>
            <a:xfrm>
              <a:off x="9869831" y="3521173"/>
              <a:ext cx="158322" cy="210568"/>
            </a:xfrm>
            <a:prstGeom prst="trapezoid">
              <a:avLst>
                <a:gd name="adj" fmla="val 11463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4" name="직선 연결선 203"/>
            <p:cNvCxnSpPr>
              <a:stCxn id="203" idx="1"/>
            </p:cNvCxnSpPr>
            <p:nvPr/>
          </p:nvCxnSpPr>
          <p:spPr>
            <a:xfrm flipH="1">
              <a:off x="9863138" y="3626457"/>
              <a:ext cx="15767" cy="1811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>
              <a:stCxn id="203" idx="3"/>
            </p:cNvCxnSpPr>
            <p:nvPr/>
          </p:nvCxnSpPr>
          <p:spPr>
            <a:xfrm>
              <a:off x="10019079" y="3626457"/>
              <a:ext cx="15625" cy="1783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타원 205"/>
            <p:cNvSpPr/>
            <p:nvPr/>
          </p:nvSpPr>
          <p:spPr>
            <a:xfrm>
              <a:off x="9725227" y="3329680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10101452" y="3329680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826573" y="417162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뛸 때 얼굴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17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사자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9340" y="768238"/>
            <a:ext cx="2980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Idle</a:t>
            </a:r>
            <a:br>
              <a:rPr lang="en-US" altLang="ko-KR" sz="1000" dirty="0" smtClean="0"/>
            </a:br>
            <a:r>
              <a:rPr lang="ko-KR" altLang="en-US" sz="1000" smtClean="0"/>
              <a:t>두발로 서있으며 두손을 앞뒤로 흔든다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오래 서 있을 경우 손을 얼굴에 대고 하품을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얼굴도 하품하는 얼굴로 바뀐다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340" y="4652437"/>
            <a:ext cx="3897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Walk &amp; Run</a:t>
            </a:r>
            <a:br>
              <a:rPr lang="en-US" altLang="ko-KR" sz="1000" dirty="0" smtClean="0"/>
            </a:br>
            <a:r>
              <a:rPr lang="ko-KR" altLang="en-US" sz="1000" smtClean="0"/>
              <a:t>걷기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뛰기 모두 </a:t>
            </a:r>
            <a:r>
              <a:rPr lang="ko-KR" altLang="en-US" sz="1000" smtClean="0"/>
              <a:t>두</a:t>
            </a:r>
            <a:r>
              <a:rPr lang="ko-KR" altLang="en-US" sz="1000" smtClean="0"/>
              <a:t>발로 움직인다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뛸 </a:t>
            </a:r>
            <a:r>
              <a:rPr lang="ko-KR" altLang="en-US" sz="1000" dirty="0" smtClean="0"/>
              <a:t>때 </a:t>
            </a:r>
            <a:r>
              <a:rPr lang="ko-KR" altLang="en-US" sz="1000" smtClean="0"/>
              <a:t>얼굴 표정이 아래와 같이 놀라는 듯한 </a:t>
            </a:r>
            <a:r>
              <a:rPr lang="ko-KR" altLang="en-US" sz="1000" dirty="0" smtClean="0"/>
              <a:t>사람처럼 바뀐다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48724" y="768238"/>
            <a:ext cx="5240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 액션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펫이 유저캐릭터에게 손으로 툭툭치면서 자신을 안아 달라고 하면</a:t>
            </a:r>
            <a:endParaRPr lang="en-US" altLang="ko-KR" sz="1000" dirty="0" smtClean="0"/>
          </a:p>
          <a:p>
            <a:r>
              <a:rPr lang="ko-KR" altLang="en-US" sz="1000" dirty="0" smtClean="0"/>
              <a:t>유저 캐릭터가 </a:t>
            </a:r>
            <a:r>
              <a:rPr lang="ko-KR" altLang="en-US" sz="1000" dirty="0" err="1" smtClean="0"/>
              <a:t>두손으로</a:t>
            </a:r>
            <a:r>
              <a:rPr lang="ko-KR" altLang="en-US" sz="1000" dirty="0" smtClean="0"/>
              <a:t> 번쩍 안아 올려주고 이를 </a:t>
            </a:r>
            <a:r>
              <a:rPr lang="ko-KR" altLang="en-US" sz="1000" dirty="0" err="1" smtClean="0"/>
              <a:t>펫이</a:t>
            </a:r>
            <a:r>
              <a:rPr lang="ko-KR" altLang="en-US" sz="1000" dirty="0" smtClean="0"/>
              <a:t> 양 손과 발을 흔들면서 좋아한다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이때 표정이 아래와 같이 변한다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548295" y="2027157"/>
            <a:ext cx="801939" cy="576222"/>
            <a:chOff x="9723506" y="257589"/>
            <a:chExt cx="801939" cy="576222"/>
          </a:xfrm>
        </p:grpSpPr>
        <p:grpSp>
          <p:nvGrpSpPr>
            <p:cNvPr id="21" name="그룹 20"/>
            <p:cNvGrpSpPr/>
            <p:nvPr/>
          </p:nvGrpSpPr>
          <p:grpSpPr>
            <a:xfrm>
              <a:off x="9723506" y="414617"/>
              <a:ext cx="801939" cy="419194"/>
              <a:chOff x="1705232" y="3731741"/>
              <a:chExt cx="1749291" cy="914400"/>
            </a:xfrm>
          </p:grpSpPr>
          <p:sp>
            <p:nvSpPr>
              <p:cNvPr id="25" name="막힌 원호 24"/>
              <p:cNvSpPr/>
              <p:nvPr/>
            </p:nvSpPr>
            <p:spPr>
              <a:xfrm rot="10800000">
                <a:off x="1705232" y="3731741"/>
                <a:ext cx="914400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막힌 원호 25"/>
              <p:cNvSpPr/>
              <p:nvPr/>
            </p:nvSpPr>
            <p:spPr>
              <a:xfrm rot="10800000" flipH="1">
                <a:off x="2540122" y="3731741"/>
                <a:ext cx="914401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10289110" y="257589"/>
              <a:ext cx="106950" cy="1596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847416" y="260216"/>
              <a:ext cx="106950" cy="1596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10043119" y="512428"/>
              <a:ext cx="170612" cy="14707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1491886" y="2079009"/>
            <a:ext cx="6715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2434456" y="2079009"/>
            <a:ext cx="624425" cy="406870"/>
            <a:chOff x="2589043" y="2621642"/>
            <a:chExt cx="624425" cy="406870"/>
          </a:xfrm>
        </p:grpSpPr>
        <p:grpSp>
          <p:nvGrpSpPr>
            <p:cNvPr id="28" name="그룹 27"/>
            <p:cNvGrpSpPr/>
            <p:nvPr/>
          </p:nvGrpSpPr>
          <p:grpSpPr>
            <a:xfrm>
              <a:off x="2813992" y="2742066"/>
              <a:ext cx="171566" cy="286446"/>
              <a:chOff x="9863138" y="3521173"/>
              <a:chExt cx="171566" cy="286446"/>
            </a:xfrm>
          </p:grpSpPr>
          <p:sp>
            <p:nvSpPr>
              <p:cNvPr id="31" name="사다리꼴 30"/>
              <p:cNvSpPr/>
              <p:nvPr/>
            </p:nvSpPr>
            <p:spPr>
              <a:xfrm>
                <a:off x="9869831" y="3521173"/>
                <a:ext cx="158322" cy="210568"/>
              </a:xfrm>
              <a:prstGeom prst="trapezoid">
                <a:avLst>
                  <a:gd name="adj" fmla="val 11463"/>
                </a:avLst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>
                <a:stCxn id="31" idx="1"/>
              </p:cNvCxnSpPr>
              <p:nvPr/>
            </p:nvCxnSpPr>
            <p:spPr>
              <a:xfrm flipH="1">
                <a:off x="9863138" y="3626457"/>
                <a:ext cx="15767" cy="1811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stCxn id="31" idx="3"/>
              </p:cNvCxnSpPr>
              <p:nvPr/>
            </p:nvCxnSpPr>
            <p:spPr>
              <a:xfrm>
                <a:off x="10019079" y="3626457"/>
                <a:ext cx="15625" cy="17833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/>
            <p:cNvSpPr/>
            <p:nvPr/>
          </p:nvSpPr>
          <p:spPr>
            <a:xfrm>
              <a:off x="3030737" y="2621642"/>
              <a:ext cx="182731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589043" y="2624269"/>
              <a:ext cx="182731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05106" y="5605387"/>
            <a:ext cx="2340153" cy="576222"/>
            <a:chOff x="678683" y="5492178"/>
            <a:chExt cx="2340153" cy="5762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557258" y="5508047"/>
              <a:ext cx="461578" cy="477939"/>
              <a:chOff x="9725227" y="3329680"/>
              <a:chExt cx="461578" cy="477939"/>
            </a:xfrm>
          </p:grpSpPr>
          <p:sp>
            <p:nvSpPr>
              <p:cNvPr id="35" name="사다리꼴 34"/>
              <p:cNvSpPr/>
              <p:nvPr/>
            </p:nvSpPr>
            <p:spPr>
              <a:xfrm>
                <a:off x="9869831" y="3521173"/>
                <a:ext cx="158322" cy="210568"/>
              </a:xfrm>
              <a:prstGeom prst="trapezoid">
                <a:avLst>
                  <a:gd name="adj" fmla="val 11463"/>
                </a:avLst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>
                <a:stCxn id="35" idx="1"/>
              </p:cNvCxnSpPr>
              <p:nvPr/>
            </p:nvCxnSpPr>
            <p:spPr>
              <a:xfrm flipH="1">
                <a:off x="9863138" y="3626457"/>
                <a:ext cx="15767" cy="1811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>
                <a:stCxn id="35" idx="3"/>
              </p:cNvCxnSpPr>
              <p:nvPr/>
            </p:nvCxnSpPr>
            <p:spPr>
              <a:xfrm>
                <a:off x="10019079" y="3626457"/>
                <a:ext cx="15625" cy="17833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타원 37"/>
              <p:cNvSpPr/>
              <p:nvPr/>
            </p:nvSpPr>
            <p:spPr>
              <a:xfrm>
                <a:off x="9725227" y="3329680"/>
                <a:ext cx="85353" cy="1056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0101452" y="3329680"/>
                <a:ext cx="85353" cy="1056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678683" y="5492178"/>
              <a:ext cx="801939" cy="576222"/>
              <a:chOff x="9723506" y="257589"/>
              <a:chExt cx="801939" cy="576222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9723506" y="414617"/>
                <a:ext cx="801939" cy="419194"/>
                <a:chOff x="1705232" y="3731741"/>
                <a:chExt cx="1749291" cy="914400"/>
              </a:xfrm>
            </p:grpSpPr>
            <p:sp>
              <p:nvSpPr>
                <p:cNvPr id="45" name="막힌 원호 44"/>
                <p:cNvSpPr/>
                <p:nvPr/>
              </p:nvSpPr>
              <p:spPr>
                <a:xfrm rot="10800000">
                  <a:off x="1705232" y="3731741"/>
                  <a:ext cx="914400" cy="914400"/>
                </a:xfrm>
                <a:prstGeom prst="blockArc">
                  <a:avLst>
                    <a:gd name="adj1" fmla="val 10800000"/>
                    <a:gd name="adj2" fmla="val 19199879"/>
                    <a:gd name="adj3" fmla="val 795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막힌 원호 45"/>
                <p:cNvSpPr/>
                <p:nvPr/>
              </p:nvSpPr>
              <p:spPr>
                <a:xfrm rot="10800000" flipH="1">
                  <a:off x="2540122" y="3731741"/>
                  <a:ext cx="914401" cy="914400"/>
                </a:xfrm>
                <a:prstGeom prst="blockArc">
                  <a:avLst>
                    <a:gd name="adj1" fmla="val 10800000"/>
                    <a:gd name="adj2" fmla="val 19199879"/>
                    <a:gd name="adj3" fmla="val 795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직사각형 41"/>
              <p:cNvSpPr/>
              <p:nvPr/>
            </p:nvSpPr>
            <p:spPr>
              <a:xfrm>
                <a:off x="10289110" y="257589"/>
                <a:ext cx="106950" cy="1596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9847416" y="260216"/>
                <a:ext cx="106950" cy="1596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이등변 삼각형 43"/>
              <p:cNvSpPr/>
              <p:nvPr/>
            </p:nvSpPr>
            <p:spPr>
              <a:xfrm rot="10800000">
                <a:off x="10043119" y="512428"/>
                <a:ext cx="170612" cy="147078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오른쪽 화살표 46"/>
            <p:cNvSpPr/>
            <p:nvPr/>
          </p:nvSpPr>
          <p:spPr>
            <a:xfrm>
              <a:off x="1622274" y="5544030"/>
              <a:ext cx="671533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807049" y="1850138"/>
            <a:ext cx="914754" cy="457742"/>
            <a:chOff x="2416555" y="1822040"/>
            <a:chExt cx="914754" cy="457742"/>
          </a:xfrm>
        </p:grpSpPr>
        <p:grpSp>
          <p:nvGrpSpPr>
            <p:cNvPr id="48" name="그룹 47"/>
            <p:cNvGrpSpPr/>
            <p:nvPr/>
          </p:nvGrpSpPr>
          <p:grpSpPr>
            <a:xfrm>
              <a:off x="2621813" y="1822040"/>
              <a:ext cx="507736" cy="457742"/>
              <a:chOff x="3257082" y="3256797"/>
              <a:chExt cx="461578" cy="416129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3435469" y="3490898"/>
                <a:ext cx="128582" cy="182028"/>
                <a:chOff x="3403635" y="3455024"/>
                <a:chExt cx="199227" cy="282035"/>
              </a:xfrm>
            </p:grpSpPr>
            <p:sp>
              <p:nvSpPr>
                <p:cNvPr id="52" name="이등변 삼각형 51"/>
                <p:cNvSpPr/>
                <p:nvPr/>
              </p:nvSpPr>
              <p:spPr>
                <a:xfrm rot="10800000">
                  <a:off x="3435002" y="3560973"/>
                  <a:ext cx="121769" cy="176086"/>
                </a:xfrm>
                <a:prstGeom prst="triangl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3" name="직선 연결선 52"/>
                <p:cNvCxnSpPr>
                  <a:stCxn id="52" idx="0"/>
                </p:cNvCxnSpPr>
                <p:nvPr/>
              </p:nvCxnSpPr>
              <p:spPr>
                <a:xfrm flipH="1" flipV="1">
                  <a:off x="3403635" y="3466090"/>
                  <a:ext cx="92250" cy="27096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>
                  <a:stCxn id="52" idx="0"/>
                </p:cNvCxnSpPr>
                <p:nvPr/>
              </p:nvCxnSpPr>
              <p:spPr>
                <a:xfrm flipV="1">
                  <a:off x="3495886" y="3455024"/>
                  <a:ext cx="106976" cy="28203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타원 49"/>
              <p:cNvSpPr/>
              <p:nvPr/>
            </p:nvSpPr>
            <p:spPr>
              <a:xfrm>
                <a:off x="3257082" y="3256797"/>
                <a:ext cx="85353" cy="1056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633307" y="3256797"/>
                <a:ext cx="85353" cy="1056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/>
            <p:cNvSpPr/>
            <p:nvPr/>
          </p:nvSpPr>
          <p:spPr>
            <a:xfrm>
              <a:off x="2416555" y="1970318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3026509" y="1977204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050273" y="1784841"/>
            <a:ext cx="801939" cy="576222"/>
            <a:chOff x="9723506" y="257589"/>
            <a:chExt cx="801939" cy="576222"/>
          </a:xfrm>
        </p:grpSpPr>
        <p:grpSp>
          <p:nvGrpSpPr>
            <p:cNvPr id="58" name="그룹 57"/>
            <p:cNvGrpSpPr/>
            <p:nvPr/>
          </p:nvGrpSpPr>
          <p:grpSpPr>
            <a:xfrm>
              <a:off x="9723506" y="414617"/>
              <a:ext cx="801939" cy="419194"/>
              <a:chOff x="1705232" y="3731741"/>
              <a:chExt cx="1749291" cy="914400"/>
            </a:xfrm>
          </p:grpSpPr>
          <p:sp>
            <p:nvSpPr>
              <p:cNvPr id="62" name="막힌 원호 61"/>
              <p:cNvSpPr/>
              <p:nvPr/>
            </p:nvSpPr>
            <p:spPr>
              <a:xfrm rot="10800000">
                <a:off x="1705232" y="3731741"/>
                <a:ext cx="914400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막힌 원호 62"/>
              <p:cNvSpPr/>
              <p:nvPr/>
            </p:nvSpPr>
            <p:spPr>
              <a:xfrm rot="10800000" flipH="1">
                <a:off x="2540122" y="3731741"/>
                <a:ext cx="914401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10289110" y="257589"/>
              <a:ext cx="106950" cy="1596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847416" y="260216"/>
              <a:ext cx="106950" cy="1596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10043119" y="512428"/>
              <a:ext cx="170612" cy="14707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오른쪽 화살표 63"/>
          <p:cNvSpPr/>
          <p:nvPr/>
        </p:nvSpPr>
        <p:spPr>
          <a:xfrm>
            <a:off x="5993864" y="1836693"/>
            <a:ext cx="6715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3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로봇 </a:t>
            </a:r>
            <a:r>
              <a:rPr lang="ko-KR" altLang="en-US" sz="2000" dirty="0" err="1" smtClean="0"/>
              <a:t>펫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형태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7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닭</a:t>
            </a:r>
            <a:r>
              <a:rPr lang="ko-KR" altLang="en-US" sz="1000" dirty="0" smtClean="0"/>
              <a:t>과 동일한 크기</a:t>
            </a:r>
            <a:endParaRPr lang="en-US" altLang="ko-KR" sz="10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" y="1070918"/>
            <a:ext cx="2019300" cy="4772025"/>
          </a:xfrm>
          <a:prstGeom prst="rect">
            <a:avLst/>
          </a:prstGeom>
        </p:spPr>
      </p:pic>
      <p:pic>
        <p:nvPicPr>
          <p:cNvPr id="12" name="Picture 4" descr="http://www.cinema4d.co.kr/files/attach/images/159806/242/463/001/MO_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7" t="10824" r="21876" b="9664"/>
          <a:stretch/>
        </p:blipFill>
        <p:spPr bwMode="auto">
          <a:xfrm>
            <a:off x="9597223" y="3760967"/>
            <a:ext cx="2075291" cy="23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orig04.deviantart.net/5b88/f/2009/021/3/f/go_4_by_zgul_osr111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7" t="16148" r="18598" b="19782"/>
          <a:stretch/>
        </p:blipFill>
        <p:spPr bwMode="auto">
          <a:xfrm>
            <a:off x="9485906" y="1184754"/>
            <a:ext cx="2297927" cy="24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orig03.deviantart.net/286e/f/2009/210/a/8/burn_e_by_zgul_osr1113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5" t="7171" r="10892" b="3885"/>
          <a:stretch/>
        </p:blipFill>
        <p:spPr bwMode="auto">
          <a:xfrm>
            <a:off x="6472147" y="1322004"/>
            <a:ext cx="2433099" cy="426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ache1.asset-cache.net/xc/496953956.jpg?v=2&amp;c=IWSAsset&amp;k=2&amp;d=FV4hVAW6E3Mc8zsehdtx4nJfq_Bil5W93_6tNfmpJDigIxKsVCFnuR4WaR20cIUw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4473" r="7399" b="4568"/>
          <a:stretch/>
        </p:blipFill>
        <p:spPr bwMode="auto">
          <a:xfrm>
            <a:off x="3382957" y="1191527"/>
            <a:ext cx="2866768" cy="351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all-E robots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3" y="3179805"/>
            <a:ext cx="57150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83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87" y="939620"/>
            <a:ext cx="2019300" cy="4772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04" y="939620"/>
            <a:ext cx="1981200" cy="4724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70" y="939620"/>
            <a:ext cx="20193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 도형 3"/>
          <p:cNvSpPr/>
          <p:nvPr/>
        </p:nvSpPr>
        <p:spPr>
          <a:xfrm rot="5400000">
            <a:off x="6862119" y="2543254"/>
            <a:ext cx="477795" cy="477795"/>
          </a:xfrm>
          <a:prstGeom prst="corner">
            <a:avLst>
              <a:gd name="adj1" fmla="val 20270"/>
              <a:gd name="adj2" fmla="val 20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7112408">
            <a:off x="5796793" y="3842063"/>
            <a:ext cx="1153998" cy="3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8000000">
            <a:off x="4125208" y="3731625"/>
            <a:ext cx="1153998" cy="3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3168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사자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헤어 모델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19985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r>
              <a:rPr lang="ko-KR" altLang="en-US" sz="1000" smtClean="0"/>
              <a:t>족 보행을 하는 고양이 모양 로봇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단순한 도형으로 이루어진 형태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707925" y="2920314"/>
            <a:ext cx="2253048" cy="811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50725" y="224893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15300000">
            <a:off x="4801614" y="3780383"/>
            <a:ext cx="1153998" cy="3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4412408">
            <a:off x="6464964" y="3775493"/>
            <a:ext cx="1153998" cy="3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4300152" y="1933654"/>
            <a:ext cx="365720" cy="315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4741740" y="1936485"/>
            <a:ext cx="365720" cy="315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9445932" y="1662876"/>
            <a:ext cx="801939" cy="541555"/>
            <a:chOff x="4305521" y="2457676"/>
            <a:chExt cx="801939" cy="541555"/>
          </a:xfrm>
        </p:grpSpPr>
        <p:grpSp>
          <p:nvGrpSpPr>
            <p:cNvPr id="7" name="그룹 6"/>
            <p:cNvGrpSpPr/>
            <p:nvPr/>
          </p:nvGrpSpPr>
          <p:grpSpPr>
            <a:xfrm>
              <a:off x="4305521" y="2580037"/>
              <a:ext cx="801939" cy="419194"/>
              <a:chOff x="1705232" y="3731741"/>
              <a:chExt cx="1749291" cy="914400"/>
            </a:xfrm>
          </p:grpSpPr>
          <p:sp>
            <p:nvSpPr>
              <p:cNvPr id="6" name="막힌 원호 5"/>
              <p:cNvSpPr/>
              <p:nvPr/>
            </p:nvSpPr>
            <p:spPr>
              <a:xfrm rot="10800000">
                <a:off x="1705232" y="3731741"/>
                <a:ext cx="914400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막힌 원호 23"/>
              <p:cNvSpPr/>
              <p:nvPr/>
            </p:nvSpPr>
            <p:spPr>
              <a:xfrm rot="10800000" flipH="1">
                <a:off x="2540122" y="3731741"/>
                <a:ext cx="914401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4859895" y="2457676"/>
              <a:ext cx="129410" cy="1932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18201" y="2460303"/>
              <a:ext cx="129410" cy="1932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9448983" y="2477092"/>
            <a:ext cx="914754" cy="416129"/>
            <a:chOff x="9429580" y="2506720"/>
            <a:chExt cx="914754" cy="416129"/>
          </a:xfrm>
        </p:grpSpPr>
        <p:grpSp>
          <p:nvGrpSpPr>
            <p:cNvPr id="43" name="그룹 42"/>
            <p:cNvGrpSpPr/>
            <p:nvPr/>
          </p:nvGrpSpPr>
          <p:grpSpPr>
            <a:xfrm>
              <a:off x="9649027" y="2506720"/>
              <a:ext cx="461578" cy="416129"/>
              <a:chOff x="3257082" y="3256797"/>
              <a:chExt cx="461578" cy="416129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3435469" y="3490898"/>
                <a:ext cx="128582" cy="182028"/>
                <a:chOff x="3403635" y="3455024"/>
                <a:chExt cx="199227" cy="282035"/>
              </a:xfrm>
            </p:grpSpPr>
            <p:sp>
              <p:nvSpPr>
                <p:cNvPr id="12" name="이등변 삼각형 11"/>
                <p:cNvSpPr/>
                <p:nvPr/>
              </p:nvSpPr>
              <p:spPr>
                <a:xfrm rot="10800000">
                  <a:off x="3435002" y="3560973"/>
                  <a:ext cx="121769" cy="176086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0" name="직선 연결선 19"/>
                <p:cNvCxnSpPr>
                  <a:stCxn id="12" idx="0"/>
                </p:cNvCxnSpPr>
                <p:nvPr/>
              </p:nvCxnSpPr>
              <p:spPr>
                <a:xfrm flipH="1" flipV="1">
                  <a:off x="3403635" y="3466090"/>
                  <a:ext cx="92250" cy="27096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>
                  <a:stCxn id="12" idx="0"/>
                </p:cNvCxnSpPr>
                <p:nvPr/>
              </p:nvCxnSpPr>
              <p:spPr>
                <a:xfrm flipV="1">
                  <a:off x="3495886" y="3455024"/>
                  <a:ext cx="106976" cy="28203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타원 39"/>
              <p:cNvSpPr/>
              <p:nvPr/>
            </p:nvSpPr>
            <p:spPr>
              <a:xfrm>
                <a:off x="3257082" y="3256797"/>
                <a:ext cx="85353" cy="1056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633307" y="3256797"/>
                <a:ext cx="85353" cy="1056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타원 45"/>
            <p:cNvSpPr/>
            <p:nvPr/>
          </p:nvSpPr>
          <p:spPr>
            <a:xfrm>
              <a:off x="9429580" y="2699955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10039534" y="2706841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직선 연결선 56"/>
          <p:cNvCxnSpPr/>
          <p:nvPr/>
        </p:nvCxnSpPr>
        <p:spPr>
          <a:xfrm flipH="1" flipV="1">
            <a:off x="8648679" y="4390822"/>
            <a:ext cx="175259" cy="480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8734311" y="4757796"/>
            <a:ext cx="179254" cy="631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9475300" y="3329680"/>
            <a:ext cx="914754" cy="477939"/>
            <a:chOff x="9475300" y="3329680"/>
            <a:chExt cx="914754" cy="477939"/>
          </a:xfrm>
        </p:grpSpPr>
        <p:sp>
          <p:nvSpPr>
            <p:cNvPr id="47" name="사다리꼴 46"/>
            <p:cNvSpPr/>
            <p:nvPr/>
          </p:nvSpPr>
          <p:spPr>
            <a:xfrm>
              <a:off x="9869831" y="3521173"/>
              <a:ext cx="158322" cy="210568"/>
            </a:xfrm>
            <a:prstGeom prst="trapezoid">
              <a:avLst>
                <a:gd name="adj" fmla="val 11463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stCxn id="47" idx="1"/>
            </p:cNvCxnSpPr>
            <p:nvPr/>
          </p:nvCxnSpPr>
          <p:spPr>
            <a:xfrm flipH="1">
              <a:off x="9863138" y="3626457"/>
              <a:ext cx="15767" cy="1811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7" idx="3"/>
            </p:cNvCxnSpPr>
            <p:nvPr/>
          </p:nvCxnSpPr>
          <p:spPr>
            <a:xfrm>
              <a:off x="10019079" y="3626457"/>
              <a:ext cx="15625" cy="1783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타원 62"/>
            <p:cNvSpPr/>
            <p:nvPr/>
          </p:nvSpPr>
          <p:spPr>
            <a:xfrm>
              <a:off x="9725227" y="3329680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101452" y="3329680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9475300" y="3492435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085254" y="3499321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23578" y="2737764"/>
            <a:ext cx="507736" cy="457742"/>
            <a:chOff x="3257082" y="3256797"/>
            <a:chExt cx="461578" cy="416129"/>
          </a:xfrm>
        </p:grpSpPr>
        <p:grpSp>
          <p:nvGrpSpPr>
            <p:cNvPr id="82" name="그룹 81"/>
            <p:cNvGrpSpPr/>
            <p:nvPr/>
          </p:nvGrpSpPr>
          <p:grpSpPr>
            <a:xfrm>
              <a:off x="3435469" y="3490898"/>
              <a:ext cx="128582" cy="182028"/>
              <a:chOff x="3403635" y="3455024"/>
              <a:chExt cx="199227" cy="282035"/>
            </a:xfrm>
          </p:grpSpPr>
          <p:sp>
            <p:nvSpPr>
              <p:cNvPr id="85" name="이등변 삼각형 84"/>
              <p:cNvSpPr/>
              <p:nvPr/>
            </p:nvSpPr>
            <p:spPr>
              <a:xfrm rot="10800000">
                <a:off x="3435002" y="3560973"/>
                <a:ext cx="121769" cy="176086"/>
              </a:xfrm>
              <a:prstGeom prst="triangl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0"/>
              </p:cNvCxnSpPr>
              <p:nvPr/>
            </p:nvCxnSpPr>
            <p:spPr>
              <a:xfrm flipH="1" flipV="1">
                <a:off x="3403635" y="3466090"/>
                <a:ext cx="92250" cy="27096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>
                <a:stCxn id="85" idx="0"/>
              </p:cNvCxnSpPr>
              <p:nvPr/>
            </p:nvCxnSpPr>
            <p:spPr>
              <a:xfrm flipV="1">
                <a:off x="3495886" y="3455024"/>
                <a:ext cx="106976" cy="2820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타원 82"/>
            <p:cNvSpPr/>
            <p:nvPr/>
          </p:nvSpPr>
          <p:spPr>
            <a:xfrm>
              <a:off x="3257082" y="3256797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633307" y="3256797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316358" y="2437577"/>
            <a:ext cx="801939" cy="576222"/>
            <a:chOff x="9723506" y="257589"/>
            <a:chExt cx="801939" cy="576222"/>
          </a:xfrm>
        </p:grpSpPr>
        <p:grpSp>
          <p:nvGrpSpPr>
            <p:cNvPr id="99" name="그룹 98"/>
            <p:cNvGrpSpPr/>
            <p:nvPr/>
          </p:nvGrpSpPr>
          <p:grpSpPr>
            <a:xfrm>
              <a:off x="9723506" y="414617"/>
              <a:ext cx="801939" cy="419194"/>
              <a:chOff x="1705232" y="3731741"/>
              <a:chExt cx="1749291" cy="914400"/>
            </a:xfrm>
          </p:grpSpPr>
          <p:sp>
            <p:nvSpPr>
              <p:cNvPr id="102" name="막힌 원호 101"/>
              <p:cNvSpPr/>
              <p:nvPr/>
            </p:nvSpPr>
            <p:spPr>
              <a:xfrm rot="10800000">
                <a:off x="1705232" y="3731741"/>
                <a:ext cx="914400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막힌 원호 102"/>
              <p:cNvSpPr/>
              <p:nvPr/>
            </p:nvSpPr>
            <p:spPr>
              <a:xfrm rot="10800000" flipH="1">
                <a:off x="2540122" y="3731741"/>
                <a:ext cx="914401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10289110" y="257589"/>
              <a:ext cx="106950" cy="1596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9847416" y="260216"/>
              <a:ext cx="106950" cy="1596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10043119" y="512428"/>
              <a:ext cx="170612" cy="14707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2333625" y="4414851"/>
            <a:ext cx="1034887" cy="962834"/>
            <a:chOff x="1400173" y="3492435"/>
            <a:chExt cx="1457326" cy="1132751"/>
          </a:xfrm>
        </p:grpSpPr>
        <p:sp>
          <p:nvSpPr>
            <p:cNvPr id="88" name="사다리꼴 87"/>
            <p:cNvSpPr/>
            <p:nvPr/>
          </p:nvSpPr>
          <p:spPr>
            <a:xfrm>
              <a:off x="1400174" y="3492435"/>
              <a:ext cx="1457325" cy="56521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다리꼴 105"/>
            <p:cNvSpPr/>
            <p:nvPr/>
          </p:nvSpPr>
          <p:spPr>
            <a:xfrm rot="10800000">
              <a:off x="1400173" y="4059971"/>
              <a:ext cx="1457325" cy="56521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580133" y="2511006"/>
            <a:ext cx="914754" cy="477939"/>
            <a:chOff x="9475300" y="3329680"/>
            <a:chExt cx="914754" cy="477939"/>
          </a:xfrm>
        </p:grpSpPr>
        <p:sp>
          <p:nvSpPr>
            <p:cNvPr id="90" name="사다리꼴 89"/>
            <p:cNvSpPr/>
            <p:nvPr/>
          </p:nvSpPr>
          <p:spPr>
            <a:xfrm>
              <a:off x="9869831" y="3521173"/>
              <a:ext cx="158322" cy="210568"/>
            </a:xfrm>
            <a:prstGeom prst="trapezoid">
              <a:avLst>
                <a:gd name="adj" fmla="val 11463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/>
            <p:cNvCxnSpPr>
              <a:stCxn id="90" idx="1"/>
            </p:cNvCxnSpPr>
            <p:nvPr/>
          </p:nvCxnSpPr>
          <p:spPr>
            <a:xfrm flipH="1">
              <a:off x="9863138" y="3626457"/>
              <a:ext cx="15767" cy="1811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90" idx="3"/>
            </p:cNvCxnSpPr>
            <p:nvPr/>
          </p:nvCxnSpPr>
          <p:spPr>
            <a:xfrm>
              <a:off x="10019079" y="3626457"/>
              <a:ext cx="15625" cy="1783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타원 92"/>
            <p:cNvSpPr/>
            <p:nvPr/>
          </p:nvSpPr>
          <p:spPr>
            <a:xfrm>
              <a:off x="9725227" y="3329680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10101452" y="3329680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9475300" y="3492435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10085254" y="3499321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이등변 삼각형 107"/>
          <p:cNvSpPr/>
          <p:nvPr/>
        </p:nvSpPr>
        <p:spPr>
          <a:xfrm>
            <a:off x="2476831" y="4166308"/>
            <a:ext cx="302248" cy="2605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이등변 삼각형 108"/>
          <p:cNvSpPr/>
          <p:nvPr/>
        </p:nvSpPr>
        <p:spPr>
          <a:xfrm>
            <a:off x="2918419" y="4169139"/>
            <a:ext cx="302248" cy="2605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2471766" y="4604296"/>
            <a:ext cx="801939" cy="576222"/>
            <a:chOff x="9723506" y="257589"/>
            <a:chExt cx="801939" cy="576222"/>
          </a:xfrm>
        </p:grpSpPr>
        <p:grpSp>
          <p:nvGrpSpPr>
            <p:cNvPr id="111" name="그룹 110"/>
            <p:cNvGrpSpPr/>
            <p:nvPr/>
          </p:nvGrpSpPr>
          <p:grpSpPr>
            <a:xfrm>
              <a:off x="9723506" y="414617"/>
              <a:ext cx="801939" cy="419194"/>
              <a:chOff x="1705232" y="3731741"/>
              <a:chExt cx="1749291" cy="914400"/>
            </a:xfrm>
          </p:grpSpPr>
          <p:sp>
            <p:nvSpPr>
              <p:cNvPr id="115" name="막힌 원호 114"/>
              <p:cNvSpPr/>
              <p:nvPr/>
            </p:nvSpPr>
            <p:spPr>
              <a:xfrm rot="10800000">
                <a:off x="1705232" y="3731741"/>
                <a:ext cx="914400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막힌 원호 115"/>
              <p:cNvSpPr/>
              <p:nvPr/>
            </p:nvSpPr>
            <p:spPr>
              <a:xfrm rot="10800000" flipH="1">
                <a:off x="2540122" y="3731741"/>
                <a:ext cx="914401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10289110" y="257589"/>
              <a:ext cx="106950" cy="1596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847416" y="260216"/>
              <a:ext cx="106950" cy="1596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이등변 삼각형 113"/>
            <p:cNvSpPr/>
            <p:nvPr/>
          </p:nvSpPr>
          <p:spPr>
            <a:xfrm rot="10800000">
              <a:off x="10043119" y="512428"/>
              <a:ext cx="170612" cy="14707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8" name="Picture 6" descr="http://figurepresso89.cafe24.com/web/upload/NNEditor/20160815/%EA%B3%A0%EC%96%91%EC%9D%B4%20%EB%8B%A8%EB%B3%B4%20%EB%83%A5%EB%B3%B4%20%EB%83%90%EB%85%B8%2005_shop1_13022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t="9466" r="57341" b="10402"/>
          <a:stretch/>
        </p:blipFill>
        <p:spPr bwMode="auto">
          <a:xfrm>
            <a:off x="-657904" y="1958989"/>
            <a:ext cx="2125180" cy="325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mblogthumb2.phinf.naver.net/20110502_105/izet00_1304290353575j172I_JPEG/%C4%A1%B7%CE%C8%A84.jp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731" y="4181940"/>
            <a:ext cx="52387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자유형 106"/>
          <p:cNvSpPr/>
          <p:nvPr/>
        </p:nvSpPr>
        <p:spPr>
          <a:xfrm>
            <a:off x="5709735" y="1216728"/>
            <a:ext cx="1609725" cy="962025"/>
          </a:xfrm>
          <a:custGeom>
            <a:avLst/>
            <a:gdLst>
              <a:gd name="connsiteX0" fmla="*/ 619125 w 1609725"/>
              <a:gd name="connsiteY0" fmla="*/ 0 h 962025"/>
              <a:gd name="connsiteX1" fmla="*/ 447675 w 1609725"/>
              <a:gd name="connsiteY1" fmla="*/ 19050 h 962025"/>
              <a:gd name="connsiteX2" fmla="*/ 276225 w 1609725"/>
              <a:gd name="connsiteY2" fmla="*/ 123825 h 962025"/>
              <a:gd name="connsiteX3" fmla="*/ 190500 w 1609725"/>
              <a:gd name="connsiteY3" fmla="*/ 228600 h 962025"/>
              <a:gd name="connsiteX4" fmla="*/ 38100 w 1609725"/>
              <a:gd name="connsiteY4" fmla="*/ 400050 h 962025"/>
              <a:gd name="connsiteX5" fmla="*/ 0 w 1609725"/>
              <a:gd name="connsiteY5" fmla="*/ 504825 h 962025"/>
              <a:gd name="connsiteX6" fmla="*/ 0 w 1609725"/>
              <a:gd name="connsiteY6" fmla="*/ 609600 h 962025"/>
              <a:gd name="connsiteX7" fmla="*/ 9525 w 1609725"/>
              <a:gd name="connsiteY7" fmla="*/ 723900 h 962025"/>
              <a:gd name="connsiteX8" fmla="*/ 85725 w 1609725"/>
              <a:gd name="connsiteY8" fmla="*/ 838200 h 962025"/>
              <a:gd name="connsiteX9" fmla="*/ 219075 w 1609725"/>
              <a:gd name="connsiteY9" fmla="*/ 914400 h 962025"/>
              <a:gd name="connsiteX10" fmla="*/ 447675 w 1609725"/>
              <a:gd name="connsiteY10" fmla="*/ 942975 h 962025"/>
              <a:gd name="connsiteX11" fmla="*/ 571500 w 1609725"/>
              <a:gd name="connsiteY11" fmla="*/ 952500 h 962025"/>
              <a:gd name="connsiteX12" fmla="*/ 762000 w 1609725"/>
              <a:gd name="connsiteY12" fmla="*/ 962025 h 962025"/>
              <a:gd name="connsiteX13" fmla="*/ 847725 w 1609725"/>
              <a:gd name="connsiteY13" fmla="*/ 962025 h 962025"/>
              <a:gd name="connsiteX14" fmla="*/ 1095375 w 1609725"/>
              <a:gd name="connsiteY14" fmla="*/ 962025 h 962025"/>
              <a:gd name="connsiteX15" fmla="*/ 1247775 w 1609725"/>
              <a:gd name="connsiteY15" fmla="*/ 962025 h 962025"/>
              <a:gd name="connsiteX16" fmla="*/ 1457325 w 1609725"/>
              <a:gd name="connsiteY16" fmla="*/ 933450 h 962025"/>
              <a:gd name="connsiteX17" fmla="*/ 1600200 w 1609725"/>
              <a:gd name="connsiteY17" fmla="*/ 828675 h 962025"/>
              <a:gd name="connsiteX18" fmla="*/ 1609725 w 1609725"/>
              <a:gd name="connsiteY18" fmla="*/ 685800 h 962025"/>
              <a:gd name="connsiteX19" fmla="*/ 1552575 w 1609725"/>
              <a:gd name="connsiteY19" fmla="*/ 561975 h 962025"/>
              <a:gd name="connsiteX20" fmla="*/ 1485900 w 1609725"/>
              <a:gd name="connsiteY20" fmla="*/ 457200 h 962025"/>
              <a:gd name="connsiteX21" fmla="*/ 1428750 w 1609725"/>
              <a:gd name="connsiteY21" fmla="*/ 371475 h 962025"/>
              <a:gd name="connsiteX22" fmla="*/ 1333500 w 1609725"/>
              <a:gd name="connsiteY22" fmla="*/ 247650 h 962025"/>
              <a:gd name="connsiteX23" fmla="*/ 1247775 w 1609725"/>
              <a:gd name="connsiteY23" fmla="*/ 152400 h 962025"/>
              <a:gd name="connsiteX24" fmla="*/ 1171575 w 1609725"/>
              <a:gd name="connsiteY24" fmla="*/ 104775 h 962025"/>
              <a:gd name="connsiteX25" fmla="*/ 1066800 w 1609725"/>
              <a:gd name="connsiteY25" fmla="*/ 76200 h 962025"/>
              <a:gd name="connsiteX26" fmla="*/ 952500 w 1609725"/>
              <a:gd name="connsiteY26" fmla="*/ 66675 h 962025"/>
              <a:gd name="connsiteX27" fmla="*/ 838200 w 1609725"/>
              <a:gd name="connsiteY27" fmla="*/ 66675 h 962025"/>
              <a:gd name="connsiteX28" fmla="*/ 704850 w 1609725"/>
              <a:gd name="connsiteY28" fmla="*/ 28575 h 962025"/>
              <a:gd name="connsiteX29" fmla="*/ 619125 w 1609725"/>
              <a:gd name="connsiteY29" fmla="*/ 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09725" h="962025">
                <a:moveTo>
                  <a:pt x="619125" y="0"/>
                </a:moveTo>
                <a:lnTo>
                  <a:pt x="447675" y="19050"/>
                </a:lnTo>
                <a:lnTo>
                  <a:pt x="276225" y="123825"/>
                </a:lnTo>
                <a:lnTo>
                  <a:pt x="190500" y="228600"/>
                </a:lnTo>
                <a:lnTo>
                  <a:pt x="38100" y="400050"/>
                </a:lnTo>
                <a:lnTo>
                  <a:pt x="0" y="504825"/>
                </a:lnTo>
                <a:lnTo>
                  <a:pt x="0" y="609600"/>
                </a:lnTo>
                <a:lnTo>
                  <a:pt x="9525" y="723900"/>
                </a:lnTo>
                <a:lnTo>
                  <a:pt x="85725" y="838200"/>
                </a:lnTo>
                <a:lnTo>
                  <a:pt x="219075" y="914400"/>
                </a:lnTo>
                <a:lnTo>
                  <a:pt x="447675" y="942975"/>
                </a:lnTo>
                <a:cubicBezTo>
                  <a:pt x="546022" y="953902"/>
                  <a:pt x="504649" y="952500"/>
                  <a:pt x="571500" y="952500"/>
                </a:cubicBezTo>
                <a:lnTo>
                  <a:pt x="762000" y="962025"/>
                </a:lnTo>
                <a:lnTo>
                  <a:pt x="847725" y="962025"/>
                </a:lnTo>
                <a:lnTo>
                  <a:pt x="1095375" y="962025"/>
                </a:lnTo>
                <a:lnTo>
                  <a:pt x="1247775" y="962025"/>
                </a:lnTo>
                <a:lnTo>
                  <a:pt x="1457325" y="933450"/>
                </a:lnTo>
                <a:lnTo>
                  <a:pt x="1600200" y="828675"/>
                </a:lnTo>
                <a:lnTo>
                  <a:pt x="1609725" y="685800"/>
                </a:lnTo>
                <a:lnTo>
                  <a:pt x="1552575" y="561975"/>
                </a:lnTo>
                <a:lnTo>
                  <a:pt x="1485900" y="457200"/>
                </a:lnTo>
                <a:lnTo>
                  <a:pt x="1428750" y="371475"/>
                </a:lnTo>
                <a:lnTo>
                  <a:pt x="1333500" y="247650"/>
                </a:lnTo>
                <a:lnTo>
                  <a:pt x="1247775" y="152400"/>
                </a:lnTo>
                <a:lnTo>
                  <a:pt x="1171575" y="104775"/>
                </a:lnTo>
                <a:lnTo>
                  <a:pt x="1066800" y="76200"/>
                </a:lnTo>
                <a:lnTo>
                  <a:pt x="952500" y="66675"/>
                </a:lnTo>
                <a:lnTo>
                  <a:pt x="838200" y="66675"/>
                </a:lnTo>
                <a:lnTo>
                  <a:pt x="704850" y="28575"/>
                </a:lnTo>
                <a:lnTo>
                  <a:pt x="61912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/>
          <p:cNvGrpSpPr/>
          <p:nvPr/>
        </p:nvGrpSpPr>
        <p:grpSpPr>
          <a:xfrm>
            <a:off x="4898264" y="3768247"/>
            <a:ext cx="1515178" cy="1038342"/>
            <a:chOff x="1400174" y="3492435"/>
            <a:chExt cx="1457325" cy="834358"/>
          </a:xfrm>
        </p:grpSpPr>
        <p:sp>
          <p:nvSpPr>
            <p:cNvPr id="125" name="사다리꼴 124"/>
            <p:cNvSpPr/>
            <p:nvPr/>
          </p:nvSpPr>
          <p:spPr>
            <a:xfrm>
              <a:off x="1400174" y="3492435"/>
              <a:ext cx="1457325" cy="56521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사다리꼴 125"/>
            <p:cNvSpPr/>
            <p:nvPr/>
          </p:nvSpPr>
          <p:spPr>
            <a:xfrm rot="10800000">
              <a:off x="1400174" y="4041840"/>
              <a:ext cx="1457325" cy="284953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자유형 118"/>
          <p:cNvSpPr/>
          <p:nvPr/>
        </p:nvSpPr>
        <p:spPr>
          <a:xfrm>
            <a:off x="2179876" y="204667"/>
            <a:ext cx="1300368" cy="874975"/>
          </a:xfrm>
          <a:custGeom>
            <a:avLst/>
            <a:gdLst>
              <a:gd name="connsiteX0" fmla="*/ 2362200 w 4938145"/>
              <a:gd name="connsiteY0" fmla="*/ 16 h 3322718"/>
              <a:gd name="connsiteX1" fmla="*/ 2362200 w 4938145"/>
              <a:gd name="connsiteY1" fmla="*/ 133366 h 3322718"/>
              <a:gd name="connsiteX2" fmla="*/ 1743075 w 4938145"/>
              <a:gd name="connsiteY2" fmla="*/ 85741 h 3322718"/>
              <a:gd name="connsiteX3" fmla="*/ 895350 w 4938145"/>
              <a:gd name="connsiteY3" fmla="*/ 457216 h 3322718"/>
              <a:gd name="connsiteX4" fmla="*/ 361950 w 4938145"/>
              <a:gd name="connsiteY4" fmla="*/ 1000141 h 3322718"/>
              <a:gd name="connsiteX5" fmla="*/ 76200 w 4938145"/>
              <a:gd name="connsiteY5" fmla="*/ 1466866 h 3322718"/>
              <a:gd name="connsiteX6" fmla="*/ 0 w 4938145"/>
              <a:gd name="connsiteY6" fmla="*/ 1981216 h 3322718"/>
              <a:gd name="connsiteX7" fmla="*/ 76200 w 4938145"/>
              <a:gd name="connsiteY7" fmla="*/ 2495566 h 3322718"/>
              <a:gd name="connsiteX8" fmla="*/ 438150 w 4938145"/>
              <a:gd name="connsiteY8" fmla="*/ 2867041 h 3322718"/>
              <a:gd name="connsiteX9" fmla="*/ 981075 w 4938145"/>
              <a:gd name="connsiteY9" fmla="*/ 3124216 h 3322718"/>
              <a:gd name="connsiteX10" fmla="*/ 1819275 w 4938145"/>
              <a:gd name="connsiteY10" fmla="*/ 3295666 h 3322718"/>
              <a:gd name="connsiteX11" fmla="*/ 3114675 w 4938145"/>
              <a:gd name="connsiteY11" fmla="*/ 3295666 h 3322718"/>
              <a:gd name="connsiteX12" fmla="*/ 4095750 w 4938145"/>
              <a:gd name="connsiteY12" fmla="*/ 3038491 h 3322718"/>
              <a:gd name="connsiteX13" fmla="*/ 4724400 w 4938145"/>
              <a:gd name="connsiteY13" fmla="*/ 2686066 h 3322718"/>
              <a:gd name="connsiteX14" fmla="*/ 4914900 w 4938145"/>
              <a:gd name="connsiteY14" fmla="*/ 2124091 h 3322718"/>
              <a:gd name="connsiteX15" fmla="*/ 4905375 w 4938145"/>
              <a:gd name="connsiteY15" fmla="*/ 1600216 h 3322718"/>
              <a:gd name="connsiteX16" fmla="*/ 4648200 w 4938145"/>
              <a:gd name="connsiteY16" fmla="*/ 1095391 h 3322718"/>
              <a:gd name="connsiteX17" fmla="*/ 4219575 w 4938145"/>
              <a:gd name="connsiteY17" fmla="*/ 609616 h 3322718"/>
              <a:gd name="connsiteX18" fmla="*/ 3695700 w 4938145"/>
              <a:gd name="connsiteY18" fmla="*/ 295291 h 3322718"/>
              <a:gd name="connsiteX19" fmla="*/ 3276600 w 4938145"/>
              <a:gd name="connsiteY19" fmla="*/ 123841 h 3322718"/>
              <a:gd name="connsiteX20" fmla="*/ 2695575 w 4938145"/>
              <a:gd name="connsiteY20" fmla="*/ 9541 h 3322718"/>
              <a:gd name="connsiteX21" fmla="*/ 2219325 w 4938145"/>
              <a:gd name="connsiteY21" fmla="*/ 19066 h 3322718"/>
              <a:gd name="connsiteX22" fmla="*/ 1809750 w 4938145"/>
              <a:gd name="connsiteY22" fmla="*/ 76216 h 3322718"/>
              <a:gd name="connsiteX23" fmla="*/ 2343150 w 4938145"/>
              <a:gd name="connsiteY23" fmla="*/ 123841 h 3322718"/>
              <a:gd name="connsiteX24" fmla="*/ 2362200 w 4938145"/>
              <a:gd name="connsiteY24" fmla="*/ 16 h 332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38145" h="3322718">
                <a:moveTo>
                  <a:pt x="2362200" y="16"/>
                </a:moveTo>
                <a:cubicBezTo>
                  <a:pt x="2365375" y="1603"/>
                  <a:pt x="2465387" y="119079"/>
                  <a:pt x="2362200" y="133366"/>
                </a:cubicBezTo>
                <a:cubicBezTo>
                  <a:pt x="2259013" y="147653"/>
                  <a:pt x="1987550" y="31766"/>
                  <a:pt x="1743075" y="85741"/>
                </a:cubicBezTo>
                <a:cubicBezTo>
                  <a:pt x="1498600" y="139716"/>
                  <a:pt x="1125537" y="304816"/>
                  <a:pt x="895350" y="457216"/>
                </a:cubicBezTo>
                <a:cubicBezTo>
                  <a:pt x="665163" y="609616"/>
                  <a:pt x="498475" y="831866"/>
                  <a:pt x="361950" y="1000141"/>
                </a:cubicBezTo>
                <a:cubicBezTo>
                  <a:pt x="225425" y="1168416"/>
                  <a:pt x="136525" y="1303354"/>
                  <a:pt x="76200" y="1466866"/>
                </a:cubicBezTo>
                <a:cubicBezTo>
                  <a:pt x="15875" y="1630378"/>
                  <a:pt x="0" y="1809766"/>
                  <a:pt x="0" y="1981216"/>
                </a:cubicBezTo>
                <a:cubicBezTo>
                  <a:pt x="0" y="2152666"/>
                  <a:pt x="3175" y="2347929"/>
                  <a:pt x="76200" y="2495566"/>
                </a:cubicBezTo>
                <a:cubicBezTo>
                  <a:pt x="149225" y="2643203"/>
                  <a:pt x="287338" y="2762266"/>
                  <a:pt x="438150" y="2867041"/>
                </a:cubicBezTo>
                <a:cubicBezTo>
                  <a:pt x="588962" y="2971816"/>
                  <a:pt x="750888" y="3052779"/>
                  <a:pt x="981075" y="3124216"/>
                </a:cubicBezTo>
                <a:cubicBezTo>
                  <a:pt x="1211262" y="3195653"/>
                  <a:pt x="1463675" y="3267091"/>
                  <a:pt x="1819275" y="3295666"/>
                </a:cubicBezTo>
                <a:cubicBezTo>
                  <a:pt x="2174875" y="3324241"/>
                  <a:pt x="2735263" y="3338529"/>
                  <a:pt x="3114675" y="3295666"/>
                </a:cubicBezTo>
                <a:cubicBezTo>
                  <a:pt x="3494088" y="3252804"/>
                  <a:pt x="3827463" y="3140091"/>
                  <a:pt x="4095750" y="3038491"/>
                </a:cubicBezTo>
                <a:cubicBezTo>
                  <a:pt x="4364037" y="2936891"/>
                  <a:pt x="4587875" y="2838466"/>
                  <a:pt x="4724400" y="2686066"/>
                </a:cubicBezTo>
                <a:cubicBezTo>
                  <a:pt x="4860925" y="2533666"/>
                  <a:pt x="4884738" y="2305066"/>
                  <a:pt x="4914900" y="2124091"/>
                </a:cubicBezTo>
                <a:cubicBezTo>
                  <a:pt x="4945062" y="1943116"/>
                  <a:pt x="4949825" y="1771666"/>
                  <a:pt x="4905375" y="1600216"/>
                </a:cubicBezTo>
                <a:cubicBezTo>
                  <a:pt x="4860925" y="1428766"/>
                  <a:pt x="4762500" y="1260491"/>
                  <a:pt x="4648200" y="1095391"/>
                </a:cubicBezTo>
                <a:cubicBezTo>
                  <a:pt x="4533900" y="930291"/>
                  <a:pt x="4378325" y="742966"/>
                  <a:pt x="4219575" y="609616"/>
                </a:cubicBezTo>
                <a:cubicBezTo>
                  <a:pt x="4060825" y="476266"/>
                  <a:pt x="3852863" y="376254"/>
                  <a:pt x="3695700" y="295291"/>
                </a:cubicBezTo>
                <a:cubicBezTo>
                  <a:pt x="3538537" y="214328"/>
                  <a:pt x="3443287" y="171466"/>
                  <a:pt x="3276600" y="123841"/>
                </a:cubicBezTo>
                <a:cubicBezTo>
                  <a:pt x="3109913" y="76216"/>
                  <a:pt x="2871787" y="27003"/>
                  <a:pt x="2695575" y="9541"/>
                </a:cubicBezTo>
                <a:cubicBezTo>
                  <a:pt x="2519363" y="-7921"/>
                  <a:pt x="2366962" y="7954"/>
                  <a:pt x="2219325" y="19066"/>
                </a:cubicBezTo>
                <a:cubicBezTo>
                  <a:pt x="2071688" y="30178"/>
                  <a:pt x="1789113" y="58754"/>
                  <a:pt x="1809750" y="76216"/>
                </a:cubicBezTo>
                <a:cubicBezTo>
                  <a:pt x="1830387" y="93678"/>
                  <a:pt x="2247900" y="136541"/>
                  <a:pt x="2343150" y="123841"/>
                </a:cubicBezTo>
                <a:cubicBezTo>
                  <a:pt x="2438400" y="111141"/>
                  <a:pt x="2359025" y="-1571"/>
                  <a:pt x="2362200" y="16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이등변 삼각형 133"/>
          <p:cNvSpPr/>
          <p:nvPr/>
        </p:nvSpPr>
        <p:spPr>
          <a:xfrm>
            <a:off x="5305465" y="3518342"/>
            <a:ext cx="302248" cy="2605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이등변 삼각형 134"/>
          <p:cNvSpPr/>
          <p:nvPr/>
        </p:nvSpPr>
        <p:spPr>
          <a:xfrm>
            <a:off x="5747053" y="3521173"/>
            <a:ext cx="302248" cy="2605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/>
          <p:cNvGrpSpPr/>
          <p:nvPr/>
        </p:nvGrpSpPr>
        <p:grpSpPr>
          <a:xfrm>
            <a:off x="5013811" y="3867520"/>
            <a:ext cx="1252214" cy="858134"/>
            <a:chOff x="1400174" y="3492435"/>
            <a:chExt cx="1457325" cy="834358"/>
          </a:xfrm>
          <a:solidFill>
            <a:schemeClr val="tx1"/>
          </a:solidFill>
        </p:grpSpPr>
        <p:sp>
          <p:nvSpPr>
            <p:cNvPr id="137" name="사다리꼴 136"/>
            <p:cNvSpPr/>
            <p:nvPr/>
          </p:nvSpPr>
          <p:spPr>
            <a:xfrm>
              <a:off x="1400174" y="3492435"/>
              <a:ext cx="1457325" cy="565215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사다리꼴 137"/>
            <p:cNvSpPr/>
            <p:nvPr/>
          </p:nvSpPr>
          <p:spPr>
            <a:xfrm rot="10800000">
              <a:off x="1400174" y="4041840"/>
              <a:ext cx="1457325" cy="28495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398909" y="4108801"/>
            <a:ext cx="507736" cy="457742"/>
            <a:chOff x="3257082" y="3256797"/>
            <a:chExt cx="461578" cy="416129"/>
          </a:xfrm>
          <a:solidFill>
            <a:schemeClr val="bg1"/>
          </a:solidFill>
        </p:grpSpPr>
        <p:grpSp>
          <p:nvGrpSpPr>
            <p:cNvPr id="128" name="그룹 127"/>
            <p:cNvGrpSpPr/>
            <p:nvPr/>
          </p:nvGrpSpPr>
          <p:grpSpPr>
            <a:xfrm>
              <a:off x="3435469" y="3490898"/>
              <a:ext cx="128582" cy="182028"/>
              <a:chOff x="3403635" y="3455024"/>
              <a:chExt cx="199227" cy="282035"/>
            </a:xfrm>
            <a:grpFill/>
          </p:grpSpPr>
          <p:sp>
            <p:nvSpPr>
              <p:cNvPr id="131" name="이등변 삼각형 130"/>
              <p:cNvSpPr/>
              <p:nvPr/>
            </p:nvSpPr>
            <p:spPr>
              <a:xfrm rot="10800000">
                <a:off x="3435002" y="3560973"/>
                <a:ext cx="121769" cy="176086"/>
              </a:xfrm>
              <a:prstGeom prst="triangl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2" name="직선 연결선 131"/>
              <p:cNvCxnSpPr>
                <a:stCxn id="131" idx="0"/>
              </p:cNvCxnSpPr>
              <p:nvPr/>
            </p:nvCxnSpPr>
            <p:spPr>
              <a:xfrm flipH="1" flipV="1">
                <a:off x="3403635" y="3466090"/>
                <a:ext cx="92250" cy="27096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stCxn id="131" idx="0"/>
              </p:cNvCxnSpPr>
              <p:nvPr/>
            </p:nvCxnSpPr>
            <p:spPr>
              <a:xfrm flipV="1">
                <a:off x="3495886" y="3455024"/>
                <a:ext cx="106976" cy="282035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9" name="타원 128"/>
            <p:cNvSpPr/>
            <p:nvPr/>
          </p:nvSpPr>
          <p:spPr>
            <a:xfrm>
              <a:off x="3257082" y="3256797"/>
              <a:ext cx="85353" cy="10561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3633307" y="3256797"/>
              <a:ext cx="85353" cy="10561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57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/>
          <p:cNvSpPr/>
          <p:nvPr/>
        </p:nvSpPr>
        <p:spPr>
          <a:xfrm rot="16200000">
            <a:off x="5365874" y="5095128"/>
            <a:ext cx="788195" cy="41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 rot="16200000">
            <a:off x="5894079" y="5078902"/>
            <a:ext cx="788195" cy="41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3168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사자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헤어 모델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19985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ko-KR" altLang="en-US" sz="1000" smtClean="0"/>
              <a:t>족 보행을 하는 고양이 모양 로봇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단순한 도형으로 이루어진 형태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얼굴 부분은 모니터로 되어 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250725" y="224893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4300152" y="1933654"/>
            <a:ext cx="365720" cy="315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4741740" y="1936485"/>
            <a:ext cx="365720" cy="3152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9445932" y="1662876"/>
            <a:ext cx="801939" cy="541555"/>
            <a:chOff x="4305521" y="2457676"/>
            <a:chExt cx="801939" cy="541555"/>
          </a:xfrm>
        </p:grpSpPr>
        <p:grpSp>
          <p:nvGrpSpPr>
            <p:cNvPr id="7" name="그룹 6"/>
            <p:cNvGrpSpPr/>
            <p:nvPr/>
          </p:nvGrpSpPr>
          <p:grpSpPr>
            <a:xfrm>
              <a:off x="4305521" y="2580037"/>
              <a:ext cx="801939" cy="419194"/>
              <a:chOff x="1705232" y="3731741"/>
              <a:chExt cx="1749291" cy="914400"/>
            </a:xfrm>
          </p:grpSpPr>
          <p:sp>
            <p:nvSpPr>
              <p:cNvPr id="6" name="막힌 원호 5"/>
              <p:cNvSpPr/>
              <p:nvPr/>
            </p:nvSpPr>
            <p:spPr>
              <a:xfrm rot="10800000">
                <a:off x="1705232" y="3731741"/>
                <a:ext cx="914400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막힌 원호 23"/>
              <p:cNvSpPr/>
              <p:nvPr/>
            </p:nvSpPr>
            <p:spPr>
              <a:xfrm rot="10800000" flipH="1">
                <a:off x="2540122" y="3731741"/>
                <a:ext cx="914401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4859895" y="2457676"/>
              <a:ext cx="129410" cy="1932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18201" y="2460303"/>
              <a:ext cx="129410" cy="1932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9448983" y="2477092"/>
            <a:ext cx="914754" cy="416129"/>
            <a:chOff x="9429580" y="2506720"/>
            <a:chExt cx="914754" cy="416129"/>
          </a:xfrm>
        </p:grpSpPr>
        <p:grpSp>
          <p:nvGrpSpPr>
            <p:cNvPr id="43" name="그룹 42"/>
            <p:cNvGrpSpPr/>
            <p:nvPr/>
          </p:nvGrpSpPr>
          <p:grpSpPr>
            <a:xfrm>
              <a:off x="9649027" y="2506720"/>
              <a:ext cx="461578" cy="416129"/>
              <a:chOff x="3257082" y="3256797"/>
              <a:chExt cx="461578" cy="416129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3435469" y="3490898"/>
                <a:ext cx="128582" cy="182028"/>
                <a:chOff x="3403635" y="3455024"/>
                <a:chExt cx="199227" cy="282035"/>
              </a:xfrm>
            </p:grpSpPr>
            <p:sp>
              <p:nvSpPr>
                <p:cNvPr id="12" name="이등변 삼각형 11"/>
                <p:cNvSpPr/>
                <p:nvPr/>
              </p:nvSpPr>
              <p:spPr>
                <a:xfrm rot="10800000">
                  <a:off x="3435002" y="3560973"/>
                  <a:ext cx="121769" cy="176086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0" name="직선 연결선 19"/>
                <p:cNvCxnSpPr>
                  <a:stCxn id="12" idx="0"/>
                </p:cNvCxnSpPr>
                <p:nvPr/>
              </p:nvCxnSpPr>
              <p:spPr>
                <a:xfrm flipH="1" flipV="1">
                  <a:off x="3403635" y="3466090"/>
                  <a:ext cx="92250" cy="27096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>
                  <a:stCxn id="12" idx="0"/>
                </p:cNvCxnSpPr>
                <p:nvPr/>
              </p:nvCxnSpPr>
              <p:spPr>
                <a:xfrm flipV="1">
                  <a:off x="3495886" y="3455024"/>
                  <a:ext cx="106976" cy="28203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타원 39"/>
              <p:cNvSpPr/>
              <p:nvPr/>
            </p:nvSpPr>
            <p:spPr>
              <a:xfrm>
                <a:off x="3257082" y="3256797"/>
                <a:ext cx="85353" cy="1056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633307" y="3256797"/>
                <a:ext cx="85353" cy="1056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타원 45"/>
            <p:cNvSpPr/>
            <p:nvPr/>
          </p:nvSpPr>
          <p:spPr>
            <a:xfrm>
              <a:off x="9429580" y="2699955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10039534" y="2706841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직선 연결선 56"/>
          <p:cNvCxnSpPr/>
          <p:nvPr/>
        </p:nvCxnSpPr>
        <p:spPr>
          <a:xfrm flipH="1" flipV="1">
            <a:off x="8648679" y="4390822"/>
            <a:ext cx="175259" cy="480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8734311" y="4757796"/>
            <a:ext cx="179254" cy="631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9475300" y="3329680"/>
            <a:ext cx="914754" cy="477939"/>
            <a:chOff x="9475300" y="3329680"/>
            <a:chExt cx="914754" cy="477939"/>
          </a:xfrm>
        </p:grpSpPr>
        <p:sp>
          <p:nvSpPr>
            <p:cNvPr id="47" name="사다리꼴 46"/>
            <p:cNvSpPr/>
            <p:nvPr/>
          </p:nvSpPr>
          <p:spPr>
            <a:xfrm>
              <a:off x="9869831" y="3521173"/>
              <a:ext cx="158322" cy="210568"/>
            </a:xfrm>
            <a:prstGeom prst="trapezoid">
              <a:avLst>
                <a:gd name="adj" fmla="val 11463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stCxn id="47" idx="1"/>
            </p:cNvCxnSpPr>
            <p:nvPr/>
          </p:nvCxnSpPr>
          <p:spPr>
            <a:xfrm flipH="1">
              <a:off x="9863138" y="3626457"/>
              <a:ext cx="15767" cy="1811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7" idx="3"/>
            </p:cNvCxnSpPr>
            <p:nvPr/>
          </p:nvCxnSpPr>
          <p:spPr>
            <a:xfrm>
              <a:off x="10019079" y="3626457"/>
              <a:ext cx="15625" cy="1783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타원 62"/>
            <p:cNvSpPr/>
            <p:nvPr/>
          </p:nvSpPr>
          <p:spPr>
            <a:xfrm>
              <a:off x="9725227" y="3329680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101452" y="3329680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9475300" y="3492435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085254" y="3499321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23578" y="2737764"/>
            <a:ext cx="507736" cy="457742"/>
            <a:chOff x="3257082" y="3256797"/>
            <a:chExt cx="461578" cy="416129"/>
          </a:xfrm>
        </p:grpSpPr>
        <p:grpSp>
          <p:nvGrpSpPr>
            <p:cNvPr id="82" name="그룹 81"/>
            <p:cNvGrpSpPr/>
            <p:nvPr/>
          </p:nvGrpSpPr>
          <p:grpSpPr>
            <a:xfrm>
              <a:off x="3435469" y="3490898"/>
              <a:ext cx="128582" cy="182028"/>
              <a:chOff x="3403635" y="3455024"/>
              <a:chExt cx="199227" cy="282035"/>
            </a:xfrm>
          </p:grpSpPr>
          <p:sp>
            <p:nvSpPr>
              <p:cNvPr id="85" name="이등변 삼각형 84"/>
              <p:cNvSpPr/>
              <p:nvPr/>
            </p:nvSpPr>
            <p:spPr>
              <a:xfrm rot="10800000">
                <a:off x="3435002" y="3560973"/>
                <a:ext cx="121769" cy="176086"/>
              </a:xfrm>
              <a:prstGeom prst="triangl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0"/>
              </p:cNvCxnSpPr>
              <p:nvPr/>
            </p:nvCxnSpPr>
            <p:spPr>
              <a:xfrm flipH="1" flipV="1">
                <a:off x="3403635" y="3466090"/>
                <a:ext cx="92250" cy="27096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>
                <a:stCxn id="85" idx="0"/>
              </p:cNvCxnSpPr>
              <p:nvPr/>
            </p:nvCxnSpPr>
            <p:spPr>
              <a:xfrm flipV="1">
                <a:off x="3495886" y="3455024"/>
                <a:ext cx="106976" cy="2820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타원 82"/>
            <p:cNvSpPr/>
            <p:nvPr/>
          </p:nvSpPr>
          <p:spPr>
            <a:xfrm>
              <a:off x="3257082" y="3256797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633307" y="3256797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316358" y="2437577"/>
            <a:ext cx="801939" cy="576222"/>
            <a:chOff x="9723506" y="257589"/>
            <a:chExt cx="801939" cy="576222"/>
          </a:xfrm>
        </p:grpSpPr>
        <p:grpSp>
          <p:nvGrpSpPr>
            <p:cNvPr id="99" name="그룹 98"/>
            <p:cNvGrpSpPr/>
            <p:nvPr/>
          </p:nvGrpSpPr>
          <p:grpSpPr>
            <a:xfrm>
              <a:off x="9723506" y="414617"/>
              <a:ext cx="801939" cy="419194"/>
              <a:chOff x="1705232" y="3731741"/>
              <a:chExt cx="1749291" cy="914400"/>
            </a:xfrm>
          </p:grpSpPr>
          <p:sp>
            <p:nvSpPr>
              <p:cNvPr id="102" name="막힌 원호 101"/>
              <p:cNvSpPr/>
              <p:nvPr/>
            </p:nvSpPr>
            <p:spPr>
              <a:xfrm rot="10800000">
                <a:off x="1705232" y="3731741"/>
                <a:ext cx="914400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막힌 원호 102"/>
              <p:cNvSpPr/>
              <p:nvPr/>
            </p:nvSpPr>
            <p:spPr>
              <a:xfrm rot="10800000" flipH="1">
                <a:off x="2540122" y="3731741"/>
                <a:ext cx="914401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10289110" y="257589"/>
              <a:ext cx="106950" cy="1596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9847416" y="260216"/>
              <a:ext cx="106950" cy="1596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10043119" y="512428"/>
              <a:ext cx="170612" cy="14707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580133" y="2511006"/>
            <a:ext cx="914754" cy="477939"/>
            <a:chOff x="9475300" y="3329680"/>
            <a:chExt cx="914754" cy="477939"/>
          </a:xfrm>
        </p:grpSpPr>
        <p:sp>
          <p:nvSpPr>
            <p:cNvPr id="90" name="사다리꼴 89"/>
            <p:cNvSpPr/>
            <p:nvPr/>
          </p:nvSpPr>
          <p:spPr>
            <a:xfrm>
              <a:off x="9869831" y="3521173"/>
              <a:ext cx="158322" cy="210568"/>
            </a:xfrm>
            <a:prstGeom prst="trapezoid">
              <a:avLst>
                <a:gd name="adj" fmla="val 11463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/>
            <p:cNvCxnSpPr>
              <a:stCxn id="90" idx="1"/>
            </p:cNvCxnSpPr>
            <p:nvPr/>
          </p:nvCxnSpPr>
          <p:spPr>
            <a:xfrm flipH="1">
              <a:off x="9863138" y="3626457"/>
              <a:ext cx="15767" cy="1811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90" idx="3"/>
            </p:cNvCxnSpPr>
            <p:nvPr/>
          </p:nvCxnSpPr>
          <p:spPr>
            <a:xfrm>
              <a:off x="10019079" y="3626457"/>
              <a:ext cx="15625" cy="1783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타원 92"/>
            <p:cNvSpPr/>
            <p:nvPr/>
          </p:nvSpPr>
          <p:spPr>
            <a:xfrm>
              <a:off x="9725227" y="3329680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10101452" y="3329680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9475300" y="3492435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10085254" y="3499321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33625" y="4166308"/>
            <a:ext cx="1034887" cy="1211377"/>
            <a:chOff x="2333625" y="4166308"/>
            <a:chExt cx="1034887" cy="1211377"/>
          </a:xfrm>
        </p:grpSpPr>
        <p:grpSp>
          <p:nvGrpSpPr>
            <p:cNvPr id="104" name="그룹 103"/>
            <p:cNvGrpSpPr/>
            <p:nvPr/>
          </p:nvGrpSpPr>
          <p:grpSpPr>
            <a:xfrm>
              <a:off x="2333625" y="4414851"/>
              <a:ext cx="1034887" cy="962834"/>
              <a:chOff x="1400173" y="3492435"/>
              <a:chExt cx="1457326" cy="1132751"/>
            </a:xfrm>
          </p:grpSpPr>
          <p:sp>
            <p:nvSpPr>
              <p:cNvPr id="88" name="사다리꼴 87"/>
              <p:cNvSpPr/>
              <p:nvPr/>
            </p:nvSpPr>
            <p:spPr>
              <a:xfrm>
                <a:off x="1400174" y="3492435"/>
                <a:ext cx="1457325" cy="565215"/>
              </a:xfrm>
              <a:prstGeom prst="trapezoi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사다리꼴 105"/>
              <p:cNvSpPr/>
              <p:nvPr/>
            </p:nvSpPr>
            <p:spPr>
              <a:xfrm rot="10800000">
                <a:off x="1400173" y="4059971"/>
                <a:ext cx="1457325" cy="565215"/>
              </a:xfrm>
              <a:prstGeom prst="trapezoi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이등변 삼각형 107"/>
            <p:cNvSpPr/>
            <p:nvPr/>
          </p:nvSpPr>
          <p:spPr>
            <a:xfrm>
              <a:off x="2476831" y="4166308"/>
              <a:ext cx="302248" cy="2605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이등변 삼각형 108"/>
            <p:cNvSpPr/>
            <p:nvPr/>
          </p:nvSpPr>
          <p:spPr>
            <a:xfrm>
              <a:off x="2918419" y="4169139"/>
              <a:ext cx="302248" cy="2605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471766" y="4604296"/>
              <a:ext cx="801939" cy="576222"/>
              <a:chOff x="9723506" y="257589"/>
              <a:chExt cx="801939" cy="576222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9723506" y="414617"/>
                <a:ext cx="801939" cy="419194"/>
                <a:chOff x="1705232" y="3731741"/>
                <a:chExt cx="1749291" cy="914400"/>
              </a:xfrm>
            </p:grpSpPr>
            <p:sp>
              <p:nvSpPr>
                <p:cNvPr id="115" name="막힌 원호 114"/>
                <p:cNvSpPr/>
                <p:nvPr/>
              </p:nvSpPr>
              <p:spPr>
                <a:xfrm rot="10800000">
                  <a:off x="1705232" y="3731741"/>
                  <a:ext cx="914400" cy="914400"/>
                </a:xfrm>
                <a:prstGeom prst="blockArc">
                  <a:avLst>
                    <a:gd name="adj1" fmla="val 10800000"/>
                    <a:gd name="adj2" fmla="val 19199879"/>
                    <a:gd name="adj3" fmla="val 795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막힌 원호 115"/>
                <p:cNvSpPr/>
                <p:nvPr/>
              </p:nvSpPr>
              <p:spPr>
                <a:xfrm rot="10800000" flipH="1">
                  <a:off x="2540122" y="3731741"/>
                  <a:ext cx="914401" cy="914400"/>
                </a:xfrm>
                <a:prstGeom prst="blockArc">
                  <a:avLst>
                    <a:gd name="adj1" fmla="val 10800000"/>
                    <a:gd name="adj2" fmla="val 19199879"/>
                    <a:gd name="adj3" fmla="val 795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2" name="직사각형 111"/>
              <p:cNvSpPr/>
              <p:nvPr/>
            </p:nvSpPr>
            <p:spPr>
              <a:xfrm>
                <a:off x="10289110" y="257589"/>
                <a:ext cx="106950" cy="1596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9847416" y="260216"/>
                <a:ext cx="106950" cy="1596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 rot="10800000">
                <a:off x="10043119" y="512428"/>
                <a:ext cx="170612" cy="147078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18" name="Picture 6" descr="http://figurepresso89.cafe24.com/web/upload/NNEditor/20160815/%EA%B3%A0%EC%96%91%EC%9D%B4%20%EB%8B%A8%EB%B3%B4%20%EB%83%A5%EB%B3%B4%20%EB%83%90%EB%85%B8%2005_shop1_13022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t="9466" r="57341" b="10402"/>
          <a:stretch/>
        </p:blipFill>
        <p:spPr bwMode="auto">
          <a:xfrm>
            <a:off x="-686093" y="2119875"/>
            <a:ext cx="2125180" cy="325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mblogthumb2.phinf.naver.net/20110502_105/izet00_1304290353575j172I_JPEG/%C4%A1%B7%CE%C8%A84.jp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731" y="4181940"/>
            <a:ext cx="52387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자유형 118"/>
          <p:cNvSpPr/>
          <p:nvPr/>
        </p:nvSpPr>
        <p:spPr>
          <a:xfrm>
            <a:off x="2179876" y="204667"/>
            <a:ext cx="1300368" cy="874975"/>
          </a:xfrm>
          <a:custGeom>
            <a:avLst/>
            <a:gdLst>
              <a:gd name="connsiteX0" fmla="*/ 2362200 w 4938145"/>
              <a:gd name="connsiteY0" fmla="*/ 16 h 3322718"/>
              <a:gd name="connsiteX1" fmla="*/ 2362200 w 4938145"/>
              <a:gd name="connsiteY1" fmla="*/ 133366 h 3322718"/>
              <a:gd name="connsiteX2" fmla="*/ 1743075 w 4938145"/>
              <a:gd name="connsiteY2" fmla="*/ 85741 h 3322718"/>
              <a:gd name="connsiteX3" fmla="*/ 895350 w 4938145"/>
              <a:gd name="connsiteY3" fmla="*/ 457216 h 3322718"/>
              <a:gd name="connsiteX4" fmla="*/ 361950 w 4938145"/>
              <a:gd name="connsiteY4" fmla="*/ 1000141 h 3322718"/>
              <a:gd name="connsiteX5" fmla="*/ 76200 w 4938145"/>
              <a:gd name="connsiteY5" fmla="*/ 1466866 h 3322718"/>
              <a:gd name="connsiteX6" fmla="*/ 0 w 4938145"/>
              <a:gd name="connsiteY6" fmla="*/ 1981216 h 3322718"/>
              <a:gd name="connsiteX7" fmla="*/ 76200 w 4938145"/>
              <a:gd name="connsiteY7" fmla="*/ 2495566 h 3322718"/>
              <a:gd name="connsiteX8" fmla="*/ 438150 w 4938145"/>
              <a:gd name="connsiteY8" fmla="*/ 2867041 h 3322718"/>
              <a:gd name="connsiteX9" fmla="*/ 981075 w 4938145"/>
              <a:gd name="connsiteY9" fmla="*/ 3124216 h 3322718"/>
              <a:gd name="connsiteX10" fmla="*/ 1819275 w 4938145"/>
              <a:gd name="connsiteY10" fmla="*/ 3295666 h 3322718"/>
              <a:gd name="connsiteX11" fmla="*/ 3114675 w 4938145"/>
              <a:gd name="connsiteY11" fmla="*/ 3295666 h 3322718"/>
              <a:gd name="connsiteX12" fmla="*/ 4095750 w 4938145"/>
              <a:gd name="connsiteY12" fmla="*/ 3038491 h 3322718"/>
              <a:gd name="connsiteX13" fmla="*/ 4724400 w 4938145"/>
              <a:gd name="connsiteY13" fmla="*/ 2686066 h 3322718"/>
              <a:gd name="connsiteX14" fmla="*/ 4914900 w 4938145"/>
              <a:gd name="connsiteY14" fmla="*/ 2124091 h 3322718"/>
              <a:gd name="connsiteX15" fmla="*/ 4905375 w 4938145"/>
              <a:gd name="connsiteY15" fmla="*/ 1600216 h 3322718"/>
              <a:gd name="connsiteX16" fmla="*/ 4648200 w 4938145"/>
              <a:gd name="connsiteY16" fmla="*/ 1095391 h 3322718"/>
              <a:gd name="connsiteX17" fmla="*/ 4219575 w 4938145"/>
              <a:gd name="connsiteY17" fmla="*/ 609616 h 3322718"/>
              <a:gd name="connsiteX18" fmla="*/ 3695700 w 4938145"/>
              <a:gd name="connsiteY18" fmla="*/ 295291 h 3322718"/>
              <a:gd name="connsiteX19" fmla="*/ 3276600 w 4938145"/>
              <a:gd name="connsiteY19" fmla="*/ 123841 h 3322718"/>
              <a:gd name="connsiteX20" fmla="*/ 2695575 w 4938145"/>
              <a:gd name="connsiteY20" fmla="*/ 9541 h 3322718"/>
              <a:gd name="connsiteX21" fmla="*/ 2219325 w 4938145"/>
              <a:gd name="connsiteY21" fmla="*/ 19066 h 3322718"/>
              <a:gd name="connsiteX22" fmla="*/ 1809750 w 4938145"/>
              <a:gd name="connsiteY22" fmla="*/ 76216 h 3322718"/>
              <a:gd name="connsiteX23" fmla="*/ 2343150 w 4938145"/>
              <a:gd name="connsiteY23" fmla="*/ 123841 h 3322718"/>
              <a:gd name="connsiteX24" fmla="*/ 2362200 w 4938145"/>
              <a:gd name="connsiteY24" fmla="*/ 16 h 332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38145" h="3322718">
                <a:moveTo>
                  <a:pt x="2362200" y="16"/>
                </a:moveTo>
                <a:cubicBezTo>
                  <a:pt x="2365375" y="1603"/>
                  <a:pt x="2465387" y="119079"/>
                  <a:pt x="2362200" y="133366"/>
                </a:cubicBezTo>
                <a:cubicBezTo>
                  <a:pt x="2259013" y="147653"/>
                  <a:pt x="1987550" y="31766"/>
                  <a:pt x="1743075" y="85741"/>
                </a:cubicBezTo>
                <a:cubicBezTo>
                  <a:pt x="1498600" y="139716"/>
                  <a:pt x="1125537" y="304816"/>
                  <a:pt x="895350" y="457216"/>
                </a:cubicBezTo>
                <a:cubicBezTo>
                  <a:pt x="665163" y="609616"/>
                  <a:pt x="498475" y="831866"/>
                  <a:pt x="361950" y="1000141"/>
                </a:cubicBezTo>
                <a:cubicBezTo>
                  <a:pt x="225425" y="1168416"/>
                  <a:pt x="136525" y="1303354"/>
                  <a:pt x="76200" y="1466866"/>
                </a:cubicBezTo>
                <a:cubicBezTo>
                  <a:pt x="15875" y="1630378"/>
                  <a:pt x="0" y="1809766"/>
                  <a:pt x="0" y="1981216"/>
                </a:cubicBezTo>
                <a:cubicBezTo>
                  <a:pt x="0" y="2152666"/>
                  <a:pt x="3175" y="2347929"/>
                  <a:pt x="76200" y="2495566"/>
                </a:cubicBezTo>
                <a:cubicBezTo>
                  <a:pt x="149225" y="2643203"/>
                  <a:pt x="287338" y="2762266"/>
                  <a:pt x="438150" y="2867041"/>
                </a:cubicBezTo>
                <a:cubicBezTo>
                  <a:pt x="588962" y="2971816"/>
                  <a:pt x="750888" y="3052779"/>
                  <a:pt x="981075" y="3124216"/>
                </a:cubicBezTo>
                <a:cubicBezTo>
                  <a:pt x="1211262" y="3195653"/>
                  <a:pt x="1463675" y="3267091"/>
                  <a:pt x="1819275" y="3295666"/>
                </a:cubicBezTo>
                <a:cubicBezTo>
                  <a:pt x="2174875" y="3324241"/>
                  <a:pt x="2735263" y="3338529"/>
                  <a:pt x="3114675" y="3295666"/>
                </a:cubicBezTo>
                <a:cubicBezTo>
                  <a:pt x="3494088" y="3252804"/>
                  <a:pt x="3827463" y="3140091"/>
                  <a:pt x="4095750" y="3038491"/>
                </a:cubicBezTo>
                <a:cubicBezTo>
                  <a:pt x="4364037" y="2936891"/>
                  <a:pt x="4587875" y="2838466"/>
                  <a:pt x="4724400" y="2686066"/>
                </a:cubicBezTo>
                <a:cubicBezTo>
                  <a:pt x="4860925" y="2533666"/>
                  <a:pt x="4884738" y="2305066"/>
                  <a:pt x="4914900" y="2124091"/>
                </a:cubicBezTo>
                <a:cubicBezTo>
                  <a:pt x="4945062" y="1943116"/>
                  <a:pt x="4949825" y="1771666"/>
                  <a:pt x="4905375" y="1600216"/>
                </a:cubicBezTo>
                <a:cubicBezTo>
                  <a:pt x="4860925" y="1428766"/>
                  <a:pt x="4762500" y="1260491"/>
                  <a:pt x="4648200" y="1095391"/>
                </a:cubicBezTo>
                <a:cubicBezTo>
                  <a:pt x="4533900" y="930291"/>
                  <a:pt x="4378325" y="742966"/>
                  <a:pt x="4219575" y="609616"/>
                </a:cubicBezTo>
                <a:cubicBezTo>
                  <a:pt x="4060825" y="476266"/>
                  <a:pt x="3852863" y="376254"/>
                  <a:pt x="3695700" y="295291"/>
                </a:cubicBezTo>
                <a:cubicBezTo>
                  <a:pt x="3538537" y="214328"/>
                  <a:pt x="3443287" y="171466"/>
                  <a:pt x="3276600" y="123841"/>
                </a:cubicBezTo>
                <a:cubicBezTo>
                  <a:pt x="3109913" y="76216"/>
                  <a:pt x="2871787" y="27003"/>
                  <a:pt x="2695575" y="9541"/>
                </a:cubicBezTo>
                <a:cubicBezTo>
                  <a:pt x="2519363" y="-7921"/>
                  <a:pt x="2366962" y="7954"/>
                  <a:pt x="2219325" y="19066"/>
                </a:cubicBezTo>
                <a:cubicBezTo>
                  <a:pt x="2071688" y="30178"/>
                  <a:pt x="1789113" y="58754"/>
                  <a:pt x="1809750" y="76216"/>
                </a:cubicBezTo>
                <a:cubicBezTo>
                  <a:pt x="1830387" y="93678"/>
                  <a:pt x="2247900" y="136541"/>
                  <a:pt x="2343150" y="123841"/>
                </a:cubicBezTo>
                <a:cubicBezTo>
                  <a:pt x="2438400" y="111141"/>
                  <a:pt x="2359025" y="-1571"/>
                  <a:pt x="2362200" y="16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>
            <a:off x="137450" y="3963688"/>
            <a:ext cx="507736" cy="457742"/>
            <a:chOff x="3257082" y="3256797"/>
            <a:chExt cx="461578" cy="416129"/>
          </a:xfrm>
          <a:solidFill>
            <a:schemeClr val="bg1"/>
          </a:solidFill>
        </p:grpSpPr>
        <p:grpSp>
          <p:nvGrpSpPr>
            <p:cNvPr id="128" name="그룹 127"/>
            <p:cNvGrpSpPr/>
            <p:nvPr/>
          </p:nvGrpSpPr>
          <p:grpSpPr>
            <a:xfrm>
              <a:off x="3435469" y="3490898"/>
              <a:ext cx="128582" cy="182028"/>
              <a:chOff x="3403635" y="3455024"/>
              <a:chExt cx="199227" cy="282035"/>
            </a:xfrm>
            <a:grpFill/>
          </p:grpSpPr>
          <p:sp>
            <p:nvSpPr>
              <p:cNvPr id="131" name="이등변 삼각형 130"/>
              <p:cNvSpPr/>
              <p:nvPr/>
            </p:nvSpPr>
            <p:spPr>
              <a:xfrm rot="10800000">
                <a:off x="3435002" y="3560973"/>
                <a:ext cx="121769" cy="176086"/>
              </a:xfrm>
              <a:prstGeom prst="triangl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2" name="직선 연결선 131"/>
              <p:cNvCxnSpPr>
                <a:stCxn id="131" idx="0"/>
              </p:cNvCxnSpPr>
              <p:nvPr/>
            </p:nvCxnSpPr>
            <p:spPr>
              <a:xfrm flipH="1" flipV="1">
                <a:off x="3403635" y="3466090"/>
                <a:ext cx="92250" cy="27096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stCxn id="131" idx="0"/>
              </p:cNvCxnSpPr>
              <p:nvPr/>
            </p:nvCxnSpPr>
            <p:spPr>
              <a:xfrm flipV="1">
                <a:off x="3495886" y="3455024"/>
                <a:ext cx="106976" cy="282035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9" name="타원 128"/>
            <p:cNvSpPr/>
            <p:nvPr/>
          </p:nvSpPr>
          <p:spPr>
            <a:xfrm>
              <a:off x="3257082" y="3256797"/>
              <a:ext cx="85353" cy="10561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3633307" y="3256797"/>
              <a:ext cx="85353" cy="10561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277898" y="1994834"/>
            <a:ext cx="1515178" cy="1288247"/>
            <a:chOff x="4735552" y="5017123"/>
            <a:chExt cx="1515178" cy="1288247"/>
          </a:xfrm>
        </p:grpSpPr>
        <p:grpSp>
          <p:nvGrpSpPr>
            <p:cNvPr id="124" name="그룹 123"/>
            <p:cNvGrpSpPr/>
            <p:nvPr/>
          </p:nvGrpSpPr>
          <p:grpSpPr>
            <a:xfrm>
              <a:off x="4735552" y="5267028"/>
              <a:ext cx="1515178" cy="1038342"/>
              <a:chOff x="1400174" y="3492435"/>
              <a:chExt cx="1457325" cy="834358"/>
            </a:xfrm>
          </p:grpSpPr>
          <p:sp>
            <p:nvSpPr>
              <p:cNvPr id="125" name="사다리꼴 124"/>
              <p:cNvSpPr/>
              <p:nvPr/>
            </p:nvSpPr>
            <p:spPr>
              <a:xfrm>
                <a:off x="1400174" y="3492435"/>
                <a:ext cx="1457325" cy="565215"/>
              </a:xfrm>
              <a:prstGeom prst="trapezoi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6" name="사다리꼴 125"/>
              <p:cNvSpPr/>
              <p:nvPr/>
            </p:nvSpPr>
            <p:spPr>
              <a:xfrm rot="10800000">
                <a:off x="1400174" y="4041840"/>
                <a:ext cx="1457325" cy="284953"/>
              </a:xfrm>
              <a:prstGeom prst="trapezoi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이등변 삼각형 133"/>
            <p:cNvSpPr/>
            <p:nvPr/>
          </p:nvSpPr>
          <p:spPr>
            <a:xfrm>
              <a:off x="5142753" y="5017123"/>
              <a:ext cx="302248" cy="2605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>
              <a:off x="5584341" y="5019954"/>
              <a:ext cx="302248" cy="2605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4851099" y="5366301"/>
              <a:ext cx="1252214" cy="858134"/>
              <a:chOff x="1400174" y="3492435"/>
              <a:chExt cx="1457325" cy="834358"/>
            </a:xfrm>
            <a:solidFill>
              <a:schemeClr val="tx1"/>
            </a:solidFill>
          </p:grpSpPr>
          <p:sp>
            <p:nvSpPr>
              <p:cNvPr id="137" name="사다리꼴 136"/>
              <p:cNvSpPr/>
              <p:nvPr/>
            </p:nvSpPr>
            <p:spPr>
              <a:xfrm>
                <a:off x="1400174" y="3492435"/>
                <a:ext cx="1457325" cy="565215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사다리꼴 137"/>
              <p:cNvSpPr/>
              <p:nvPr/>
            </p:nvSpPr>
            <p:spPr>
              <a:xfrm rot="10800000">
                <a:off x="1400174" y="4041840"/>
                <a:ext cx="1457325" cy="284953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121530" y="5531688"/>
              <a:ext cx="801939" cy="576222"/>
              <a:chOff x="9723506" y="257589"/>
              <a:chExt cx="801939" cy="576222"/>
            </a:xfrm>
            <a:solidFill>
              <a:schemeClr val="bg1"/>
            </a:solidFill>
          </p:grpSpPr>
          <p:grpSp>
            <p:nvGrpSpPr>
              <p:cNvPr id="105" name="그룹 104"/>
              <p:cNvGrpSpPr/>
              <p:nvPr/>
            </p:nvGrpSpPr>
            <p:grpSpPr>
              <a:xfrm>
                <a:off x="9723506" y="414617"/>
                <a:ext cx="801939" cy="419194"/>
                <a:chOff x="1705232" y="3731741"/>
                <a:chExt cx="1749291" cy="914400"/>
              </a:xfrm>
              <a:grpFill/>
            </p:grpSpPr>
            <p:sp>
              <p:nvSpPr>
                <p:cNvPr id="122" name="막힌 원호 121"/>
                <p:cNvSpPr/>
                <p:nvPr/>
              </p:nvSpPr>
              <p:spPr>
                <a:xfrm rot="10800000">
                  <a:off x="1705232" y="3731741"/>
                  <a:ext cx="914400" cy="914400"/>
                </a:xfrm>
                <a:prstGeom prst="blockArc">
                  <a:avLst>
                    <a:gd name="adj1" fmla="val 10800000"/>
                    <a:gd name="adj2" fmla="val 19199879"/>
                    <a:gd name="adj3" fmla="val 7955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막힌 원호 122"/>
                <p:cNvSpPr/>
                <p:nvPr/>
              </p:nvSpPr>
              <p:spPr>
                <a:xfrm rot="10800000" flipH="1">
                  <a:off x="2540122" y="3731741"/>
                  <a:ext cx="914401" cy="914400"/>
                </a:xfrm>
                <a:prstGeom prst="blockArc">
                  <a:avLst>
                    <a:gd name="adj1" fmla="val 10800000"/>
                    <a:gd name="adj2" fmla="val 19199879"/>
                    <a:gd name="adj3" fmla="val 7955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7" name="직사각형 116"/>
              <p:cNvSpPr/>
              <p:nvPr/>
            </p:nvSpPr>
            <p:spPr>
              <a:xfrm>
                <a:off x="10289110" y="257589"/>
                <a:ext cx="106950" cy="15969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9847416" y="260216"/>
                <a:ext cx="106950" cy="15969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이등변 삼각형 120"/>
              <p:cNvSpPr/>
              <p:nvPr/>
            </p:nvSpPr>
            <p:spPr>
              <a:xfrm rot="10800000">
                <a:off x="10043119" y="512428"/>
                <a:ext cx="170612" cy="147078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5391785" y="3260414"/>
            <a:ext cx="1252214" cy="1672260"/>
            <a:chOff x="5430298" y="2397139"/>
            <a:chExt cx="1515178" cy="1038342"/>
          </a:xfrm>
        </p:grpSpPr>
        <p:sp>
          <p:nvSpPr>
            <p:cNvPr id="139" name="사다리꼴 138"/>
            <p:cNvSpPr/>
            <p:nvPr/>
          </p:nvSpPr>
          <p:spPr>
            <a:xfrm>
              <a:off x="5430298" y="2397139"/>
              <a:ext cx="1515178" cy="703399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사다리꼴 139"/>
            <p:cNvSpPr/>
            <p:nvPr/>
          </p:nvSpPr>
          <p:spPr>
            <a:xfrm rot="10800000">
              <a:off x="5430298" y="3080863"/>
              <a:ext cx="1515178" cy="354618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565084" y="3487357"/>
            <a:ext cx="940806" cy="1256394"/>
            <a:chOff x="5430298" y="2397139"/>
            <a:chExt cx="1515178" cy="103834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2" name="사다리꼴 141"/>
            <p:cNvSpPr/>
            <p:nvPr/>
          </p:nvSpPr>
          <p:spPr>
            <a:xfrm>
              <a:off x="5430298" y="2397139"/>
              <a:ext cx="1515178" cy="703399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사다리꼴 142"/>
            <p:cNvSpPr/>
            <p:nvPr/>
          </p:nvSpPr>
          <p:spPr>
            <a:xfrm rot="10800000">
              <a:off x="5430298" y="3080863"/>
              <a:ext cx="1515178" cy="354618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97617" y="3386131"/>
            <a:ext cx="2498177" cy="1164651"/>
            <a:chOff x="4997617" y="3386131"/>
            <a:chExt cx="2498177" cy="1164651"/>
          </a:xfrm>
        </p:grpSpPr>
        <p:sp>
          <p:nvSpPr>
            <p:cNvPr id="145" name="직사각형 144"/>
            <p:cNvSpPr/>
            <p:nvPr/>
          </p:nvSpPr>
          <p:spPr>
            <a:xfrm rot="18000000">
              <a:off x="4676653" y="3972738"/>
              <a:ext cx="899008" cy="257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286010" y="3386131"/>
              <a:ext cx="323380" cy="323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 rot="18000000">
              <a:off x="6607582" y="3310443"/>
              <a:ext cx="611773" cy="1164651"/>
              <a:chOff x="6884615" y="3538658"/>
              <a:chExt cx="611773" cy="1164651"/>
            </a:xfrm>
          </p:grpSpPr>
          <p:sp>
            <p:nvSpPr>
              <p:cNvPr id="148" name="직사각형 147"/>
              <p:cNvSpPr/>
              <p:nvPr/>
            </p:nvSpPr>
            <p:spPr>
              <a:xfrm rot="18000000">
                <a:off x="6563651" y="4125265"/>
                <a:ext cx="899008" cy="257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7173008" y="3538658"/>
                <a:ext cx="323380" cy="323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0" name="그룹 149"/>
          <p:cNvGrpSpPr/>
          <p:nvPr/>
        </p:nvGrpSpPr>
        <p:grpSpPr>
          <a:xfrm>
            <a:off x="7221052" y="249214"/>
            <a:ext cx="1515178" cy="1288247"/>
            <a:chOff x="4735552" y="5017123"/>
            <a:chExt cx="1515178" cy="1288247"/>
          </a:xfrm>
        </p:grpSpPr>
        <p:grpSp>
          <p:nvGrpSpPr>
            <p:cNvPr id="151" name="그룹 150"/>
            <p:cNvGrpSpPr/>
            <p:nvPr/>
          </p:nvGrpSpPr>
          <p:grpSpPr>
            <a:xfrm>
              <a:off x="4735552" y="5267028"/>
              <a:ext cx="1515178" cy="1038342"/>
              <a:chOff x="1400174" y="3492435"/>
              <a:chExt cx="1457325" cy="834358"/>
            </a:xfrm>
          </p:grpSpPr>
          <p:sp>
            <p:nvSpPr>
              <p:cNvPr id="164" name="사다리꼴 163"/>
              <p:cNvSpPr/>
              <p:nvPr/>
            </p:nvSpPr>
            <p:spPr>
              <a:xfrm>
                <a:off x="1400174" y="3492435"/>
                <a:ext cx="1457325" cy="565215"/>
              </a:xfrm>
              <a:prstGeom prst="trapezoi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5" name="사다리꼴 164"/>
              <p:cNvSpPr/>
              <p:nvPr/>
            </p:nvSpPr>
            <p:spPr>
              <a:xfrm rot="10800000">
                <a:off x="1400174" y="4041840"/>
                <a:ext cx="1457325" cy="284953"/>
              </a:xfrm>
              <a:prstGeom prst="trapezoi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2" name="이등변 삼각형 151"/>
            <p:cNvSpPr/>
            <p:nvPr/>
          </p:nvSpPr>
          <p:spPr>
            <a:xfrm>
              <a:off x="5142753" y="5017123"/>
              <a:ext cx="302248" cy="2605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이등변 삼각형 152"/>
            <p:cNvSpPr/>
            <p:nvPr/>
          </p:nvSpPr>
          <p:spPr>
            <a:xfrm>
              <a:off x="5584341" y="5019954"/>
              <a:ext cx="302248" cy="2605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5121530" y="5531688"/>
              <a:ext cx="801939" cy="576222"/>
              <a:chOff x="9723506" y="257589"/>
              <a:chExt cx="801939" cy="576222"/>
            </a:xfrm>
            <a:solidFill>
              <a:schemeClr val="bg1"/>
            </a:solidFill>
          </p:grpSpPr>
          <p:grpSp>
            <p:nvGrpSpPr>
              <p:cNvPr id="156" name="그룹 155"/>
              <p:cNvGrpSpPr/>
              <p:nvPr/>
            </p:nvGrpSpPr>
            <p:grpSpPr>
              <a:xfrm>
                <a:off x="9723506" y="414617"/>
                <a:ext cx="801939" cy="419194"/>
                <a:chOff x="1705232" y="3731741"/>
                <a:chExt cx="1749291" cy="914400"/>
              </a:xfrm>
              <a:grpFill/>
            </p:grpSpPr>
            <p:sp>
              <p:nvSpPr>
                <p:cNvPr id="160" name="막힌 원호 159"/>
                <p:cNvSpPr/>
                <p:nvPr/>
              </p:nvSpPr>
              <p:spPr>
                <a:xfrm rot="10800000">
                  <a:off x="1705232" y="3731741"/>
                  <a:ext cx="914400" cy="914400"/>
                </a:xfrm>
                <a:prstGeom prst="blockArc">
                  <a:avLst>
                    <a:gd name="adj1" fmla="val 10800000"/>
                    <a:gd name="adj2" fmla="val 19199879"/>
                    <a:gd name="adj3" fmla="val 7955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막힌 원호 160"/>
                <p:cNvSpPr/>
                <p:nvPr/>
              </p:nvSpPr>
              <p:spPr>
                <a:xfrm rot="10800000" flipH="1">
                  <a:off x="2540122" y="3731741"/>
                  <a:ext cx="914401" cy="914400"/>
                </a:xfrm>
                <a:prstGeom prst="blockArc">
                  <a:avLst>
                    <a:gd name="adj1" fmla="val 10800000"/>
                    <a:gd name="adj2" fmla="val 19199879"/>
                    <a:gd name="adj3" fmla="val 7955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7" name="직사각형 156"/>
              <p:cNvSpPr/>
              <p:nvPr/>
            </p:nvSpPr>
            <p:spPr>
              <a:xfrm>
                <a:off x="10289110" y="257589"/>
                <a:ext cx="106950" cy="15969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9847416" y="260216"/>
                <a:ext cx="106950" cy="15969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이등변 삼각형 158"/>
              <p:cNvSpPr/>
              <p:nvPr/>
            </p:nvSpPr>
            <p:spPr>
              <a:xfrm rot="10800000">
                <a:off x="10043119" y="512428"/>
                <a:ext cx="170612" cy="147078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6" name="그룹 165"/>
          <p:cNvGrpSpPr/>
          <p:nvPr/>
        </p:nvGrpSpPr>
        <p:grpSpPr>
          <a:xfrm>
            <a:off x="7334939" y="1514794"/>
            <a:ext cx="1252214" cy="1672260"/>
            <a:chOff x="5430298" y="2397139"/>
            <a:chExt cx="1515178" cy="1038342"/>
          </a:xfrm>
        </p:grpSpPr>
        <p:sp>
          <p:nvSpPr>
            <p:cNvPr id="167" name="사다리꼴 166"/>
            <p:cNvSpPr/>
            <p:nvPr/>
          </p:nvSpPr>
          <p:spPr>
            <a:xfrm>
              <a:off x="5430298" y="2397139"/>
              <a:ext cx="1515178" cy="28062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사다리꼴 167"/>
            <p:cNvSpPr/>
            <p:nvPr/>
          </p:nvSpPr>
          <p:spPr>
            <a:xfrm rot="10800000">
              <a:off x="5430298" y="2672949"/>
              <a:ext cx="1515178" cy="762532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6931158" y="1587223"/>
            <a:ext cx="2498177" cy="1164651"/>
            <a:chOff x="4997617" y="3386131"/>
            <a:chExt cx="2498177" cy="1164651"/>
          </a:xfrm>
        </p:grpSpPr>
        <p:sp>
          <p:nvSpPr>
            <p:cNvPr id="170" name="직사각형 169"/>
            <p:cNvSpPr/>
            <p:nvPr/>
          </p:nvSpPr>
          <p:spPr>
            <a:xfrm rot="18000000">
              <a:off x="4676653" y="3972738"/>
              <a:ext cx="899008" cy="257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5286010" y="3386131"/>
              <a:ext cx="323380" cy="323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2" name="그룹 171"/>
            <p:cNvGrpSpPr/>
            <p:nvPr/>
          </p:nvGrpSpPr>
          <p:grpSpPr>
            <a:xfrm rot="18000000">
              <a:off x="6607582" y="3310443"/>
              <a:ext cx="611773" cy="1164651"/>
              <a:chOff x="6884615" y="3538658"/>
              <a:chExt cx="611773" cy="1164651"/>
            </a:xfrm>
          </p:grpSpPr>
          <p:sp>
            <p:nvSpPr>
              <p:cNvPr id="173" name="직사각형 172"/>
              <p:cNvSpPr/>
              <p:nvPr/>
            </p:nvSpPr>
            <p:spPr>
              <a:xfrm rot="18000000">
                <a:off x="6563651" y="4125265"/>
                <a:ext cx="899008" cy="257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7173008" y="3538658"/>
                <a:ext cx="323380" cy="323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5" name="직사각형 174"/>
          <p:cNvSpPr/>
          <p:nvPr/>
        </p:nvSpPr>
        <p:spPr>
          <a:xfrm rot="16200000">
            <a:off x="7292246" y="3371759"/>
            <a:ext cx="788195" cy="41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16200000">
            <a:off x="7820451" y="3355533"/>
            <a:ext cx="788195" cy="41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8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직사각형 197"/>
          <p:cNvSpPr/>
          <p:nvPr/>
        </p:nvSpPr>
        <p:spPr>
          <a:xfrm>
            <a:off x="5120796" y="3458812"/>
            <a:ext cx="448154" cy="279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05458" y="4531691"/>
            <a:ext cx="152455" cy="279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3616046" y="4531691"/>
            <a:ext cx="152455" cy="279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3043433" y="4810825"/>
            <a:ext cx="276504" cy="1182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3554021" y="4810825"/>
            <a:ext cx="276504" cy="1182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883924" y="3598379"/>
            <a:ext cx="1456327" cy="917708"/>
            <a:chOff x="289923" y="2125504"/>
            <a:chExt cx="1456327" cy="917708"/>
          </a:xfrm>
        </p:grpSpPr>
        <p:sp>
          <p:nvSpPr>
            <p:cNvPr id="28" name="직각 삼각형 27"/>
            <p:cNvSpPr/>
            <p:nvPr/>
          </p:nvSpPr>
          <p:spPr>
            <a:xfrm rot="16200000" flipH="1" flipV="1">
              <a:off x="988211" y="2275369"/>
              <a:ext cx="907904" cy="6081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모서리가 둥근 직사각형 196"/>
            <p:cNvSpPr/>
            <p:nvPr/>
          </p:nvSpPr>
          <p:spPr>
            <a:xfrm>
              <a:off x="289923" y="2125504"/>
              <a:ext cx="914400" cy="914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41782" y="2128812"/>
              <a:ext cx="296293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3168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사자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헤어 모델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19985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r>
              <a:rPr lang="ko-KR" altLang="en-US" sz="1000" smtClean="0"/>
              <a:t>족 보행을 하는 고양이 모양 로봇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단순한 도형으로 이루어진 형태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9445932" y="1662876"/>
            <a:ext cx="801939" cy="541555"/>
            <a:chOff x="4305521" y="2457676"/>
            <a:chExt cx="801939" cy="541555"/>
          </a:xfrm>
        </p:grpSpPr>
        <p:grpSp>
          <p:nvGrpSpPr>
            <p:cNvPr id="7" name="그룹 6"/>
            <p:cNvGrpSpPr/>
            <p:nvPr/>
          </p:nvGrpSpPr>
          <p:grpSpPr>
            <a:xfrm>
              <a:off x="4305521" y="2580037"/>
              <a:ext cx="801939" cy="419194"/>
              <a:chOff x="1705232" y="3731741"/>
              <a:chExt cx="1749291" cy="914400"/>
            </a:xfrm>
          </p:grpSpPr>
          <p:sp>
            <p:nvSpPr>
              <p:cNvPr id="6" name="막힌 원호 5"/>
              <p:cNvSpPr/>
              <p:nvPr/>
            </p:nvSpPr>
            <p:spPr>
              <a:xfrm rot="10800000">
                <a:off x="1705232" y="3731741"/>
                <a:ext cx="914400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막힌 원호 23"/>
              <p:cNvSpPr/>
              <p:nvPr/>
            </p:nvSpPr>
            <p:spPr>
              <a:xfrm rot="10800000" flipH="1">
                <a:off x="2540122" y="3731741"/>
                <a:ext cx="914401" cy="914400"/>
              </a:xfrm>
              <a:prstGeom prst="blockArc">
                <a:avLst>
                  <a:gd name="adj1" fmla="val 10800000"/>
                  <a:gd name="adj2" fmla="val 19199879"/>
                  <a:gd name="adj3" fmla="val 795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4859895" y="2457676"/>
              <a:ext cx="129410" cy="1932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18201" y="2460303"/>
              <a:ext cx="129410" cy="1932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9448983" y="2477092"/>
            <a:ext cx="914754" cy="416129"/>
            <a:chOff x="9429580" y="2506720"/>
            <a:chExt cx="914754" cy="416129"/>
          </a:xfrm>
        </p:grpSpPr>
        <p:grpSp>
          <p:nvGrpSpPr>
            <p:cNvPr id="43" name="그룹 42"/>
            <p:cNvGrpSpPr/>
            <p:nvPr/>
          </p:nvGrpSpPr>
          <p:grpSpPr>
            <a:xfrm>
              <a:off x="9649027" y="2506720"/>
              <a:ext cx="461578" cy="416129"/>
              <a:chOff x="3257082" y="3256797"/>
              <a:chExt cx="461578" cy="416129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3435469" y="3490898"/>
                <a:ext cx="128582" cy="182028"/>
                <a:chOff x="3403635" y="3455024"/>
                <a:chExt cx="199227" cy="282035"/>
              </a:xfrm>
            </p:grpSpPr>
            <p:sp>
              <p:nvSpPr>
                <p:cNvPr id="12" name="이등변 삼각형 11"/>
                <p:cNvSpPr/>
                <p:nvPr/>
              </p:nvSpPr>
              <p:spPr>
                <a:xfrm rot="10800000">
                  <a:off x="3435002" y="3560973"/>
                  <a:ext cx="121769" cy="176086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0" name="직선 연결선 19"/>
                <p:cNvCxnSpPr>
                  <a:stCxn id="12" idx="0"/>
                </p:cNvCxnSpPr>
                <p:nvPr/>
              </p:nvCxnSpPr>
              <p:spPr>
                <a:xfrm flipH="1" flipV="1">
                  <a:off x="3403635" y="3466090"/>
                  <a:ext cx="92250" cy="27096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>
                  <a:stCxn id="12" idx="0"/>
                </p:cNvCxnSpPr>
                <p:nvPr/>
              </p:nvCxnSpPr>
              <p:spPr>
                <a:xfrm flipV="1">
                  <a:off x="3495886" y="3455024"/>
                  <a:ext cx="106976" cy="28203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타원 39"/>
              <p:cNvSpPr/>
              <p:nvPr/>
            </p:nvSpPr>
            <p:spPr>
              <a:xfrm>
                <a:off x="3257082" y="3256797"/>
                <a:ext cx="85353" cy="1056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3633307" y="3256797"/>
                <a:ext cx="85353" cy="10561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타원 45"/>
            <p:cNvSpPr/>
            <p:nvPr/>
          </p:nvSpPr>
          <p:spPr>
            <a:xfrm>
              <a:off x="9429580" y="2699955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10039534" y="2706841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직선 연결선 56"/>
          <p:cNvCxnSpPr/>
          <p:nvPr/>
        </p:nvCxnSpPr>
        <p:spPr>
          <a:xfrm flipH="1" flipV="1">
            <a:off x="8648679" y="4390822"/>
            <a:ext cx="175259" cy="480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8734311" y="4757796"/>
            <a:ext cx="179254" cy="631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9475300" y="3329680"/>
            <a:ext cx="914754" cy="477939"/>
            <a:chOff x="9475300" y="3329680"/>
            <a:chExt cx="914754" cy="477939"/>
          </a:xfrm>
        </p:grpSpPr>
        <p:sp>
          <p:nvSpPr>
            <p:cNvPr id="47" name="사다리꼴 46"/>
            <p:cNvSpPr/>
            <p:nvPr/>
          </p:nvSpPr>
          <p:spPr>
            <a:xfrm>
              <a:off x="9869831" y="3521173"/>
              <a:ext cx="158322" cy="210568"/>
            </a:xfrm>
            <a:prstGeom prst="trapezoid">
              <a:avLst>
                <a:gd name="adj" fmla="val 11463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stCxn id="47" idx="1"/>
            </p:cNvCxnSpPr>
            <p:nvPr/>
          </p:nvCxnSpPr>
          <p:spPr>
            <a:xfrm flipH="1">
              <a:off x="9863138" y="3626457"/>
              <a:ext cx="15767" cy="1811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7" idx="3"/>
            </p:cNvCxnSpPr>
            <p:nvPr/>
          </p:nvCxnSpPr>
          <p:spPr>
            <a:xfrm>
              <a:off x="10019079" y="3626457"/>
              <a:ext cx="15625" cy="1783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타원 62"/>
            <p:cNvSpPr/>
            <p:nvPr/>
          </p:nvSpPr>
          <p:spPr>
            <a:xfrm>
              <a:off x="9725227" y="3329680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101452" y="3329680"/>
              <a:ext cx="85353" cy="1056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9475300" y="3492435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085254" y="3499321"/>
              <a:ext cx="304800" cy="20594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 descr="http://mblogthumb2.phinf.naver.net/20110502_105/izet00_1304290353575j172I_JPEG/%C4%A1%B7%CE%C8%A84.jp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731" y="4181940"/>
            <a:ext cx="52387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그룹 126"/>
          <p:cNvGrpSpPr/>
          <p:nvPr/>
        </p:nvGrpSpPr>
        <p:grpSpPr>
          <a:xfrm>
            <a:off x="137450" y="3963688"/>
            <a:ext cx="507736" cy="457742"/>
            <a:chOff x="3257082" y="3256797"/>
            <a:chExt cx="461578" cy="416129"/>
          </a:xfrm>
          <a:solidFill>
            <a:schemeClr val="bg1"/>
          </a:solidFill>
        </p:grpSpPr>
        <p:grpSp>
          <p:nvGrpSpPr>
            <p:cNvPr id="128" name="그룹 127"/>
            <p:cNvGrpSpPr/>
            <p:nvPr/>
          </p:nvGrpSpPr>
          <p:grpSpPr>
            <a:xfrm>
              <a:off x="3435469" y="3490898"/>
              <a:ext cx="128582" cy="182028"/>
              <a:chOff x="3403635" y="3455024"/>
              <a:chExt cx="199227" cy="282035"/>
            </a:xfrm>
            <a:grpFill/>
          </p:grpSpPr>
          <p:sp>
            <p:nvSpPr>
              <p:cNvPr id="131" name="이등변 삼각형 130"/>
              <p:cNvSpPr/>
              <p:nvPr/>
            </p:nvSpPr>
            <p:spPr>
              <a:xfrm rot="10800000">
                <a:off x="3435002" y="3560973"/>
                <a:ext cx="121769" cy="176086"/>
              </a:xfrm>
              <a:prstGeom prst="triangl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2" name="직선 연결선 131"/>
              <p:cNvCxnSpPr>
                <a:stCxn id="131" idx="0"/>
              </p:cNvCxnSpPr>
              <p:nvPr/>
            </p:nvCxnSpPr>
            <p:spPr>
              <a:xfrm flipH="1" flipV="1">
                <a:off x="3403635" y="3466090"/>
                <a:ext cx="92250" cy="27096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stCxn id="131" idx="0"/>
              </p:cNvCxnSpPr>
              <p:nvPr/>
            </p:nvCxnSpPr>
            <p:spPr>
              <a:xfrm flipV="1">
                <a:off x="3495886" y="3455024"/>
                <a:ext cx="106976" cy="282035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9" name="타원 128"/>
            <p:cNvSpPr/>
            <p:nvPr/>
          </p:nvSpPr>
          <p:spPr>
            <a:xfrm>
              <a:off x="3257082" y="3256797"/>
              <a:ext cx="85353" cy="10561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3633307" y="3256797"/>
              <a:ext cx="85353" cy="10561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2971800" y="267721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2971800" y="362667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 rot="900000">
            <a:off x="2683164" y="3610795"/>
            <a:ext cx="21632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 rot="20700000">
            <a:off x="3977962" y="3636094"/>
            <a:ext cx="21632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051149" y="2763329"/>
            <a:ext cx="755703" cy="4242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3565056" y="2821726"/>
            <a:ext cx="101980" cy="285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3200020" y="2823896"/>
            <a:ext cx="101980" cy="285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이등변 삼각형 179"/>
          <p:cNvSpPr/>
          <p:nvPr/>
        </p:nvSpPr>
        <p:spPr>
          <a:xfrm rot="10800000">
            <a:off x="3290286" y="3253837"/>
            <a:ext cx="274770" cy="236872"/>
          </a:xfrm>
          <a:prstGeom prst="triangl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4883924" y="265662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4883924" y="2780838"/>
            <a:ext cx="339752" cy="4242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4931904" y="2848918"/>
            <a:ext cx="101980" cy="285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이등변 삼각형 191"/>
          <p:cNvSpPr/>
          <p:nvPr/>
        </p:nvSpPr>
        <p:spPr>
          <a:xfrm rot="16200000">
            <a:off x="4628103" y="3200931"/>
            <a:ext cx="274770" cy="236872"/>
          </a:xfrm>
          <a:prstGeom prst="triangl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123932" y="4511930"/>
            <a:ext cx="407942" cy="417178"/>
            <a:chOff x="5123932" y="4556380"/>
            <a:chExt cx="407942" cy="417178"/>
          </a:xfrm>
        </p:grpSpPr>
        <p:sp>
          <p:nvSpPr>
            <p:cNvPr id="194" name="직사각형 193"/>
            <p:cNvSpPr/>
            <p:nvPr/>
          </p:nvSpPr>
          <p:spPr>
            <a:xfrm>
              <a:off x="5317395" y="4556380"/>
              <a:ext cx="152455" cy="2791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5123932" y="4835514"/>
              <a:ext cx="407942" cy="138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눈물 방울 25"/>
          <p:cNvSpPr/>
          <p:nvPr/>
        </p:nvSpPr>
        <p:spPr>
          <a:xfrm rot="5400000">
            <a:off x="5092609" y="3651161"/>
            <a:ext cx="772985" cy="82739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5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135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6월 펫 컨셉</vt:lpstr>
      <vt:lpstr>PowerPoint 프레젠테이션</vt:lpstr>
      <vt:lpstr>고양이 로봇</vt:lpstr>
      <vt:lpstr>PowerPoint 프레젠테이션</vt:lpstr>
      <vt:lpstr>PowerPoint 프레젠테이션</vt:lpstr>
      <vt:lpstr>PowerPoint 프레젠테이션</vt:lpstr>
      <vt:lpstr>사자 – 헤어 모델</vt:lpstr>
      <vt:lpstr>사자 – 헤어 모델</vt:lpstr>
      <vt:lpstr>사자 – 헤어 모델</vt:lpstr>
      <vt:lpstr>사자 – 헤어 모델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95</cp:revision>
  <dcterms:created xsi:type="dcterms:W3CDTF">2016-08-01T03:25:58Z</dcterms:created>
  <dcterms:modified xsi:type="dcterms:W3CDTF">2017-03-23T08:01:52Z</dcterms:modified>
</cp:coreProperties>
</file>