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인간형 로봇 </a:t>
            </a:r>
            <a:r>
              <a:rPr lang="ko-KR" altLang="en-US" sz="2000" dirty="0" err="1" smtClean="0"/>
              <a:t>펫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337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닭</a:t>
            </a:r>
            <a:r>
              <a:rPr lang="ko-KR" altLang="en-US" sz="1000" dirty="0" smtClean="0"/>
              <a:t>과 동일한 크기</a:t>
            </a:r>
            <a:endParaRPr lang="en-US" altLang="ko-KR" sz="1000" dirty="0" smtClean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" y="1070918"/>
            <a:ext cx="2019300" cy="4772025"/>
          </a:xfrm>
          <a:prstGeom prst="rect">
            <a:avLst/>
          </a:prstGeom>
        </p:spPr>
      </p:pic>
      <p:pic>
        <p:nvPicPr>
          <p:cNvPr id="9" name="Picture 2" descr="cute robo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645" y="920862"/>
            <a:ext cx="1997251" cy="30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s-media-cache-ak0.pinimg.com/736x/31/0f/ae/310faebbb88aa5bafc36ca3a558911f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08" y="1267402"/>
            <a:ext cx="21717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97" y="3991554"/>
            <a:ext cx="4350423" cy="28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s-media-cache-ak0.pinimg.com/736x/e4/a3/44/e4a34451c0544e47375eed326c8f2f1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50" y="942925"/>
            <a:ext cx="1879550" cy="23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://img03.deviantart.net/9b90/i/2009/119/4/b/robot_sketch_by_chaosmodifi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620" y="3339936"/>
            <a:ext cx="2203380" cy="35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ound in a cardboard box in front of store with &quot;Free to good home&quot; written on the side...: 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t="1182" r="22693"/>
          <a:stretch/>
        </p:blipFill>
        <p:spPr bwMode="auto">
          <a:xfrm>
            <a:off x="3227612" y="1220082"/>
            <a:ext cx="2083243" cy="43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Found in a cardboard box in front of store with &quot;Free to good home&quot; written on the side...: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4" t="1182" r="22693"/>
          <a:stretch/>
        </p:blipFill>
        <p:spPr bwMode="auto">
          <a:xfrm>
            <a:off x="4292607" y="1519344"/>
            <a:ext cx="2083243" cy="43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900" dirty="0" smtClean="0"/>
              <a:t>인간형 로봇 특징</a:t>
            </a:r>
            <a:endParaRPr lang="ko-KR" altLang="en-US" sz="900" dirty="0"/>
          </a:p>
        </p:txBody>
      </p:sp>
      <p:pic>
        <p:nvPicPr>
          <p:cNvPr id="47" name="Picture 10" descr="http://img03.deviantart.net/9b90/i/2009/119/4/b/robot_sketch_by_chaosmodifi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t="8617" r="11773" b="8435"/>
          <a:stretch/>
        </p:blipFill>
        <p:spPr bwMode="auto">
          <a:xfrm>
            <a:off x="212903" y="1362291"/>
            <a:ext cx="1431234" cy="291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s://s-media-cache-ak0.pinimg.com/originals/1b/8d/d0/1b8dd02938dfb9a60d8a638ae954aaf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7" t="8230" r="9630"/>
          <a:stretch/>
        </p:blipFill>
        <p:spPr bwMode="auto">
          <a:xfrm>
            <a:off x="263569" y="3892789"/>
            <a:ext cx="1661822" cy="292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811033" y="2195645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0" name="타원 49"/>
          <p:cNvSpPr/>
          <p:nvPr/>
        </p:nvSpPr>
        <p:spPr>
          <a:xfrm>
            <a:off x="489005" y="3229017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1" name="타원 50"/>
          <p:cNvSpPr/>
          <p:nvPr/>
        </p:nvSpPr>
        <p:spPr>
          <a:xfrm>
            <a:off x="1209627" y="5413727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타원 51"/>
          <p:cNvSpPr/>
          <p:nvPr/>
        </p:nvSpPr>
        <p:spPr>
          <a:xfrm>
            <a:off x="772452" y="5931728"/>
            <a:ext cx="644056" cy="4839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54" name="직선 화살표 연결선 53"/>
          <p:cNvCxnSpPr>
            <a:stCxn id="52" idx="6"/>
          </p:cNvCxnSpPr>
          <p:nvPr/>
        </p:nvCxnSpPr>
        <p:spPr>
          <a:xfrm flipV="1">
            <a:off x="1416508" y="4940082"/>
            <a:ext cx="3489447" cy="1233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1" idx="6"/>
          </p:cNvCxnSpPr>
          <p:nvPr/>
        </p:nvCxnSpPr>
        <p:spPr>
          <a:xfrm flipV="1">
            <a:off x="1853683" y="4905955"/>
            <a:ext cx="3052272" cy="749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6"/>
          </p:cNvCxnSpPr>
          <p:nvPr/>
        </p:nvCxnSpPr>
        <p:spPr>
          <a:xfrm>
            <a:off x="1455089" y="2437618"/>
            <a:ext cx="2926080" cy="1735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50" idx="6"/>
          </p:cNvCxnSpPr>
          <p:nvPr/>
        </p:nvCxnSpPr>
        <p:spPr>
          <a:xfrm>
            <a:off x="1133061" y="3470990"/>
            <a:ext cx="3248108" cy="670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2755" y="4018601"/>
            <a:ext cx="1916263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왼쪽과 같이 머리 </a:t>
            </a:r>
            <a:r>
              <a:rPr lang="ko-KR" altLang="en-US" sz="900" dirty="0"/>
              <a:t>몸통</a:t>
            </a:r>
            <a:r>
              <a:rPr lang="en-US" altLang="ko-KR" sz="900" dirty="0"/>
              <a:t>, </a:t>
            </a:r>
            <a:r>
              <a:rPr lang="ko-KR" altLang="en-US" sz="900"/>
              <a:t>손</a:t>
            </a:r>
            <a:r>
              <a:rPr lang="en-US" altLang="ko-KR" sz="900" dirty="0"/>
              <a:t>, </a:t>
            </a:r>
            <a:r>
              <a:rPr lang="ko-KR" altLang="en-US" sz="900"/>
              <a:t>발에 비해 팔과 다리 부분이 매우 얇다</a:t>
            </a:r>
            <a:r>
              <a:rPr lang="en-US" altLang="ko-KR" sz="900" dirty="0"/>
              <a:t>.</a:t>
            </a:r>
            <a:endParaRPr lang="ko-KR" altLang="en-US" sz="900"/>
          </a:p>
        </p:txBody>
      </p:sp>
      <p:pic>
        <p:nvPicPr>
          <p:cNvPr id="71" name="Picture 2" descr="All robots wish they were this cute... Here's a little guy called I've Gone Wireless by tinyrobotfactory on Etsy.: 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8619" r="26768" b="35309"/>
          <a:stretch/>
        </p:blipFill>
        <p:spPr bwMode="auto">
          <a:xfrm>
            <a:off x="9103803" y="3062030"/>
            <a:ext cx="1927952" cy="198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img0.etsystatic.com/048/0/7750602/il_570xN.674697254_r7k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3" t="4925" r="21584" b="50260"/>
          <a:stretch/>
        </p:blipFill>
        <p:spPr bwMode="auto">
          <a:xfrm>
            <a:off x="9103803" y="5053647"/>
            <a:ext cx="2139755" cy="166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9242271" y="3348599"/>
            <a:ext cx="1603308" cy="7304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84" name="직선 화살표 연결선 183"/>
          <p:cNvCxnSpPr>
            <a:stCxn id="29" idx="1"/>
            <a:endCxn id="75" idx="3"/>
          </p:cNvCxnSpPr>
          <p:nvPr/>
        </p:nvCxnSpPr>
        <p:spPr>
          <a:xfrm flipH="1" flipV="1">
            <a:off x="5823296" y="3392373"/>
            <a:ext cx="3418975" cy="32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79" idx="1"/>
            <a:endCxn id="75" idx="3"/>
          </p:cNvCxnSpPr>
          <p:nvPr/>
        </p:nvCxnSpPr>
        <p:spPr>
          <a:xfrm flipH="1" flipV="1">
            <a:off x="5823296" y="3392373"/>
            <a:ext cx="3786462" cy="2821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711740" y="3238463"/>
            <a:ext cx="1111556" cy="307819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9" name="직사각형 78"/>
          <p:cNvSpPr/>
          <p:nvPr/>
        </p:nvSpPr>
        <p:spPr>
          <a:xfrm>
            <a:off x="9609758" y="5884566"/>
            <a:ext cx="1148357" cy="6593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8" name="직사각형 87"/>
          <p:cNvSpPr/>
          <p:nvPr/>
        </p:nvSpPr>
        <p:spPr>
          <a:xfrm>
            <a:off x="6566460" y="3895905"/>
            <a:ext cx="2300133" cy="7356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오른쪽 상단과 같이 양 눈의 크기가 서로 다르며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smtClean="0"/>
              <a:t>오른쪽 하단과 같이 눈에 톱니바퀴로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장식이 되어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pic>
        <p:nvPicPr>
          <p:cNvPr id="4098" name="Picture 2" descr="https://s-media-cache-ak0.pinimg.com/originals/51/27/da/5127dab09b23853b44ec8f545faf902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578" y="1231259"/>
            <a:ext cx="1526422" cy="1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medievalcollectibles.com/images/Category/medium/9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20" y="342615"/>
            <a:ext cx="1626425" cy="16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4689876" y="1640661"/>
            <a:ext cx="1253723" cy="948999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95" name="직선 화살표 연결선 94"/>
          <p:cNvCxnSpPr>
            <a:stCxn id="4100" idx="1"/>
            <a:endCxn id="93" idx="3"/>
          </p:cNvCxnSpPr>
          <p:nvPr/>
        </p:nvCxnSpPr>
        <p:spPr>
          <a:xfrm flipH="1">
            <a:off x="5943599" y="1155828"/>
            <a:ext cx="2920521" cy="9593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4098" idx="1"/>
            <a:endCxn id="93" idx="3"/>
          </p:cNvCxnSpPr>
          <p:nvPr/>
        </p:nvCxnSpPr>
        <p:spPr>
          <a:xfrm flipH="1">
            <a:off x="5943599" y="1998753"/>
            <a:ext cx="4721979" cy="1164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549115" y="1633315"/>
            <a:ext cx="2141740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머리 쪽에 비스듬하게 각종 공구 장식이 달린 신사 모자를 쓰고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5419726" y="4172951"/>
            <a:ext cx="1247774" cy="140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" name="Picture 6" descr="http://www.geocoinshop.eu/images/product_images/popup_images/3854_0_geocoin_robot_big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3" t="29854" r="32726" b="27274"/>
          <a:stretch/>
        </p:blipFill>
        <p:spPr bwMode="auto">
          <a:xfrm>
            <a:off x="2054330" y="333015"/>
            <a:ext cx="1552576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직선 화살표 연결선 104"/>
          <p:cNvCxnSpPr>
            <a:stCxn id="104" idx="2"/>
          </p:cNvCxnSpPr>
          <p:nvPr/>
        </p:nvCxnSpPr>
        <p:spPr>
          <a:xfrm>
            <a:off x="2830618" y="1857016"/>
            <a:ext cx="2251282" cy="2173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251791" y="2032961"/>
            <a:ext cx="1759561" cy="6708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몸에 톱니바퀴로 장식되어 있다</a:t>
            </a:r>
            <a:r>
              <a:rPr lang="en-US" altLang="ko-KR" sz="900" dirty="0" smtClean="0"/>
              <a:t>. (</a:t>
            </a:r>
            <a:r>
              <a:rPr lang="ko-KR" altLang="en-US" sz="900" smtClean="0"/>
              <a:t>톱니 바퀴는 많이 필요 없고 두개 정도 서로 맞물려 있으면 됩니다</a:t>
            </a:r>
            <a:r>
              <a:rPr lang="en-US" altLang="ko-KR" sz="900" dirty="0" smtClean="0"/>
              <a:t>.)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371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로봇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30027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눈이나 몸에 장식되어 있는 톱니바퀴가 돌아간다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이따금씩 손으로 얼굴을 긁는다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2618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걷기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뛰기 모두 </a:t>
            </a:r>
            <a:r>
              <a:rPr lang="ko-KR" altLang="en-US" sz="1000" smtClean="0"/>
              <a:t>인간처럼 두발로 움직이며</a:t>
            </a:r>
            <a:endParaRPr lang="en-US" altLang="ko-KR" sz="1000" dirty="0" smtClean="0"/>
          </a:p>
          <a:p>
            <a:r>
              <a:rPr lang="ko-KR" altLang="en-US" sz="1000" dirty="0" smtClean="0"/>
              <a:t>양 손도 앞뒤로 흔든다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653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로봇이 갑자기 연기가 나면서 정지되자 유저 캐릭터가 머리를 내려치고 곧바로 로봇이 다시 작동하기 시작한다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77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6월 펫 컨셉</vt:lpstr>
      <vt:lpstr>PowerPoint 프레젠테이션</vt:lpstr>
      <vt:lpstr>인간형 로봇 특징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108</cp:revision>
  <dcterms:created xsi:type="dcterms:W3CDTF">2016-08-01T03:25:58Z</dcterms:created>
  <dcterms:modified xsi:type="dcterms:W3CDTF">2017-03-30T03:38:58Z</dcterms:modified>
</cp:coreProperties>
</file>