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9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5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3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7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3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7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3517-6C90-4408-8DFA-58FC6595C136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1.jpe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1.jpe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smtClean="0"/>
              <a:t>월 </a:t>
            </a:r>
            <a:r>
              <a:rPr lang="ko-KR" altLang="en-US" smtClean="0"/>
              <a:t>펫 컨셉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8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향유고래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대</a:t>
            </a:r>
            <a:r>
              <a:rPr lang="ko-KR" altLang="en-US" sz="1000" dirty="0" smtClean="0"/>
              <a:t>형 사이즈</a:t>
            </a:r>
            <a:endParaRPr lang="en-US" altLang="ko-KR" sz="1000" dirty="0" smtClean="0"/>
          </a:p>
          <a:p>
            <a:r>
              <a:rPr lang="ko-KR" altLang="en-US" sz="1000" dirty="0" smtClean="0"/>
              <a:t>기존 돌고래보다 길이는 짧으나 더 굵다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1038" name="Picture 14" descr="https://ae01.alicdn.com/kf/HTB1bVLqHVXXXXccXVXXq6xXFXXXL/WHALE-font-b-Nautical-b-font-Cupcake-Toppers-wedding-birthday-baby-shower-Party-food-picks-fre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0" t="9853" r="22694" b="64921"/>
          <a:stretch/>
        </p:blipFill>
        <p:spPr bwMode="auto">
          <a:xfrm>
            <a:off x="7751805" y="3043880"/>
            <a:ext cx="2858530" cy="15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424248" y="1285103"/>
            <a:ext cx="6260935" cy="5165125"/>
            <a:chOff x="2137718" y="1285103"/>
            <a:chExt cx="6260935" cy="51651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979" y="1540475"/>
              <a:ext cx="3631214" cy="332808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36278" y="5015952"/>
              <a:ext cx="2637943" cy="143427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60710" y="2993563"/>
              <a:ext cx="2637943" cy="1434276"/>
            </a:xfrm>
            <a:prstGeom prst="rect">
              <a:avLst/>
            </a:prstGeom>
          </p:spPr>
        </p:pic>
        <p:cxnSp>
          <p:nvCxnSpPr>
            <p:cNvPr id="5" name="직선 연결선 4"/>
            <p:cNvCxnSpPr>
              <a:endCxn id="2" idx="1"/>
            </p:cNvCxnSpPr>
            <p:nvPr/>
          </p:nvCxnSpPr>
          <p:spPr>
            <a:xfrm flipH="1">
              <a:off x="2183027" y="3072714"/>
              <a:ext cx="5436973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2137718" y="4370172"/>
              <a:ext cx="5436973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379308" y="1285103"/>
              <a:ext cx="0" cy="493446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79124" y="1355124"/>
              <a:ext cx="0" cy="493446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16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향유고래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914400"/>
            <a:ext cx="12192000" cy="54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고래 밥에 나오는 고래처럼 앞쪽 얼굴</a:t>
            </a:r>
            <a:r>
              <a:rPr lang="en-US" altLang="ko-KR" sz="1000" dirty="0" smtClean="0"/>
              <a:t>-</a:t>
            </a:r>
            <a:r>
              <a:rPr lang="ko-KR" altLang="en-US" sz="1000" smtClean="0"/>
              <a:t>몸 부분이 크고 꼬리로 갈수록 가늘어 진다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매우 단순화된 형태</a:t>
            </a:r>
            <a:endParaRPr lang="en-US" altLang="ko-KR" sz="1000" dirty="0" smtClean="0"/>
          </a:p>
        </p:txBody>
      </p:sp>
      <p:pic>
        <p:nvPicPr>
          <p:cNvPr id="1028" name="Picture 4" descr="원피스 고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t="1893" r="29436" b="6311"/>
          <a:stretch/>
        </p:blipFill>
        <p:spPr bwMode="auto">
          <a:xfrm>
            <a:off x="3100994" y="1187076"/>
            <a:ext cx="2291976" cy="252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heairone.com/data/file/0301/2077589802_iQwWjGAY_b_1278609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6" t="28533" r="16845" b="37711"/>
          <a:stretch/>
        </p:blipFill>
        <p:spPr bwMode="auto">
          <a:xfrm>
            <a:off x="7055" y="5186665"/>
            <a:ext cx="3122141" cy="126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원피스 고래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6" t="3010" r="1942" b="37628"/>
          <a:stretch/>
        </p:blipFill>
        <p:spPr bwMode="auto">
          <a:xfrm>
            <a:off x="5863030" y="1065797"/>
            <a:ext cx="1861752" cy="348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irbible.com/web/product/big/airbible2_653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19978" r="18164" b="36778"/>
          <a:stretch/>
        </p:blipFill>
        <p:spPr bwMode="auto">
          <a:xfrm>
            <a:off x="8509687" y="4787129"/>
            <a:ext cx="3682313" cy="205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jisadong.com/data/file/guest/3717209063_8hQqTfWy_gj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7" y="1471690"/>
            <a:ext cx="2338637" cy="21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scontent-sea1-1.cdninstagram.com/t51.2885-15/s480x480/e35/17126958_1804300899899002_3460161829890686976_n.jpg?ig_cache_key=MTQ2OTI0ODIzMzE5NzE0OTk1Mw%3D%3D.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0" t="26094" r="8288" b="18231"/>
          <a:stretch/>
        </p:blipFill>
        <p:spPr bwMode="auto">
          <a:xfrm>
            <a:off x="9090454" y="601606"/>
            <a:ext cx="2545491" cy="174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e01.alicdn.com/kf/HTB1bVLqHVXXXXccXVXXq6xXFXXXL/WHALE-font-b-Nautical-b-font-Cupcake-Toppers-wedding-birthday-baby-shower-Party-food-picks-free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0" t="9853" r="22694" b="64921"/>
          <a:stretch/>
        </p:blipFill>
        <p:spPr bwMode="auto">
          <a:xfrm>
            <a:off x="7055" y="3629714"/>
            <a:ext cx="2858530" cy="15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8187" y="2493183"/>
            <a:ext cx="1841152" cy="1871634"/>
          </a:xfrm>
          <a:prstGeom prst="rect">
            <a:avLst/>
          </a:prstGeom>
        </p:spPr>
      </p:pic>
      <p:pic>
        <p:nvPicPr>
          <p:cNvPr id="1042" name="Picture 18" descr="http://www.grinnara.com/bizdemo30654/component/board/board_12/u_image/992950835_EBACB4ECA09C-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49" y="4553307"/>
            <a:ext cx="5158893" cy="210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1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2666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향유고래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특징</a:t>
            </a:r>
            <a:endParaRPr lang="ko-KR" altLang="en-US" sz="2000" dirty="0"/>
          </a:p>
        </p:txBody>
      </p:sp>
      <p:pic>
        <p:nvPicPr>
          <p:cNvPr id="12" name="Picture 14" descr="https://ae01.alicdn.com/kf/HTB1bVLqHVXXXXccXVXXq6xXFXXXL/WHALE-font-b-Nautical-b-font-Cupcake-Toppers-wedding-birthday-baby-shower-Party-food-picks-fre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0" t="9853" r="22694" b="64921"/>
          <a:stretch/>
        </p:blipFill>
        <p:spPr bwMode="auto">
          <a:xfrm>
            <a:off x="4893440" y="2408053"/>
            <a:ext cx="2858530" cy="15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835" y="1095336"/>
            <a:ext cx="1865538" cy="1774090"/>
          </a:xfrm>
          <a:prstGeom prst="rect">
            <a:avLst/>
          </a:prstGeom>
        </p:spPr>
      </p:pic>
      <p:pic>
        <p:nvPicPr>
          <p:cNvPr id="17" name="Picture 18" descr="http://www.grinnara.com/bizdemo30654/component/board/board_12/u_image/992950835_EBACB4ECA09C-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69"/>
          <a:stretch/>
        </p:blipFill>
        <p:spPr bwMode="auto">
          <a:xfrm>
            <a:off x="1051570" y="2469371"/>
            <a:ext cx="2488183" cy="210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tutuheaven.com/assets/images/mini%20hats/thumbnails/mini%20pirate%20hat%201_thumbnai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r="19949"/>
          <a:stretch/>
        </p:blipFill>
        <p:spPr bwMode="auto">
          <a:xfrm>
            <a:off x="962108" y="4976937"/>
            <a:ext cx="1113182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5290" y="4921857"/>
            <a:ext cx="985890" cy="1777037"/>
          </a:xfrm>
          <a:prstGeom prst="rect">
            <a:avLst/>
          </a:prstGeom>
        </p:spPr>
      </p:pic>
      <p:pic>
        <p:nvPicPr>
          <p:cNvPr id="3078" name="Picture 6" descr="http://vignette2.wikia.nocookie.net/helmet-heroes/images/0/04/Pirate_Hat.png/revision/latest?cb=2014051705560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8" t="9348" r="21040" b="14746"/>
          <a:stretch/>
        </p:blipFill>
        <p:spPr bwMode="auto">
          <a:xfrm>
            <a:off x="962108" y="1078587"/>
            <a:ext cx="1319916" cy="117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pottytrainingconcepts.com/common/BT/BT-9780545172950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636" y="1008624"/>
            <a:ext cx="1460747" cy="146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7283394" y="2631882"/>
            <a:ext cx="492981" cy="97005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0141" y="4792254"/>
            <a:ext cx="3212870" cy="2036240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6554822" y="2357202"/>
            <a:ext cx="486354" cy="40684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885829" y="3116911"/>
            <a:ext cx="373159" cy="38166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898835" y="5619542"/>
            <a:ext cx="738146" cy="38166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200954" y="5708332"/>
            <a:ext cx="738146" cy="38166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7" idx="2"/>
          </p:cNvCxnSpPr>
          <p:nvPr/>
        </p:nvCxnSpPr>
        <p:spPr>
          <a:xfrm flipH="1">
            <a:off x="2867377" y="2560623"/>
            <a:ext cx="3687445" cy="6176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61180" y="3947067"/>
            <a:ext cx="3092513" cy="5539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고래의 머리 위에 위쪽과 같은 해적 모자를 씌운다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그 모자는 아래와 같이 머리에 살짝 걸쳐쓰는</a:t>
            </a:r>
            <a:endParaRPr lang="en-US" altLang="ko-KR" sz="1000" dirty="0" smtClean="0"/>
          </a:p>
          <a:p>
            <a:r>
              <a:rPr lang="ko-KR" altLang="en-US" sz="1000" dirty="0" smtClean="0"/>
              <a:t>미니 탑 모자 형식으로 되어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cxnSp>
        <p:nvCxnSpPr>
          <p:cNvPr id="37" name="직선 화살표 연결선 36"/>
          <p:cNvCxnSpPr>
            <a:stCxn id="28" idx="4"/>
            <a:endCxn id="30" idx="0"/>
          </p:cNvCxnSpPr>
          <p:nvPr/>
        </p:nvCxnSpPr>
        <p:spPr>
          <a:xfrm>
            <a:off x="7072409" y="3498574"/>
            <a:ext cx="497618" cy="2209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4"/>
            <a:endCxn id="29" idx="1"/>
          </p:cNvCxnSpPr>
          <p:nvPr/>
        </p:nvCxnSpPr>
        <p:spPr>
          <a:xfrm>
            <a:off x="7072409" y="3498574"/>
            <a:ext cx="1934525" cy="21768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90141" y="4403398"/>
            <a:ext cx="2746265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고래의 눈은 아래와 같이</a:t>
            </a:r>
            <a:endParaRPr lang="en-US" altLang="ko-KR" sz="1000" dirty="0" smtClean="0"/>
          </a:p>
          <a:p>
            <a:r>
              <a:rPr lang="ko-KR" altLang="en-US" sz="1000" dirty="0" smtClean="0"/>
              <a:t>흰자위가 </a:t>
            </a:r>
            <a:r>
              <a:rPr lang="ko-KR" altLang="en-US" sz="1000" smtClean="0"/>
              <a:t>없는 점 눈 형식으로 </a:t>
            </a:r>
            <a:r>
              <a:rPr lang="ko-KR" altLang="en-US" sz="1000" dirty="0" err="1" smtClean="0"/>
              <a:t>부탁드립니다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3084" name="Picture 12" descr="http://comps.canstockphoto.co.kr/can-stock-photo_csp1698892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701" y="3116911"/>
            <a:ext cx="1301814" cy="135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>
            <a:stCxn id="5" idx="6"/>
          </p:cNvCxnSpPr>
          <p:nvPr/>
        </p:nvCxnSpPr>
        <p:spPr>
          <a:xfrm flipV="1">
            <a:off x="7776375" y="2615728"/>
            <a:ext cx="1547360" cy="501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13784" y="3028873"/>
            <a:ext cx="1630575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커다란 고래 머리 부분에</a:t>
            </a:r>
            <a:endParaRPr lang="en-US" altLang="ko-KR" sz="1000" dirty="0" smtClean="0"/>
          </a:p>
          <a:p>
            <a:r>
              <a:rPr lang="ko-KR" altLang="en-US" sz="1000" smtClean="0"/>
              <a:t>해적 </a:t>
            </a:r>
            <a:r>
              <a:rPr lang="ko-KR" altLang="en-US" sz="1000" dirty="0" smtClean="0"/>
              <a:t>표식이 그려져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174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향유고래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9340" y="768238"/>
            <a:ext cx="2618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Idle</a:t>
            </a:r>
            <a:br>
              <a:rPr lang="en-US" altLang="ko-KR" sz="1000" dirty="0" smtClean="0"/>
            </a:br>
            <a:r>
              <a:rPr lang="ko-KR" altLang="en-US" sz="1000" smtClean="0"/>
              <a:t>기존 돌고래 펫처럼 공중을 헤엄치는 형태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고래 정수리 숨구멍에서 기포가 올라온다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340" y="4652437"/>
            <a:ext cx="3002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Walk &amp; Run</a:t>
            </a:r>
            <a:br>
              <a:rPr lang="en-US" altLang="ko-KR" sz="1000" dirty="0" smtClean="0"/>
            </a:br>
            <a:r>
              <a:rPr lang="ko-KR" altLang="en-US" sz="1000" smtClean="0"/>
              <a:t>걷기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뛰기 </a:t>
            </a:r>
            <a:r>
              <a:rPr lang="ko-KR" altLang="en-US" sz="1000" smtClean="0"/>
              <a:t>모두 뒤쪽 지느러미와</a:t>
            </a:r>
            <a:endParaRPr lang="en-US" altLang="ko-KR" sz="1000" dirty="0" smtClean="0"/>
          </a:p>
          <a:p>
            <a:r>
              <a:rPr lang="ko-KR" altLang="en-US" sz="1000" dirty="0" smtClean="0"/>
              <a:t>양 지느러미를 움직여 공중을 헤엄쳐서 이동한다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848724" y="768238"/>
            <a:ext cx="5000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 액션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유저가 머리 위로 손을 들어올리면 고래가 해당 손 위로 뛰어 올라 그 손을 넘어간다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15663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95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7월 펫 컨셉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128</cp:revision>
  <dcterms:created xsi:type="dcterms:W3CDTF">2016-08-01T03:25:58Z</dcterms:created>
  <dcterms:modified xsi:type="dcterms:W3CDTF">2017-04-14T09:24:18Z</dcterms:modified>
</cp:coreProperties>
</file>