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9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3517-6C90-4408-8DFA-58FC6595C13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8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문어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중형 </a:t>
            </a:r>
            <a:r>
              <a:rPr lang="ko-KR" altLang="en-US" sz="1000" smtClean="0"/>
              <a:t>사이즈이며 공중에 떠다닌다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유령보다 길이가 짧으며 굵기가 굵다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47" y="1400432"/>
            <a:ext cx="1832693" cy="3418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1" y="2690014"/>
            <a:ext cx="1361632" cy="13408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433" y="4697432"/>
            <a:ext cx="1361632" cy="13408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386840" y="2819554"/>
            <a:ext cx="387858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386840" y="3871114"/>
            <a:ext cx="387858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22535" y="1318259"/>
            <a:ext cx="0" cy="464446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36935" y="1318259"/>
            <a:ext cx="0" cy="464446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6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문어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54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매우 큰 머리에 비해 </a:t>
            </a:r>
            <a:r>
              <a:rPr lang="en-US" altLang="ko-KR" sz="1000" dirty="0" smtClean="0"/>
              <a:t>8</a:t>
            </a:r>
            <a:r>
              <a:rPr lang="ko-KR" altLang="en-US" sz="1000" smtClean="0"/>
              <a:t>개의 다리는 매우 짧다</a:t>
            </a:r>
            <a:r>
              <a:rPr lang="en-US" altLang="ko-KR" sz="1000" dirty="0" smtClean="0"/>
              <a:t>. </a:t>
            </a:r>
            <a:r>
              <a:rPr lang="ko-KR" altLang="en-US" sz="1000" smtClean="0"/>
              <a:t>큰 도넛모양의 입을 가지고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매우 단순화된 </a:t>
            </a:r>
            <a:r>
              <a:rPr lang="ko-KR" altLang="en-US" sz="1000" dirty="0" smtClean="0"/>
              <a:t>형태로 온 몸이 동글동글 하다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2050" name="Picture 2" descr="귀여운 문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3889" r="29304" b="32420"/>
          <a:stretch/>
        </p:blipFill>
        <p:spPr bwMode="auto">
          <a:xfrm>
            <a:off x="97319" y="1534340"/>
            <a:ext cx="2294023" cy="19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233.uf.daum.net/image/1725E74C50AEBA532B02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24" y="153434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7076022_415244665494205_4357251803625029632_n.jpg (1080×108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919882"/>
            <a:ext cx="3222625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age.auction.co.kr/itemimage/d8/da/c9/d8dac999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46"/>
          <a:stretch/>
        </p:blipFill>
        <p:spPr bwMode="auto">
          <a:xfrm>
            <a:off x="9591675" y="4777382"/>
            <a:ext cx="2527300" cy="203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g.danawa.com/prod_img/500000/174/128/img/2128174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0000">
            <a:off x="237835" y="3935717"/>
            <a:ext cx="2116486" cy="211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ae01.alicdn.com/kf/HTB1IatVIXXXXXcJXXXXq6xXFXXXu/LED-USB-%EA%B7%80%EC%97%AC%EC%9A%B4-%EB%AC%B8%EC%96%B4-%EB%B0%A4-%EB%B9%9B-%EC%97%90%EB%84%88%EC%A7%80-%EC%A0%88%EC%95%BD-%EC%95%84%EA%B8%B0-%EC%B9%A8%EC%8B%A4-%EB%9E%A8%ED%94%84-%EC%84%A0%EB%AC%B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881" y="3177525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milu.co.kr/UploadFile/news/2013/04/24/1_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79" y="388314"/>
            <a:ext cx="2771775" cy="186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ae01.alicdn.com/kf/HTB1aScSKpXXXXX5XpXXq6xXFXXXm/%EC%8A%88%ED%8D%BC-%EA%B7%80%EC%97%AC%EC%9A%B4-7-%EC%84%BC%EC%B9%98%EB%A9%94%ED%84%B0-5Colors-%EB%AC%B8%EC%96%B4-%EB%B0%95%EC%A0%9C-%EB%B4%89%EC%A0%9C-%EB%8F%99%EB%AC%BC-%EC%9E%A5%EB%82%9C%EA%B0%90-%EC%9D%B8%ED%98%95-%EB%B9%A0%EB%8A%94-%EC%B0%BD-%EB%B6%99%EC%96%B4%EC%84%9C-%EB%B4%89%EC%A0%9C-%EC%9E%A5%EB%82%9C%EA%B0%9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92" y="4972050"/>
            <a:ext cx="3316997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paprika3d.com/data/FIGURE/ANIMAL/octopus/octopu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233" y="1621245"/>
            <a:ext cx="2408767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www.nexonin.com/userfiles/images/7b8e4823-08bf-40dc-8dc2-38ab769addb1/5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7" t="15366" r="6874" b="22501"/>
          <a:stretch/>
        </p:blipFill>
        <p:spPr bwMode="auto">
          <a:xfrm>
            <a:off x="4391735" y="4593916"/>
            <a:ext cx="1867141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https://www.nexonin.com/userfiles/images/7b8e4823-08bf-40dc-8dc2-38ab769addb1/5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15366" r="61567" b="22501"/>
          <a:stretch/>
        </p:blipFill>
        <p:spPr bwMode="auto">
          <a:xfrm>
            <a:off x="2264211" y="4593917"/>
            <a:ext cx="2000009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0157" y="1518893"/>
            <a:ext cx="1794694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g.phinf.pholar.net/20150514_100/1431589929830qoLqm_JPEG/p?type=fn300_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10" y="58102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ansatsu-anime.com/images/chara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1" t="3484" r="56750" b="36002"/>
          <a:stretch/>
        </p:blipFill>
        <p:spPr bwMode="auto">
          <a:xfrm>
            <a:off x="196927" y="581024"/>
            <a:ext cx="1971196" cy="234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파일:attachment/korosensei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3" b="19931"/>
          <a:stretch/>
        </p:blipFill>
        <p:spPr bwMode="auto">
          <a:xfrm>
            <a:off x="202612" y="3089521"/>
            <a:ext cx="1965511" cy="227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cfile22.uf.tistory.com/image/02260D3851CB93AB04284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 b="14483"/>
          <a:stretch/>
        </p:blipFill>
        <p:spPr bwMode="auto">
          <a:xfrm>
            <a:off x="2365268" y="581024"/>
            <a:ext cx="2149582" cy="157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17076022_415244665494205_4357251803625029632_n.jpg (1080×1080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79" y="1985223"/>
            <a:ext cx="3222625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file211.uf.daum.net/image/25285C4B5342C83236783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27"/>
          <a:stretch/>
        </p:blipFill>
        <p:spPr bwMode="auto">
          <a:xfrm>
            <a:off x="8854047" y="3798764"/>
            <a:ext cx="1857375" cy="3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://lottodr.co.kr/data/geditor/0912/2041511106_d77d9338_project77_anwanso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399" y="4255348"/>
            <a:ext cx="2384425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5865891" y="3609975"/>
            <a:ext cx="9144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408690" y="2202601"/>
            <a:ext cx="1868409" cy="7787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6"/>
            <a:endCxn id="3082" idx="1"/>
          </p:cNvCxnSpPr>
          <p:nvPr/>
        </p:nvCxnSpPr>
        <p:spPr>
          <a:xfrm>
            <a:off x="6780291" y="3800475"/>
            <a:ext cx="2073756" cy="190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9" idx="3"/>
          </p:cNvCxnSpPr>
          <p:nvPr/>
        </p:nvCxnSpPr>
        <p:spPr>
          <a:xfrm flipH="1" flipV="1">
            <a:off x="4514850" y="1366734"/>
            <a:ext cx="1476375" cy="8549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78245" y="3990975"/>
            <a:ext cx="1008609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입 위쪽에</a:t>
            </a:r>
            <a:endParaRPr lang="en-US" altLang="ko-KR" sz="1200" dirty="0" smtClean="0"/>
          </a:p>
          <a:p>
            <a:r>
              <a:rPr lang="ko-KR" altLang="en-US" sz="1200" dirty="0" smtClean="0"/>
              <a:t>신사 수염을</a:t>
            </a:r>
            <a:endParaRPr lang="en-US" altLang="ko-KR" sz="1200" dirty="0" smtClean="0"/>
          </a:p>
          <a:p>
            <a:r>
              <a:rPr lang="ko-KR" altLang="en-US" sz="1200" smtClean="0"/>
              <a:t>달고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4888207" y="1394248"/>
            <a:ext cx="2074607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머리에 </a:t>
            </a:r>
            <a:r>
              <a:rPr lang="ko-KR" altLang="en-US" sz="1200" dirty="0" err="1" smtClean="0"/>
              <a:t>학사모를</a:t>
            </a:r>
            <a:r>
              <a:rPr lang="ko-KR" altLang="en-US" sz="1200" dirty="0" smtClean="0"/>
              <a:t> 쓰고 있다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5174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문어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340" y="768238"/>
            <a:ext cx="2919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Idle</a:t>
            </a:r>
            <a:br>
              <a:rPr lang="en-US" altLang="ko-KR" sz="1000" dirty="0" smtClean="0"/>
            </a:br>
            <a:r>
              <a:rPr lang="ko-KR" altLang="en-US" sz="1000" smtClean="0"/>
              <a:t>다리를 모두 오무리면서 가라앉다가</a:t>
            </a:r>
            <a:endParaRPr lang="en-US" altLang="ko-KR" sz="1000" dirty="0" smtClean="0"/>
          </a:p>
          <a:p>
            <a:r>
              <a:rPr lang="ko-KR" altLang="en-US" sz="1000" dirty="0" smtClean="0"/>
              <a:t>펴면서 위로 다시 올라오는 식으로 수영을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340" y="4652437"/>
            <a:ext cx="4262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Walk &amp; Run</a:t>
            </a:r>
            <a:br>
              <a:rPr lang="en-US" altLang="ko-KR" sz="1000" dirty="0" smtClean="0"/>
            </a:br>
            <a:r>
              <a:rPr lang="ko-KR" altLang="en-US" sz="1000" smtClean="0"/>
              <a:t>다리를 오무렸다 폈다를 하면서 수영을 하는 듯한 모션으로 날아다닌다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8724" y="768238"/>
            <a:ext cx="5295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 액션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유저 캐릭터가 문어를 놀리자 문어가 화가나서 머리가 커지고 이에 유저 캐릭터가 놀란다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63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69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8월 펫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143</cp:revision>
  <dcterms:created xsi:type="dcterms:W3CDTF">2016-08-01T03:25:58Z</dcterms:created>
  <dcterms:modified xsi:type="dcterms:W3CDTF">2017-05-12T01:26:07Z</dcterms:modified>
</cp:coreProperties>
</file>