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smtClean="0"/>
              <a:t>월 펫 배너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00657" y="1400175"/>
            <a:ext cx="7762343" cy="4150708"/>
            <a:chOff x="1000657" y="1400175"/>
            <a:chExt cx="7762343" cy="4150708"/>
          </a:xfrm>
        </p:grpSpPr>
        <p:pic>
          <p:nvPicPr>
            <p:cNvPr id="8" name="Picture 2" descr="http://blog.joins.com/usr/m/or/mornigdew54/1208/50224cb6b624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8"/>
            <a:stretch/>
          </p:blipFill>
          <p:spPr bwMode="auto">
            <a:xfrm>
              <a:off x="1000657" y="1400175"/>
              <a:ext cx="7762343" cy="415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058" y="1409847"/>
              <a:ext cx="4529721" cy="37127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20700000">
              <a:off x="1063952" y="1847317"/>
              <a:ext cx="58977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자</a:t>
              </a:r>
              <a:r>
                <a:rPr lang="en-US" altLang="ko-KR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! </a:t>
              </a:r>
              <a:r>
                <a:rPr lang="ko-KR" altLang="en-US" sz="3600" b="1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떠나자</a:t>
              </a:r>
              <a:r>
                <a:rPr lang="en-US" altLang="ko-KR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3600" b="1" dirty="0" err="1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모비와</a:t>
              </a:r>
              <a:r>
                <a:rPr lang="ko-KR" altLang="en-US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 함께 시원한 바다로</a:t>
              </a:r>
              <a:r>
                <a:rPr lang="en-US" altLang="ko-KR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686" y="57215"/>
            <a:ext cx="1109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</a:t>
            </a:r>
            <a:r>
              <a:rPr lang="ko-KR" altLang="en-US" sz="1600" smtClean="0"/>
              <a:t>월의 시원한 바다를 시원하게 헤엄치는 고래</a:t>
            </a:r>
            <a:endParaRPr lang="en-US" altLang="ko-KR" sz="1600" dirty="0" smtClean="0"/>
          </a:p>
          <a:p>
            <a:r>
              <a:rPr lang="ko-KR" altLang="en-US" sz="1600" dirty="0" smtClean="0"/>
              <a:t>심플하게 푸른 바다와 푸른 색 커다란 고래만 나와서 보는 이로 하여금 단순하지만 강렬한 느낌을 받을 수 있도록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0125" y="5298588"/>
            <a:ext cx="44358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2017</a:t>
            </a:r>
            <a:r>
              <a:rPr lang="ko-KR" altLang="en-US" sz="900"/>
              <a:t>년 </a:t>
            </a:r>
            <a:r>
              <a:rPr lang="en-US" altLang="ko-KR" sz="900" dirty="0"/>
              <a:t>7</a:t>
            </a:r>
            <a:r>
              <a:rPr lang="ko-KR" altLang="en-US" sz="900" smtClean="0"/>
              <a:t>월 </a:t>
            </a:r>
            <a:r>
              <a:rPr lang="en-US" altLang="ko-KR" sz="900" dirty="0"/>
              <a:t>6</a:t>
            </a:r>
            <a:r>
              <a:rPr lang="ko-KR" altLang="en-US" sz="900" smtClean="0"/>
              <a:t>일 </a:t>
            </a:r>
            <a:r>
              <a:rPr lang="ko-KR" altLang="en-US" sz="900"/>
              <a:t>점검 </a:t>
            </a:r>
            <a:r>
              <a:rPr lang="ko-KR" altLang="en-US" sz="900" smtClean="0"/>
              <a:t>후부터 </a:t>
            </a:r>
            <a:r>
              <a:rPr lang="en-US" altLang="ko-KR" sz="900" dirty="0"/>
              <a:t>8</a:t>
            </a:r>
            <a:r>
              <a:rPr lang="ko-KR" altLang="en-US" sz="900" smtClean="0"/>
              <a:t>월 </a:t>
            </a:r>
            <a:r>
              <a:rPr lang="en-US" altLang="ko-KR" sz="900" dirty="0" smtClean="0"/>
              <a:t>3</a:t>
            </a:r>
            <a:r>
              <a:rPr lang="ko-KR" altLang="en-US" sz="900" smtClean="0"/>
              <a:t>일 </a:t>
            </a:r>
            <a:r>
              <a:rPr lang="ko-KR" altLang="en-US" sz="900"/>
              <a:t>점검 </a:t>
            </a:r>
            <a:r>
              <a:rPr lang="ko-KR" altLang="en-US" sz="900" smtClean="0"/>
              <a:t>전까지만 모비를 </a:t>
            </a:r>
            <a:r>
              <a:rPr lang="ko-KR" altLang="en-US" sz="900" dirty="0"/>
              <a:t>만나보실 수 있습니다</a:t>
            </a:r>
            <a:r>
              <a:rPr lang="en-US" altLang="ko-KR" sz="900" dirty="0"/>
              <a:t>.</a:t>
            </a:r>
            <a:endParaRPr lang="ko-KR" altLang="en-US" sz="900"/>
          </a:p>
        </p:txBody>
      </p:sp>
      <p:sp>
        <p:nvSpPr>
          <p:cNvPr id="26" name="TextBox 25"/>
          <p:cNvSpPr txBox="1"/>
          <p:nvPr/>
        </p:nvSpPr>
        <p:spPr>
          <a:xfrm>
            <a:off x="9021296" y="5122633"/>
            <a:ext cx="3018775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시원한 바다를 배경으로 고래가 헤엄을 치는 모습</a:t>
            </a:r>
            <a:endParaRPr lang="en-US" altLang="ko-KR" sz="1000" dirty="0" smtClean="0"/>
          </a:p>
        </p:txBody>
      </p:sp>
      <p:cxnSp>
        <p:nvCxnSpPr>
          <p:cNvPr id="32" name="직선 화살표 연결선 31"/>
          <p:cNvCxnSpPr>
            <a:stCxn id="26" idx="1"/>
          </p:cNvCxnSpPr>
          <p:nvPr/>
        </p:nvCxnSpPr>
        <p:spPr>
          <a:xfrm flipH="1" flipV="1">
            <a:off x="8566186" y="4997748"/>
            <a:ext cx="455110" cy="247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5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8.depositphotos.com/1499637/1003/v/450/depositphotos_10037455-stock-illustration-baby-killer-wh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1" y="458659"/>
            <a:ext cx="3542355" cy="35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3.uf.tistory.com/image/2568104B525E61C2067E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46" y="258635"/>
            <a:ext cx="4933995" cy="35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eportworld.co.kr/data/img_template_cp_2nd/0043/tp_cp_4360_001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66" y="38707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7월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54</cp:revision>
  <dcterms:created xsi:type="dcterms:W3CDTF">2017-03-24T08:16:41Z</dcterms:created>
  <dcterms:modified xsi:type="dcterms:W3CDTF">2017-06-14T09:56:45Z</dcterms:modified>
</cp:coreProperties>
</file>