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9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5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3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7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3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7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3517-6C90-4408-8DFA-58FC6595C136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10" Type="http://schemas.openxmlformats.org/officeDocument/2006/relationships/image" Target="../media/image9.png"/><Relationship Id="rId4" Type="http://schemas.openxmlformats.org/officeDocument/2006/relationships/image" Target="../media/image5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58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냥이 로봇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중형 사이즈이며 공중에 떠다닌다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기존 </a:t>
            </a:r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유령보다 길이가 짧으며 굵기가 굵다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47" y="1400432"/>
            <a:ext cx="1832693" cy="34189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608" y="2468433"/>
            <a:ext cx="1905000" cy="2135317"/>
          </a:xfrm>
          <a:prstGeom prst="rect">
            <a:avLst/>
          </a:prstGeom>
        </p:spPr>
      </p:pic>
      <p:pic>
        <p:nvPicPr>
          <p:cNvPr id="1026" name="Picture 2" descr="https://ih0.redbubble.net/image.224578841.4677/flat,1000x1000,075,f.u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000" l="6900" r="90000">
                        <a14:foregroundMark x1="50900" y1="29900" x2="54200" y2="3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267" y="2398698"/>
            <a:ext cx="1713155" cy="171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ih0.redbubble.net/image.224578841.4677/flat,1000x1000,075,f.u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000" l="6900" r="90000">
                        <a14:foregroundMark x1="50900" y1="29900" x2="54200" y2="3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75" y="4436893"/>
            <a:ext cx="1713155" cy="171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1386840" y="2819554"/>
            <a:ext cx="387858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386840" y="3871114"/>
            <a:ext cx="387858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78247" y="1318259"/>
            <a:ext cx="0" cy="464446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936935" y="1318259"/>
            <a:ext cx="0" cy="464446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6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냥이 로봇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914400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완벽한 </a:t>
            </a:r>
            <a:r>
              <a:rPr lang="ko-KR" altLang="en-US" sz="1000" dirty="0" err="1" smtClean="0"/>
              <a:t>원구형</a:t>
            </a:r>
            <a:r>
              <a:rPr lang="ko-KR" altLang="en-US" sz="1000" dirty="0" smtClean="0"/>
              <a:t> 몸에 귀와 꼬리만 뾰족하게 나와 있다</a:t>
            </a:r>
            <a:endParaRPr lang="en-US" altLang="ko-KR" sz="1000" dirty="0" smtClean="0"/>
          </a:p>
          <a:p>
            <a:r>
              <a:rPr lang="ko-KR" altLang="en-US" sz="1000" dirty="0" smtClean="0"/>
              <a:t>머리에 아래와 같이 프로펠러를 달고 있으며 이 프로펠러가 계속 돌면서 냥이 로봇을 공중에 띄워준다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몸 아래 아주 조그만 발이 </a:t>
            </a:r>
            <a:r>
              <a:rPr lang="en-US" altLang="ko-KR" sz="1000" dirty="0" smtClean="0"/>
              <a:t>4</a:t>
            </a:r>
            <a:r>
              <a:rPr lang="ko-KR" altLang="en-US" sz="1000" smtClean="0"/>
              <a:t>개 모두 달려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29" y="4031992"/>
            <a:ext cx="1905000" cy="2135317"/>
          </a:xfrm>
          <a:prstGeom prst="rect">
            <a:avLst/>
          </a:prstGeom>
        </p:spPr>
      </p:pic>
      <p:pic>
        <p:nvPicPr>
          <p:cNvPr id="2" name="Picture 2" descr="http://cfile24.uf.tistory.com/image/2415D34B5620AFC90E4D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4" y="1784951"/>
            <a:ext cx="29146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s://pbs.twimg.com/media/CYNEIyVUMAEJFQ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296" y="153020"/>
            <a:ext cx="3225969" cy="297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관련 이미지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6" t="18595" r="36559" b="26573"/>
          <a:stretch/>
        </p:blipFill>
        <p:spPr bwMode="auto">
          <a:xfrm>
            <a:off x="2650546" y="3931507"/>
            <a:ext cx="2594920" cy="261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ih0.redbubble.net/image.224578841.4677/flat,1000x1000,075,f.u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2000" l="6900" r="90000">
                        <a14:foregroundMark x1="50900" y1="29900" x2="54200" y2="3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70" y="1639654"/>
            <a:ext cx="1713155" cy="171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3541" y="1853479"/>
            <a:ext cx="2339677" cy="1986517"/>
          </a:xfrm>
          <a:prstGeom prst="rect">
            <a:avLst/>
          </a:prstGeom>
        </p:spPr>
      </p:pic>
      <p:pic>
        <p:nvPicPr>
          <p:cNvPr id="1026" name="Picture 2" descr="https://shop.r10s.jp/auc-toysanta/cabinet/020com260/bs-160831az-14-004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296" y="3126288"/>
            <a:ext cx="2737046" cy="36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media/CxcHHbMVQAAAjdr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18463" r="4919" b="5872"/>
          <a:stretch/>
        </p:blipFill>
        <p:spPr bwMode="auto">
          <a:xfrm>
            <a:off x="425713" y="4727773"/>
            <a:ext cx="2210356" cy="199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1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고양이 일러스트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83" b="53956"/>
          <a:stretch/>
        </p:blipFill>
        <p:spPr bwMode="auto">
          <a:xfrm>
            <a:off x="434564" y="2346325"/>
            <a:ext cx="3532453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고양이 일러스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770" y="2425275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ih0.redbubble.net/image.224578841.4677/flat,1000x1000,075,f.u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000" l="6900" r="90000">
                        <a14:foregroundMark x1="50900" y1="29900" x2="54200" y2="3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21" t="18055" r="17070" b="10369"/>
          <a:stretch/>
        </p:blipFill>
        <p:spPr bwMode="auto">
          <a:xfrm>
            <a:off x="4467225" y="2428875"/>
            <a:ext cx="2533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file24.uf.tistory.com/image/2415D34B5620AFC90E4DB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2" t="16788" r="7560" b="20597"/>
          <a:stretch/>
        </p:blipFill>
        <p:spPr bwMode="auto">
          <a:xfrm>
            <a:off x="5343525" y="1832886"/>
            <a:ext cx="1276350" cy="117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/>
          <p:cNvSpPr/>
          <p:nvPr/>
        </p:nvSpPr>
        <p:spPr>
          <a:xfrm>
            <a:off x="5221912" y="1802551"/>
            <a:ext cx="1403764" cy="124544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41" idx="2"/>
            <a:endCxn id="18" idx="0"/>
          </p:cNvCxnSpPr>
          <p:nvPr/>
        </p:nvCxnSpPr>
        <p:spPr>
          <a:xfrm flipH="1">
            <a:off x="5981700" y="1343302"/>
            <a:ext cx="47270" cy="489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79695" y="1066303"/>
            <a:ext cx="289855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머리에 헬리콥터 프로펠러를 달고 있다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  <p:sp>
        <p:nvSpPr>
          <p:cNvPr id="24" name="타원 23"/>
          <p:cNvSpPr/>
          <p:nvPr/>
        </p:nvSpPr>
        <p:spPr>
          <a:xfrm>
            <a:off x="1107112" y="3895725"/>
            <a:ext cx="1403764" cy="124544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541053" y="3600451"/>
            <a:ext cx="975833" cy="8657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2"/>
            <a:endCxn id="24" idx="6"/>
          </p:cNvCxnSpPr>
          <p:nvPr/>
        </p:nvCxnSpPr>
        <p:spPr>
          <a:xfrm flipH="1">
            <a:off x="2510876" y="4033341"/>
            <a:ext cx="3030177" cy="4851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94067" y="4314140"/>
            <a:ext cx="1887055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좌우 끝이 올라간 형태의</a:t>
            </a:r>
            <a:endParaRPr lang="en-US" altLang="ko-KR" sz="1200" dirty="0" smtClean="0"/>
          </a:p>
          <a:p>
            <a:r>
              <a:rPr lang="ko-KR" altLang="en-US" sz="1200" smtClean="0"/>
              <a:t>고양이 </a:t>
            </a:r>
            <a:r>
              <a:rPr lang="ko-KR" altLang="en-US" sz="1200" dirty="0" smtClean="0"/>
              <a:t>입을 하고 있다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  <p:cxnSp>
        <p:nvCxnSpPr>
          <p:cNvPr id="16" name="직선 화살표 연결선 15"/>
          <p:cNvCxnSpPr>
            <a:stCxn id="13" idx="6"/>
            <a:endCxn id="37" idx="2"/>
          </p:cNvCxnSpPr>
          <p:nvPr/>
        </p:nvCxnSpPr>
        <p:spPr>
          <a:xfrm>
            <a:off x="6877050" y="3600451"/>
            <a:ext cx="1566113" cy="2540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981575" y="3409951"/>
            <a:ext cx="1895475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443163" y="3664022"/>
            <a:ext cx="1272338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136" y="3107000"/>
            <a:ext cx="1685077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노랑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빨강 오드아이를</a:t>
            </a:r>
            <a:endParaRPr lang="en-US" altLang="ko-KR" sz="1200" dirty="0" smtClean="0"/>
          </a:p>
          <a:p>
            <a:r>
              <a:rPr lang="ko-KR" altLang="en-US" sz="1200" smtClean="0"/>
              <a:t>가지고 있다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  <p:sp>
        <p:nvSpPr>
          <p:cNvPr id="33" name="양쪽 모서리가 둥근 사각형 32"/>
          <p:cNvSpPr/>
          <p:nvPr/>
        </p:nvSpPr>
        <p:spPr>
          <a:xfrm rot="11622140">
            <a:off x="5243297" y="4581513"/>
            <a:ext cx="428625" cy="232059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양쪽 모서리가 둥근 사각형 41"/>
          <p:cNvSpPr/>
          <p:nvPr/>
        </p:nvSpPr>
        <p:spPr>
          <a:xfrm rot="9562521">
            <a:off x="6181562" y="4595738"/>
            <a:ext cx="428625" cy="232059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양쪽 모서리가 둥근 사각형 42"/>
          <p:cNvSpPr/>
          <p:nvPr/>
        </p:nvSpPr>
        <p:spPr>
          <a:xfrm rot="9562521">
            <a:off x="6254010" y="4553439"/>
            <a:ext cx="428625" cy="232059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양쪽 모서리가 둥근 사각형 43"/>
          <p:cNvSpPr/>
          <p:nvPr/>
        </p:nvSpPr>
        <p:spPr>
          <a:xfrm rot="11700000">
            <a:off x="5429809" y="4536437"/>
            <a:ext cx="428625" cy="232059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170600" y="5160006"/>
            <a:ext cx="289855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아래쪽에 조그마한 다리를 가지고 있다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  <p:cxnSp>
        <p:nvCxnSpPr>
          <p:cNvPr id="46" name="직선 화살표 연결선 45"/>
          <p:cNvCxnSpPr>
            <a:stCxn id="45" idx="0"/>
            <a:endCxn id="42" idx="3"/>
          </p:cNvCxnSpPr>
          <p:nvPr/>
        </p:nvCxnSpPr>
        <p:spPr>
          <a:xfrm flipH="1" flipV="1">
            <a:off x="6436745" y="4820361"/>
            <a:ext cx="183130" cy="339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74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냥이 로봇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9340" y="768238"/>
            <a:ext cx="3393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Idle</a:t>
            </a:r>
            <a:br>
              <a:rPr lang="en-US" altLang="ko-KR" sz="1000" dirty="0" smtClean="0"/>
            </a:br>
            <a:r>
              <a:rPr lang="ko-KR" altLang="en-US" sz="1000" smtClean="0"/>
              <a:t>머리 위 프로펠러가 계속 돌아가면서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펫이</a:t>
            </a:r>
            <a:r>
              <a:rPr lang="ko-KR" altLang="en-US" sz="1000" dirty="0" smtClean="0"/>
              <a:t> 공중에 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이따금씩 냥이 로봇이 유저 캐릭터 주위를 한 바퀴 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340" y="4652437"/>
            <a:ext cx="3002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Walk &amp; Run</a:t>
            </a:r>
            <a:br>
              <a:rPr lang="en-US" altLang="ko-KR" sz="1000" dirty="0" smtClean="0"/>
            </a:br>
            <a:r>
              <a:rPr lang="ko-KR" altLang="en-US" sz="1000" smtClean="0"/>
              <a:t>머리쪽 프로펠러를 앞으로 살짝 내밀며 전진한다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달릴때</a:t>
            </a:r>
            <a:r>
              <a:rPr lang="ko-KR" altLang="en-US" sz="1000" dirty="0" smtClean="0"/>
              <a:t> 프로펠러를 앞으로 더 내민다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48724" y="768238"/>
            <a:ext cx="66287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 액션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유저 캐릭터가 레이저 포인터를 땅에 보여주자 공중에 떠 있는 냥이 로봇이 레이저 포인터를 따라 땅에 부딪히고</a:t>
            </a:r>
            <a:endParaRPr lang="en-US" altLang="ko-KR" sz="1000" dirty="0" smtClean="0"/>
          </a:p>
          <a:p>
            <a:r>
              <a:rPr lang="ko-KR" altLang="en-US" sz="1000" dirty="0" smtClean="0"/>
              <a:t>유저 캐릭터가 크게 웃는다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5204465" y="4796826"/>
            <a:ext cx="1274187" cy="1203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3370951" y="4818355"/>
            <a:ext cx="1274187" cy="12034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 rot="18900000">
            <a:off x="3414876" y="4972308"/>
            <a:ext cx="326423" cy="285103"/>
            <a:chOff x="5602487" y="3275937"/>
            <a:chExt cx="769688" cy="672256"/>
          </a:xfrm>
          <a:solidFill>
            <a:schemeClr val="tx1"/>
          </a:solidFill>
        </p:grpSpPr>
        <p:sp>
          <p:nvSpPr>
            <p:cNvPr id="3" name="직사각형 2"/>
            <p:cNvSpPr/>
            <p:nvPr/>
          </p:nvSpPr>
          <p:spPr>
            <a:xfrm>
              <a:off x="5928983" y="3323645"/>
              <a:ext cx="116696" cy="6245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602487" y="3275937"/>
              <a:ext cx="769688" cy="954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 rot="20700000">
            <a:off x="5483801" y="4786884"/>
            <a:ext cx="326423" cy="285103"/>
            <a:chOff x="5602487" y="3275937"/>
            <a:chExt cx="769688" cy="672256"/>
          </a:xfrm>
          <a:solidFill>
            <a:schemeClr val="tx1"/>
          </a:solidFill>
        </p:grpSpPr>
        <p:sp>
          <p:nvSpPr>
            <p:cNvPr id="16" name="직사각형 15"/>
            <p:cNvSpPr/>
            <p:nvPr/>
          </p:nvSpPr>
          <p:spPr>
            <a:xfrm>
              <a:off x="5928983" y="3323645"/>
              <a:ext cx="116696" cy="6245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602487" y="3275937"/>
              <a:ext cx="769688" cy="954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00908" y="602150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달릴 때</a:t>
            </a:r>
            <a:endParaRPr lang="en-US" altLang="ko-KR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591452" y="5995458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걸을 때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15663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102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9월 펫 컨셉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157</cp:revision>
  <dcterms:created xsi:type="dcterms:W3CDTF">2016-08-01T03:25:58Z</dcterms:created>
  <dcterms:modified xsi:type="dcterms:W3CDTF">2017-07-11T02:52:21Z</dcterms:modified>
</cp:coreProperties>
</file>