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6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9ABB-23C4-48E2-B9F7-67B3AE2FCFA0}" type="datetimeFigureOut">
              <a:rPr lang="ko-KR" altLang="en-US" smtClean="0"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smtClean="0"/>
              <a:t>월 </a:t>
            </a:r>
            <a:r>
              <a:rPr lang="ko-KR" altLang="en-US" smtClean="0"/>
              <a:t>펫 배너 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686" y="57215"/>
            <a:ext cx="6024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여름 특강을 하는 교수님</a:t>
            </a:r>
            <a:r>
              <a:rPr lang="en-US" altLang="ko-KR" sz="1600" dirty="0"/>
              <a:t> </a:t>
            </a:r>
            <a:r>
              <a:rPr lang="ko-KR" altLang="en-US" sz="1600" smtClean="0"/>
              <a:t>컨셉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문어 박사를 </a:t>
            </a:r>
            <a:r>
              <a:rPr lang="ko-KR" altLang="en-US" sz="1600" dirty="0" err="1" smtClean="0"/>
              <a:t>컨셉으로</a:t>
            </a:r>
            <a:r>
              <a:rPr lang="ko-KR" altLang="en-US" sz="1600" dirty="0" smtClean="0"/>
              <a:t> 하는 </a:t>
            </a:r>
            <a:r>
              <a:rPr lang="ko-KR" altLang="en-US" sz="1600" dirty="0" err="1" smtClean="0"/>
              <a:t>펫이기에</a:t>
            </a:r>
            <a:r>
              <a:rPr lang="ko-KR" altLang="en-US" sz="1600" dirty="0" smtClean="0"/>
              <a:t> 강의실을 </a:t>
            </a:r>
            <a:r>
              <a:rPr lang="ko-KR" altLang="en-US" sz="1600" dirty="0" err="1" smtClean="0"/>
              <a:t>컨셉으로</a:t>
            </a:r>
            <a:r>
              <a:rPr lang="ko-KR" altLang="en-US" sz="1600" dirty="0" smtClean="0"/>
              <a:t> 잡는다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935064" y="959491"/>
            <a:ext cx="7428261" cy="5071892"/>
            <a:chOff x="344139" y="959491"/>
            <a:chExt cx="7428261" cy="5071892"/>
          </a:xfrm>
        </p:grpSpPr>
        <p:sp>
          <p:nvSpPr>
            <p:cNvPr id="6" name="직사각형 5"/>
            <p:cNvSpPr/>
            <p:nvPr/>
          </p:nvSpPr>
          <p:spPr>
            <a:xfrm>
              <a:off x="344139" y="959491"/>
              <a:ext cx="7428261" cy="50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다시 학교로, 교실, 학교, 뒤로, 칠판, 환영 합니다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40" y="959492"/>
              <a:ext cx="6780559" cy="4017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다시 학교로, 교실, 학교, 뒤로, 칠판, 환영 합니다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0" t="60177" r="17041" b="15164"/>
            <a:stretch/>
          </p:blipFill>
          <p:spPr bwMode="auto">
            <a:xfrm>
              <a:off x="1843680" y="2090499"/>
              <a:ext cx="4391025" cy="1290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79" t="7870" r="7093" b="13269"/>
            <a:stretch/>
          </p:blipFill>
          <p:spPr>
            <a:xfrm>
              <a:off x="3813004" y="1766075"/>
              <a:ext cx="3857625" cy="3695701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/>
            <a:srcRect l="9107" t="55334" r="11997" b="12127"/>
            <a:stretch/>
          </p:blipFill>
          <p:spPr>
            <a:xfrm>
              <a:off x="2804348" y="4212108"/>
              <a:ext cx="4411171" cy="18192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52229" y="2163035"/>
              <a:ext cx="342375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Dr. </a:t>
              </a:r>
              <a:r>
                <a:rPr lang="ko-KR" altLang="en-US" sz="2800" b="1" smtClean="0">
                  <a:solidFill>
                    <a:schemeClr val="bg1"/>
                  </a:solidFill>
                </a:rPr>
                <a:t>도비와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함께하는</a:t>
              </a:r>
              <a:endParaRPr lang="en-US" altLang="ko-KR" sz="2800" b="1" dirty="0" smtClean="0">
                <a:solidFill>
                  <a:schemeClr val="bg1"/>
                </a:solidFill>
              </a:endParaRPr>
            </a:p>
            <a:p>
              <a:r>
                <a:rPr lang="ko-KR" altLang="en-US" sz="2800" b="1" dirty="0" smtClean="0">
                  <a:solidFill>
                    <a:schemeClr val="bg1"/>
                  </a:solidFill>
                </a:rPr>
                <a:t>즐거운 여름 특강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!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0161" y="4171771"/>
              <a:ext cx="31486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8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월 </a:t>
              </a:r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일 </a:t>
              </a:r>
              <a:r>
                <a:rPr lang="ko-KR" altLang="en-US" sz="900">
                  <a:solidFill>
                    <a:schemeClr val="bg1"/>
                  </a:solidFill>
                </a:rPr>
                <a:t>점검 </a:t>
              </a:r>
              <a:r>
                <a:rPr lang="ko-KR" altLang="en-US" sz="900" smtClean="0">
                  <a:solidFill>
                    <a:schemeClr val="bg1"/>
                  </a:solidFill>
                </a:rPr>
                <a:t>후부터 </a:t>
              </a:r>
              <a:r>
                <a:rPr lang="en-US" altLang="ko-KR" sz="900" dirty="0">
                  <a:solidFill>
                    <a:schemeClr val="bg1"/>
                  </a:solidFill>
                </a:rPr>
                <a:t>9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월 </a:t>
              </a:r>
              <a:r>
                <a:rPr lang="en-US" altLang="ko-KR" sz="900" dirty="0">
                  <a:solidFill>
                    <a:schemeClr val="bg1"/>
                  </a:solidFill>
                </a:rPr>
                <a:t>7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일 </a:t>
              </a:r>
              <a:r>
                <a:rPr lang="ko-KR" altLang="en-US" sz="900">
                  <a:solidFill>
                    <a:schemeClr val="bg1"/>
                  </a:solidFill>
                </a:rPr>
                <a:t>점검 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전까지</a:t>
              </a:r>
              <a:r>
                <a:rPr lang="en-US" altLang="ko-KR" sz="900" dirty="0">
                  <a:solidFill>
                    <a:schemeClr val="bg1"/>
                  </a:solidFill>
                </a:rPr>
                <a:t> </a:t>
              </a:r>
              <a:r>
                <a:rPr lang="ko-KR" altLang="en-US" sz="900" smtClean="0">
                  <a:solidFill>
                    <a:schemeClr val="bg1"/>
                  </a:solidFill>
                </a:rPr>
                <a:t>꼭 신청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! 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약속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~</a:t>
              </a:r>
              <a:endParaRPr lang="ko-KR" altLang="en-US" sz="900">
                <a:solidFill>
                  <a:schemeClr val="bg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>
              <a:lum bright="70000" contrast="-70000"/>
            </a:blip>
            <a:srcRect r="48049" b="13587"/>
            <a:stretch/>
          </p:blipFill>
          <p:spPr>
            <a:xfrm rot="2827691">
              <a:off x="648628" y="1427693"/>
              <a:ext cx="945893" cy="154031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>
              <a:lum bright="70000" contrast="-70000"/>
            </a:blip>
            <a:srcRect r="48049" b="13587"/>
            <a:stretch/>
          </p:blipFill>
          <p:spPr>
            <a:xfrm rot="13882280">
              <a:off x="3367172" y="2341108"/>
              <a:ext cx="945893" cy="1540312"/>
            </a:xfrm>
            <a:prstGeom prst="rect">
              <a:avLst/>
            </a:prstGeom>
          </p:spPr>
        </p:pic>
      </p:grpSp>
      <p:pic>
        <p:nvPicPr>
          <p:cNvPr id="1032" name="Picture 8" descr="http://cfile2.uf.tistory.com/image/190F7E024AF90C9B37006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" y="2197849"/>
            <a:ext cx="3699111" cy="27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 flipV="1">
            <a:off x="3518290" y="2886076"/>
            <a:ext cx="924864" cy="972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8" idx="1"/>
          </p:cNvCxnSpPr>
          <p:nvPr/>
        </p:nvCxnSpPr>
        <p:spPr>
          <a:xfrm>
            <a:off x="3532394" y="3858842"/>
            <a:ext cx="708692" cy="428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49937" y="4620683"/>
            <a:ext cx="2791149" cy="2462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칠판에 분필로 글씨를 쓴 느낌을 내도록 한다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pic>
        <p:nvPicPr>
          <p:cNvPr id="1034" name="Picture 10" descr="http://www.in.all.biz/img/in/catalog/middle/37712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97" y="5174070"/>
            <a:ext cx="1642027" cy="136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/>
          <p:cNvCxnSpPr>
            <a:stCxn id="1034" idx="3"/>
          </p:cNvCxnSpPr>
          <p:nvPr/>
        </p:nvCxnSpPr>
        <p:spPr>
          <a:xfrm flipV="1">
            <a:off x="3666524" y="4796447"/>
            <a:ext cx="6048976" cy="10583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9030" y="5837800"/>
            <a:ext cx="4079963" cy="24622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문어가 있는 교탁에 실험실 비커나 약이 담긴 플라스크가 놓여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552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64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8월 펫 배너 컨셉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67</cp:revision>
  <dcterms:created xsi:type="dcterms:W3CDTF">2017-03-24T08:16:41Z</dcterms:created>
  <dcterms:modified xsi:type="dcterms:W3CDTF">2017-07-18T08:45:14Z</dcterms:modified>
</cp:coreProperties>
</file>