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9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9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31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82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4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5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46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38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78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9230E-485A-47B8-B7B6-CDC8AD1F1E88}" type="datetimeFigureOut">
              <a:rPr lang="ko-KR" altLang="en-US" smtClean="0"/>
              <a:t>2017-07-27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0E810-A58C-4BB0-8BCC-BA643ABEA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4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5.png"/><Relationship Id="rId7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6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11</a:t>
            </a:r>
            <a:r>
              <a:rPr lang="ko-KR" altLang="en-US" smtClean="0"/>
              <a:t>월 펫 컨셉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https://davidtenser.files.wordpress.com/2013/02/marketplace-giantfox-combined.png?w=625&amp;h=60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900" y="2664668"/>
            <a:ext cx="2076235" cy="20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davidtenser.files.wordpress.com/2013/02/marketplace-giantfox-combined.png?w=625&amp;h=6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19" b="94745" l="5280" r="96800">
                        <a14:foregroundMark x1="36800" y1="44828" x2="49440" y2="55337"/>
                        <a14:foregroundMark x1="32480" y1="51888" x2="44800" y2="50246"/>
                        <a14:foregroundMark x1="25600" y1="52545" x2="34880" y2="51888"/>
                        <a14:foregroundMark x1="40640" y1="34483" x2="43680" y2="41544"/>
                        <a14:foregroundMark x1="34400" y1="34975" x2="42560" y2="45484"/>
                        <a14:foregroundMark x1="8800" y1="25452" x2="19040" y2="121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02" y="4620887"/>
            <a:ext cx="2076235" cy="20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32" y="1405524"/>
            <a:ext cx="1786112" cy="3164137"/>
          </a:xfrm>
          <a:prstGeom prst="rect">
            <a:avLst/>
          </a:prstGeom>
        </p:spPr>
      </p:pic>
      <p:sp>
        <p:nvSpPr>
          <p:cNvPr id="15" name="제목 1"/>
          <p:cNvSpPr txBox="1">
            <a:spLocks/>
          </p:cNvSpPr>
          <p:nvPr/>
        </p:nvSpPr>
        <p:spPr>
          <a:xfrm>
            <a:off x="0" y="1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불여우 </a:t>
            </a:r>
            <a:r>
              <a:rPr lang="en-US" altLang="ko-KR" sz="2000" dirty="0" smtClean="0"/>
              <a:t>- </a:t>
            </a:r>
            <a:r>
              <a:rPr lang="ko-KR" altLang="en-US" sz="2000" smtClean="0"/>
              <a:t>사이즈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733168"/>
            <a:ext cx="12192000" cy="6672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/>
              <a:t>붉은 늑대를 베이스로 하는 중형 </a:t>
            </a:r>
            <a:r>
              <a:rPr lang="ko-KR" altLang="en-US" sz="800" dirty="0" smtClean="0"/>
              <a:t>사이즈이며 바닥에서 </a:t>
            </a:r>
            <a:r>
              <a:rPr lang="en-US" altLang="ko-KR" sz="800" dirty="0" smtClean="0"/>
              <a:t>4</a:t>
            </a:r>
            <a:r>
              <a:rPr lang="ko-KR" altLang="en-US" sz="800" smtClean="0"/>
              <a:t>족 보행을 한다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기존 허스키보다 왜소한 편이나 꼬리는 더 길다</a:t>
            </a:r>
            <a:r>
              <a:rPr lang="en-US" altLang="ko-KR" sz="800" dirty="0" smtClean="0"/>
              <a:t>.</a:t>
            </a:r>
          </a:p>
          <a:p>
            <a:r>
              <a:rPr lang="ko-KR" altLang="en-US" sz="800" dirty="0" smtClean="0"/>
              <a:t>꼬리 길이가 몸통 길이와 비슷하다</a:t>
            </a:r>
            <a:r>
              <a:rPr lang="en-US" altLang="ko-KR" sz="800" dirty="0" smtClean="0"/>
              <a:t>.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526563" y="4525422"/>
            <a:ext cx="352598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42464" y="2635756"/>
            <a:ext cx="0" cy="42222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245602" y="2635757"/>
            <a:ext cx="0" cy="42222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78608" y="3318669"/>
            <a:ext cx="3525982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97" y="1400432"/>
            <a:ext cx="2149091" cy="3169229"/>
          </a:xfrm>
          <a:prstGeom prst="rect">
            <a:avLst/>
          </a:prstGeom>
        </p:spPr>
      </p:pic>
      <p:pic>
        <p:nvPicPr>
          <p:cNvPr id="27" name="Picture 4" descr="http://jggmkz4ba1-flywheel.netdna-ssl.com/wp-content/images_posts/2015/09/firefox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77948" y="4466995"/>
            <a:ext cx="4022958" cy="239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직선 연결선 30"/>
          <p:cNvCxnSpPr/>
          <p:nvPr/>
        </p:nvCxnSpPr>
        <p:spPr>
          <a:xfrm>
            <a:off x="8623531" y="2664668"/>
            <a:ext cx="0" cy="42222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818433" y="2664669"/>
            <a:ext cx="0" cy="42222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368550" y="2664668"/>
            <a:ext cx="0" cy="4222243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http://www.dec.ny.gov/images/wildlife_images/redfox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310" y="736205"/>
            <a:ext cx="2851752" cy="204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0" y="1330"/>
            <a:ext cx="12192000" cy="733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000" dirty="0" smtClean="0"/>
              <a:t>불여우 </a:t>
            </a:r>
            <a:r>
              <a:rPr lang="en-US" altLang="ko-KR" sz="2000" dirty="0" smtClean="0"/>
              <a:t>– </a:t>
            </a:r>
            <a:r>
              <a:rPr lang="ko-KR" altLang="en-US" sz="2000" smtClean="0"/>
              <a:t>형태 예시</a:t>
            </a:r>
            <a:endParaRPr lang="ko-KR" altLang="en-US" sz="2000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0" y="914400"/>
            <a:ext cx="12192000" cy="86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 smtClean="0"/>
              <a:t>붉은 여우를 기본 베이스로 얼굴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등 꼬리는 붉은 색이며 배쪽은 흰색이다</a:t>
            </a:r>
            <a:r>
              <a:rPr lang="en-US" altLang="ko-KR" sz="1000" dirty="0" smtClean="0"/>
              <a:t>. </a:t>
            </a:r>
          </a:p>
          <a:p>
            <a:r>
              <a:rPr lang="ko-KR" altLang="en-US" sz="1000" dirty="0" smtClean="0"/>
              <a:t>활활 타오르는 불이 가슴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발</a:t>
            </a:r>
            <a:r>
              <a:rPr lang="en-US" altLang="ko-KR" sz="1000" dirty="0" smtClean="0"/>
              <a:t>, </a:t>
            </a:r>
            <a:r>
              <a:rPr lang="ko-KR" altLang="en-US" sz="1000" smtClean="0"/>
              <a:t>꼬리에 붙어 있고 몸 자체는 매우 가냘프다</a:t>
            </a:r>
            <a:r>
              <a:rPr lang="en-US" altLang="ko-KR" sz="1000" dirty="0" smtClean="0"/>
              <a:t>.</a:t>
            </a:r>
          </a:p>
          <a:p>
            <a:r>
              <a:rPr lang="ko-KR" altLang="en-US" sz="1000" dirty="0" smtClean="0"/>
              <a:t>자기 몸길이 만큼 긴 꼬리를 가지고 있고 </a:t>
            </a:r>
            <a:r>
              <a:rPr lang="en-US" altLang="ko-KR" sz="1000" dirty="0" smtClean="0"/>
              <a:t>4</a:t>
            </a:r>
            <a:r>
              <a:rPr lang="ko-KR" altLang="en-US" sz="1000" smtClean="0"/>
              <a:t>족 보행을 하며 불 외 다른 장식은 붙어 있지 않다</a:t>
            </a:r>
            <a:r>
              <a:rPr lang="en-US" altLang="ko-KR" sz="1000" dirty="0" smtClean="0"/>
              <a:t>.</a:t>
            </a:r>
          </a:p>
        </p:txBody>
      </p:sp>
      <p:pic>
        <p:nvPicPr>
          <p:cNvPr id="2050" name="Picture 2" descr="http://img13.deviantart.net/a03e/i/2015/124/1/a/fire_element__tattoo_by_captainmorwen-d1zlryq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664"/>
            <a:ext cx="2851868" cy="210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davidtenser.files.wordpress.com/2013/02/marketplace-giantfox-combined.png?w=625&amp;h=60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868" y="1848620"/>
            <a:ext cx="2076235" cy="2023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http://jggmkz4ba1-flywheel.netdna-ssl.com/wp-content/images_posts/2015/09/firefox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928103" y="1774664"/>
            <a:ext cx="3528350" cy="20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mg12.deviantart.net/4987/i/2015/066/2/8/fire_ancient_tree_dog_auction_by_puqqie-d8kv57d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807"/>
          <a:stretch/>
        </p:blipFill>
        <p:spPr bwMode="auto">
          <a:xfrm>
            <a:off x="9212042" y="4360491"/>
            <a:ext cx="2063192" cy="209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pre00.deviantart.net/0913/th/pre/f/2013/206/2/d/fire_dog_adoptable__auction__by_darkaiya-d6f4jc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71704"/>
            <a:ext cx="2851867" cy="24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윈디에 대한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685" y="3871704"/>
            <a:ext cx="2414248" cy="241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img15.deviantart.net/e3de/i/2008/015/7/7/fire_wolf_by_wolfbeck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672" y="1739803"/>
            <a:ext cx="3425328" cy="244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irefox에 대한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21" y="3871703"/>
            <a:ext cx="3869831" cy="225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9218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orig14.deviantart.net/7cb8/f/2013/019/1/d/free_scene_dog_lineart_by_tainted_remorse_d4thkrz_by_feifeiji-d5s118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160" y="5355082"/>
            <a:ext cx="2066532" cy="13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://pre00.deviantart.net/0913/th/pre/f/2013/206/2/d/fire_dog_adoptable__auction__by_darkaiya-d6f4jca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88" y="4806218"/>
            <a:ext cx="1609805" cy="13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http://t02.deviantart.net/EEb1EJWcgiz6b9G5G_t86nZHpBE=/fit-in/700x350/filters:fixed_height(100,100):origin()/pre01/d95e/th/pre/f/2014/099/5/f/fire_egg_adopt_by_toxic_waste_mutt-d7dtfw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64" y="5371827"/>
            <a:ext cx="2316727" cy="13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10" descr="윈디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69" y="5326344"/>
            <a:ext cx="1362780" cy="13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refox에 대한 이미지 검색결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39" y="4874324"/>
            <a:ext cx="3224278" cy="187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2" descr="http://img15.deviantart.net/e3de/i/2008/015/7/7/fire_wolf_by_wolfbeck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823" y="2674912"/>
            <a:ext cx="3074177" cy="219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붉은여우, 4개 이상의 입석, 흰색 배경. royalty-free 스톡 사진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429" y="816972"/>
            <a:ext cx="5505653" cy="410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33168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 smtClean="0"/>
              <a:t>불 여우 특징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8878388" y="4806218"/>
            <a:ext cx="2780211" cy="1523558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87" name="직선 화살표 연결선 186"/>
          <p:cNvCxnSpPr>
            <a:stCxn id="29" idx="1"/>
            <a:endCxn id="108" idx="4"/>
          </p:cNvCxnSpPr>
          <p:nvPr/>
        </p:nvCxnSpPr>
        <p:spPr>
          <a:xfrm flipH="1" flipV="1">
            <a:off x="8265289" y="4328234"/>
            <a:ext cx="613099" cy="123976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직사각형 102"/>
          <p:cNvSpPr/>
          <p:nvPr/>
        </p:nvSpPr>
        <p:spPr>
          <a:xfrm>
            <a:off x="7463617" y="714079"/>
            <a:ext cx="1759561" cy="670898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코</a:t>
            </a:r>
            <a:r>
              <a:rPr lang="en-US" altLang="ko-KR" sz="900" dirty="0" smtClean="0"/>
              <a:t>/</a:t>
            </a:r>
            <a:r>
              <a:rPr lang="ko-KR" altLang="en-US" sz="900" smtClean="0"/>
              <a:t>입 부분이 살짝 튀어 나와 있고 오른쪽과 같이 코가 하트로 표시되어 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99" name="타원 98"/>
          <p:cNvSpPr/>
          <p:nvPr/>
        </p:nvSpPr>
        <p:spPr>
          <a:xfrm>
            <a:off x="3807414" y="2674911"/>
            <a:ext cx="1421811" cy="144941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08" name="타원 107"/>
          <p:cNvSpPr/>
          <p:nvPr/>
        </p:nvSpPr>
        <p:spPr>
          <a:xfrm rot="19955690">
            <a:off x="7039936" y="2283399"/>
            <a:ext cx="1453555" cy="2166399"/>
          </a:xfrm>
          <a:prstGeom prst="ellipse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109" name="직선 화살표 연결선 108"/>
          <p:cNvCxnSpPr>
            <a:stCxn id="110" idx="1"/>
            <a:endCxn id="108" idx="6"/>
          </p:cNvCxnSpPr>
          <p:nvPr/>
        </p:nvCxnSpPr>
        <p:spPr>
          <a:xfrm flipH="1" flipV="1">
            <a:off x="8411928" y="3032078"/>
            <a:ext cx="811250" cy="75506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9223178" y="2849894"/>
            <a:ext cx="1682503" cy="1874506"/>
          </a:xfrm>
          <a:prstGeom prst="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11" name="직사각형 110"/>
          <p:cNvSpPr/>
          <p:nvPr/>
        </p:nvSpPr>
        <p:spPr>
          <a:xfrm>
            <a:off x="8000425" y="2098327"/>
            <a:ext cx="1245081" cy="66047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꼬리는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커다란 불꽃처럼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만들어져 있으며</a:t>
            </a:r>
            <a:endParaRPr lang="en-US" altLang="ko-KR" sz="900" dirty="0" smtClean="0"/>
          </a:p>
          <a:p>
            <a:pPr algn="ctr"/>
            <a:r>
              <a:rPr lang="ko-KR" altLang="en-US" sz="900" dirty="0" smtClean="0"/>
              <a:t>몸 길이 만큼 길다</a:t>
            </a:r>
            <a:r>
              <a:rPr lang="en-US" altLang="ko-KR" sz="900" dirty="0" smtClean="0"/>
              <a:t>.</a:t>
            </a:r>
          </a:p>
        </p:txBody>
      </p:sp>
      <p:cxnSp>
        <p:nvCxnSpPr>
          <p:cNvPr id="24" name="직선 화살표 연결선 23"/>
          <p:cNvCxnSpPr>
            <a:stCxn id="30" idx="6"/>
            <a:endCxn id="50" idx="2"/>
          </p:cNvCxnSpPr>
          <p:nvPr/>
        </p:nvCxnSpPr>
        <p:spPr>
          <a:xfrm flipV="1">
            <a:off x="1779373" y="4616294"/>
            <a:ext cx="1574515" cy="13720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31" idx="2"/>
            <a:endCxn id="3074" idx="2"/>
          </p:cNvCxnSpPr>
          <p:nvPr/>
        </p:nvCxnSpPr>
        <p:spPr>
          <a:xfrm flipH="1" flipV="1">
            <a:off x="5694256" y="4924705"/>
            <a:ext cx="1588026" cy="14496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2872" y="5786473"/>
            <a:ext cx="1716501" cy="403654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50" name="타원 49"/>
          <p:cNvSpPr/>
          <p:nvPr/>
        </p:nvSpPr>
        <p:spPr>
          <a:xfrm>
            <a:off x="3353888" y="4332518"/>
            <a:ext cx="3561262" cy="567551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1" name="타원 30"/>
          <p:cNvSpPr/>
          <p:nvPr/>
        </p:nvSpPr>
        <p:spPr>
          <a:xfrm>
            <a:off x="7282282" y="6259036"/>
            <a:ext cx="559754" cy="230659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2" name="타원 31"/>
          <p:cNvSpPr/>
          <p:nvPr/>
        </p:nvSpPr>
        <p:spPr>
          <a:xfrm>
            <a:off x="2252247" y="6256460"/>
            <a:ext cx="1135535" cy="432664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33" name="타원 32"/>
          <p:cNvSpPr/>
          <p:nvPr/>
        </p:nvSpPr>
        <p:spPr>
          <a:xfrm>
            <a:off x="3818056" y="6149949"/>
            <a:ext cx="2528832" cy="432664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cxnSp>
        <p:nvCxnSpPr>
          <p:cNvPr id="34" name="직선 화살표 연결선 33"/>
          <p:cNvCxnSpPr>
            <a:stCxn id="32" idx="0"/>
            <a:endCxn id="50" idx="3"/>
          </p:cNvCxnSpPr>
          <p:nvPr/>
        </p:nvCxnSpPr>
        <p:spPr>
          <a:xfrm flipV="1">
            <a:off x="2820015" y="4816953"/>
            <a:ext cx="1055408" cy="143950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3" idx="0"/>
            <a:endCxn id="50" idx="4"/>
          </p:cNvCxnSpPr>
          <p:nvPr/>
        </p:nvCxnSpPr>
        <p:spPr>
          <a:xfrm flipV="1">
            <a:off x="5082472" y="4900069"/>
            <a:ext cx="52047" cy="12498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602844" y="5377080"/>
            <a:ext cx="1439716" cy="320492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발쪽에</a:t>
            </a:r>
            <a:r>
              <a:rPr lang="ko-KR" altLang="en-US" sz="900" dirty="0" smtClean="0"/>
              <a:t> </a:t>
            </a:r>
            <a:r>
              <a:rPr lang="ko-KR" altLang="en-US" sz="900" dirty="0" smtClean="0"/>
              <a:t>불이 붙어 있다</a:t>
            </a:r>
            <a:r>
              <a:rPr lang="en-US" altLang="ko-KR" sz="900" dirty="0" smtClean="0"/>
              <a:t>.</a:t>
            </a:r>
            <a:endParaRPr lang="ko-KR" altLang="en-US" sz="900"/>
          </a:p>
        </p:txBody>
      </p:sp>
      <p:pic>
        <p:nvPicPr>
          <p:cNvPr id="1026" name="Picture 2" descr="https://vignette1.wikia.nocookie.net/megamitensei/images/4/44/KirinSMT.jpg/revision/latest?cb=2008080122540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09" y="1763954"/>
            <a:ext cx="2089175" cy="218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pre00.deviantart.net/0913/th/pre/f/2013/206/2/d/fire_dog_adoptable__auction__by_darkaiya-d6f4jc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4" y="1481706"/>
            <a:ext cx="1609805" cy="13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 descr="윈디에 대한 이미지 검색결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75" y="2821070"/>
            <a:ext cx="1362780" cy="1362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직사각형 100"/>
          <p:cNvSpPr/>
          <p:nvPr/>
        </p:nvSpPr>
        <p:spPr>
          <a:xfrm>
            <a:off x="1285696" y="3464410"/>
            <a:ext cx="1908598" cy="416576"/>
          </a:xfrm>
          <a:prstGeom prst="rect">
            <a:avLst/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smtClean="0"/>
              <a:t>가슴에 불이 붙어 있다</a:t>
            </a:r>
            <a:r>
              <a:rPr lang="en-US" altLang="ko-KR" sz="900" dirty="0" smtClean="0"/>
              <a:t>.</a:t>
            </a:r>
            <a:endParaRPr lang="en-US" altLang="ko-KR" sz="900" dirty="0" smtClean="0"/>
          </a:p>
        </p:txBody>
      </p:sp>
      <p:cxnSp>
        <p:nvCxnSpPr>
          <p:cNvPr id="57" name="직선 화살표 연결선 56"/>
          <p:cNvCxnSpPr>
            <a:stCxn id="101" idx="3"/>
            <a:endCxn id="99" idx="2"/>
          </p:cNvCxnSpPr>
          <p:nvPr/>
        </p:nvCxnSpPr>
        <p:spPr>
          <a:xfrm flipV="1">
            <a:off x="3194294" y="3399618"/>
            <a:ext cx="613120" cy="2730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7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122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11월 펫 컨셉</vt:lpstr>
      <vt:lpstr>PowerPoint 프레젠테이션</vt:lpstr>
      <vt:lpstr>PowerPoint 프레젠테이션</vt:lpstr>
      <vt:lpstr>불 여우 특징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안명선</dc:creator>
  <cp:lastModifiedBy>안명선</cp:lastModifiedBy>
  <cp:revision>66</cp:revision>
  <dcterms:created xsi:type="dcterms:W3CDTF">2017-07-19T05:37:00Z</dcterms:created>
  <dcterms:modified xsi:type="dcterms:W3CDTF">2017-07-27T02:17:11Z</dcterms:modified>
</cp:coreProperties>
</file>