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AEC"/>
    <a:srgbClr val="FB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230E-485A-47B8-B7B6-CDC8AD1F1E88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3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귀여운 눈사람 문자 아이콘 royalty-free 일러스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1" b="99121" l="6897" r="947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6" y="4528809"/>
            <a:ext cx="1605320" cy="22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귀여운 눈사람 문자 아이콘 royalty-free 일러스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39" y="2139482"/>
            <a:ext cx="1605320" cy="22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1" y="1394175"/>
            <a:ext cx="1510785" cy="3012682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크리스마스 </a:t>
            </a:r>
            <a:r>
              <a:rPr lang="ko-KR" altLang="en-US" sz="2000" dirty="0" smtClean="0"/>
              <a:t>눈사람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높이 가 남성 캐릭터 가슴까지 올라온다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몸이 매우 퉁퉁하며 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세로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높이 사이즈가 전반적으로 크다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09466" y="4360665"/>
            <a:ext cx="384307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8810" y="1845276"/>
            <a:ext cx="0" cy="50127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98683" y="1845276"/>
            <a:ext cx="0" cy="5029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6519" y="2190086"/>
            <a:ext cx="394807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smtClean="0"/>
              <a:t>크리스마스 </a:t>
            </a:r>
            <a:r>
              <a:rPr lang="ko-KR" altLang="en-US" sz="2000" smtClean="0"/>
              <a:t>눈사람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399"/>
            <a:ext cx="12192000" cy="109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기본적인 눈사람에 나무 가지를 붙인 형태</a:t>
            </a:r>
            <a:endParaRPr lang="en-US" altLang="ko-KR" sz="1000" dirty="0" smtClean="0"/>
          </a:p>
          <a:p>
            <a:r>
              <a:rPr lang="ko-KR" altLang="en-US" sz="1000" dirty="0" smtClean="0"/>
              <a:t>머리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다리로 구성되어 있으며 배 부분이 매우 퉁퉁하다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눈은 점 눈이며 배 부분에 단추가 달려 있고 얼굴은 미소를 짓고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코은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루돌프의</a:t>
            </a:r>
            <a:r>
              <a:rPr lang="ko-KR" altLang="en-US" sz="1000" dirty="0" smtClean="0"/>
              <a:t> 빨간 코처럼 빨간 방울 토마토로 되어 있다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당근 </a:t>
            </a:r>
            <a:r>
              <a:rPr lang="en-US" altLang="ko-KR" sz="1000" dirty="0" smtClean="0"/>
              <a:t>X,</a:t>
            </a:r>
            <a:r>
              <a:rPr lang="ko-KR" altLang="en-US" sz="1000" smtClean="0"/>
              <a:t> 길고 뾰족하지 않</a:t>
            </a:r>
            <a:r>
              <a:rPr lang="ko-KR" altLang="en-US" sz="1000" smtClean="0"/>
              <a:t>고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작고 뭉툭하다</a:t>
            </a:r>
            <a:r>
              <a:rPr lang="en-US" altLang="ko-KR" sz="1000" dirty="0" smtClean="0"/>
              <a:t>.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1044" name="Picture 20" descr="눈사람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73" y="2639903"/>
            <a:ext cx="3760435" cy="28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.depositphotos.com/2766138/3708/i/950/depositphotos_37089599-stock-photo-cute-snowman-with-scarf-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2551755"/>
            <a:ext cx="2568427" cy="21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눈사람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02" y="2626154"/>
            <a:ext cx="230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눈사람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117" y="27481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크리스마스 </a:t>
            </a:r>
            <a:r>
              <a:rPr lang="ko-KR" altLang="en-US" sz="2000" dirty="0" smtClean="0"/>
              <a:t>눈사람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배 아래에 아주 조그마한 다리가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dirty="0" smtClean="0"/>
              <a:t>머리에는 겨우살이 풀로 장식된 모자를 쓰고 있고 </a:t>
            </a:r>
            <a:r>
              <a:rPr lang="ko-KR" altLang="en-US" sz="1000" dirty="0" err="1" smtClean="0"/>
              <a:t>한손에는</a:t>
            </a:r>
            <a:r>
              <a:rPr lang="ko-KR" altLang="en-US" sz="1000" dirty="0" smtClean="0"/>
              <a:t> 지팡이 모양 사탕을 들고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smtClean="0"/>
              <a:t>목도리를 하고 있으며 손에는 벙어리 장갑을 끼고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0" y="1774664"/>
            <a:ext cx="5689682" cy="2555929"/>
            <a:chOff x="762551" y="2183628"/>
            <a:chExt cx="5689682" cy="2555929"/>
          </a:xfrm>
        </p:grpSpPr>
        <p:pic>
          <p:nvPicPr>
            <p:cNvPr id="1026" name="Picture 2" descr="올라프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9" r="11537"/>
            <a:stretch/>
          </p:blipFill>
          <p:spPr bwMode="auto">
            <a:xfrm>
              <a:off x="763325" y="2183628"/>
              <a:ext cx="1439186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눈사람 다리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2" t="10250" r="19356" b="11449"/>
            <a:stretch/>
          </p:blipFill>
          <p:spPr bwMode="auto">
            <a:xfrm>
              <a:off x="2203285" y="2243758"/>
              <a:ext cx="2321781" cy="196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눈사람 다리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5" r="14562"/>
            <a:stretch/>
          </p:blipFill>
          <p:spPr bwMode="auto">
            <a:xfrm>
              <a:off x="4639336" y="2350355"/>
              <a:ext cx="1812897" cy="185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62551" y="3657600"/>
              <a:ext cx="986735" cy="6691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17555" y="3740798"/>
              <a:ext cx="2000003" cy="4669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7308" y="3859820"/>
              <a:ext cx="1075556" cy="3479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34085" y="4493336"/>
              <a:ext cx="2060179" cy="2462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아주 조그만 다리를 가지고 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cxnSp>
          <p:nvCxnSpPr>
            <p:cNvPr id="5" name="직선 화살표 연결선 4"/>
            <p:cNvCxnSpPr>
              <a:stCxn id="3" idx="0"/>
              <a:endCxn id="2" idx="2"/>
            </p:cNvCxnSpPr>
            <p:nvPr/>
          </p:nvCxnSpPr>
          <p:spPr>
            <a:xfrm flipH="1" flipV="1">
              <a:off x="1255919" y="4326754"/>
              <a:ext cx="2108256" cy="1665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3" idx="0"/>
              <a:endCxn id="1028" idx="2"/>
            </p:cNvCxnSpPr>
            <p:nvPr/>
          </p:nvCxnSpPr>
          <p:spPr>
            <a:xfrm flipV="1">
              <a:off x="3364175" y="4207731"/>
              <a:ext cx="1" cy="2856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3" idx="0"/>
              <a:endCxn id="9" idx="2"/>
            </p:cNvCxnSpPr>
            <p:nvPr/>
          </p:nvCxnSpPr>
          <p:spPr>
            <a:xfrm flipV="1">
              <a:off x="3364175" y="4207731"/>
              <a:ext cx="2120911" cy="2856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눈사람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7" r="49829"/>
          <a:stretch/>
        </p:blipFill>
        <p:spPr bwMode="auto">
          <a:xfrm>
            <a:off x="5928921" y="1452016"/>
            <a:ext cx="2317047" cy="27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눈사람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2" y="4489223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눈사람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047" y="12707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8" descr="눈사람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38" y="4867389"/>
            <a:ext cx="25431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0545" y="3450856"/>
            <a:ext cx="3192917" cy="1995573"/>
          </a:xfrm>
          <a:prstGeom prst="rect">
            <a:avLst/>
          </a:prstGeom>
        </p:spPr>
      </p:pic>
      <p:pic>
        <p:nvPicPr>
          <p:cNvPr id="2058" name="Picture 10" descr="귀여운 벙어리 장갑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27" y="4703781"/>
            <a:ext cx="3122738" cy="19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6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크리스마스 눈사람 특징</a:t>
            </a:r>
            <a:endParaRPr lang="ko-KR" altLang="en-US" sz="2000" dirty="0"/>
          </a:p>
        </p:txBody>
      </p:sp>
      <p:pic>
        <p:nvPicPr>
          <p:cNvPr id="60" name="Picture 2" descr="올라프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9" r="11537"/>
          <a:stretch/>
        </p:blipFill>
        <p:spPr bwMode="auto">
          <a:xfrm>
            <a:off x="9775135" y="4280843"/>
            <a:ext cx="143918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9774361" y="5754815"/>
            <a:ext cx="986735" cy="6691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10" descr="귀여운 벙어리 장갑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" y="4280843"/>
            <a:ext cx="2346159" cy="14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6" descr="눈사람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44" y="-715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눈사람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7" r="49829"/>
          <a:stretch/>
        </p:blipFill>
        <p:spPr bwMode="auto">
          <a:xfrm>
            <a:off x="352773" y="201115"/>
            <a:ext cx="2317047" cy="27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894079" y="336682"/>
            <a:ext cx="990380" cy="83830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882166" y="943457"/>
            <a:ext cx="1107978" cy="8258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61" idx="1"/>
            <a:endCxn id="71" idx="3"/>
          </p:cNvCxnSpPr>
          <p:nvPr/>
        </p:nvCxnSpPr>
        <p:spPr>
          <a:xfrm flipH="1" flipV="1">
            <a:off x="6955959" y="5740134"/>
            <a:ext cx="2818402" cy="3492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9167" y="6042541"/>
            <a:ext cx="2361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매우 짧고 통통한 다리를 가지고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73" name="직선 화살표 연결선 72"/>
          <p:cNvCxnSpPr>
            <a:stCxn id="65" idx="3"/>
            <a:endCxn id="8" idx="13"/>
          </p:cNvCxnSpPr>
          <p:nvPr/>
        </p:nvCxnSpPr>
        <p:spPr>
          <a:xfrm flipV="1">
            <a:off x="2389871" y="4617667"/>
            <a:ext cx="1547826" cy="406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47180" y="5046995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핑크색 장갑을 끼고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78" name="직선 화살표 연결선 77"/>
          <p:cNvCxnSpPr>
            <a:stCxn id="69" idx="3"/>
            <a:endCxn id="10" idx="1"/>
          </p:cNvCxnSpPr>
          <p:nvPr/>
        </p:nvCxnSpPr>
        <p:spPr>
          <a:xfrm>
            <a:off x="1884459" y="755835"/>
            <a:ext cx="3389725" cy="11369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90942" y="913189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겨우살이로 장식된</a:t>
            </a:r>
            <a:endParaRPr lang="en-US" altLang="ko-KR" sz="1000" dirty="0" smtClean="0"/>
          </a:p>
          <a:p>
            <a:r>
              <a:rPr lang="ko-KR" altLang="en-US" sz="1000" dirty="0" smtClean="0"/>
              <a:t>모자를 쓰고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82" name="직선 화살표 연결선 81"/>
          <p:cNvCxnSpPr>
            <a:stCxn id="70" idx="1"/>
            <a:endCxn id="11" idx="0"/>
          </p:cNvCxnSpPr>
          <p:nvPr/>
        </p:nvCxnSpPr>
        <p:spPr>
          <a:xfrm flipH="1">
            <a:off x="6676158" y="1356381"/>
            <a:ext cx="2206008" cy="1932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루돌프 코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4" t="7273" r="9316" b="8726"/>
          <a:stretch/>
        </p:blipFill>
        <p:spPr bwMode="auto">
          <a:xfrm>
            <a:off x="8829509" y="2484526"/>
            <a:ext cx="1678675" cy="192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9747813" y="3378904"/>
            <a:ext cx="580931" cy="55846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88" idx="1"/>
            <a:endCxn id="89" idx="3"/>
          </p:cNvCxnSpPr>
          <p:nvPr/>
        </p:nvCxnSpPr>
        <p:spPr>
          <a:xfrm flipH="1" flipV="1">
            <a:off x="6155775" y="2827441"/>
            <a:ext cx="3592038" cy="8306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3903148" y="1117071"/>
            <a:ext cx="4566456" cy="4939444"/>
            <a:chOff x="3903148" y="1117071"/>
            <a:chExt cx="4566456" cy="4939444"/>
          </a:xfrm>
        </p:grpSpPr>
        <p:sp>
          <p:nvSpPr>
            <p:cNvPr id="15" name="사다리꼴 14"/>
            <p:cNvSpPr/>
            <p:nvPr/>
          </p:nvSpPr>
          <p:spPr>
            <a:xfrm rot="1291139">
              <a:off x="5039548" y="5300821"/>
              <a:ext cx="771657" cy="645460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다리꼴 71"/>
            <p:cNvSpPr/>
            <p:nvPr/>
          </p:nvSpPr>
          <p:spPr>
            <a:xfrm rot="20051348">
              <a:off x="6191814" y="5317583"/>
              <a:ext cx="771657" cy="645460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693953" y="3097066"/>
              <a:ext cx="2610609" cy="2610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5189299" y="1865656"/>
              <a:ext cx="1619915" cy="16199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573864" y="2468879"/>
              <a:ext cx="206734" cy="2067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300981" y="2468879"/>
              <a:ext cx="206734" cy="2067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5704633" y="2945917"/>
              <a:ext cx="596348" cy="302298"/>
            </a:xfrm>
            <a:custGeom>
              <a:avLst/>
              <a:gdLst>
                <a:gd name="connsiteX0" fmla="*/ 0 w 596348"/>
                <a:gd name="connsiteY0" fmla="*/ 0 h 302298"/>
                <a:gd name="connsiteX1" fmla="*/ 294198 w 596348"/>
                <a:gd name="connsiteY1" fmla="*/ 302150 h 302298"/>
                <a:gd name="connsiteX2" fmla="*/ 596348 w 596348"/>
                <a:gd name="connsiteY2" fmla="*/ 31805 h 3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348" h="302298">
                  <a:moveTo>
                    <a:pt x="0" y="0"/>
                  </a:moveTo>
                  <a:cubicBezTo>
                    <a:pt x="97403" y="148424"/>
                    <a:pt x="194807" y="296849"/>
                    <a:pt x="294198" y="302150"/>
                  </a:cubicBezTo>
                  <a:cubicBezTo>
                    <a:pt x="393589" y="307451"/>
                    <a:pt x="494968" y="169628"/>
                    <a:pt x="596348" y="3180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895889" y="2719284"/>
              <a:ext cx="206734" cy="20673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4587222" y="4086970"/>
              <a:ext cx="541369" cy="564543"/>
            </a:xfrm>
            <a:custGeom>
              <a:avLst/>
              <a:gdLst>
                <a:gd name="connsiteX0" fmla="*/ 469808 w 541369"/>
                <a:gd name="connsiteY0" fmla="*/ 0 h 564543"/>
                <a:gd name="connsiteX1" fmla="*/ 398246 w 541369"/>
                <a:gd name="connsiteY1" fmla="*/ 15903 h 564543"/>
                <a:gd name="connsiteX2" fmla="*/ 350538 w 541369"/>
                <a:gd name="connsiteY2" fmla="*/ 63611 h 564543"/>
                <a:gd name="connsiteX3" fmla="*/ 302830 w 541369"/>
                <a:gd name="connsiteY3" fmla="*/ 103367 h 564543"/>
                <a:gd name="connsiteX4" fmla="*/ 286928 w 541369"/>
                <a:gd name="connsiteY4" fmla="*/ 127221 h 564543"/>
                <a:gd name="connsiteX5" fmla="*/ 263074 w 541369"/>
                <a:gd name="connsiteY5" fmla="*/ 135173 h 564543"/>
                <a:gd name="connsiteX6" fmla="*/ 239220 w 541369"/>
                <a:gd name="connsiteY6" fmla="*/ 151075 h 564543"/>
                <a:gd name="connsiteX7" fmla="*/ 223317 w 541369"/>
                <a:gd name="connsiteY7" fmla="*/ 174929 h 564543"/>
                <a:gd name="connsiteX8" fmla="*/ 175609 w 541369"/>
                <a:gd name="connsiteY8" fmla="*/ 206734 h 564543"/>
                <a:gd name="connsiteX9" fmla="*/ 119950 w 541369"/>
                <a:gd name="connsiteY9" fmla="*/ 262393 h 564543"/>
                <a:gd name="connsiteX10" fmla="*/ 96096 w 541369"/>
                <a:gd name="connsiteY10" fmla="*/ 310101 h 564543"/>
                <a:gd name="connsiteX11" fmla="*/ 80194 w 541369"/>
                <a:gd name="connsiteY11" fmla="*/ 333955 h 564543"/>
                <a:gd name="connsiteX12" fmla="*/ 64291 w 541369"/>
                <a:gd name="connsiteY12" fmla="*/ 381663 h 564543"/>
                <a:gd name="connsiteX13" fmla="*/ 56340 w 541369"/>
                <a:gd name="connsiteY13" fmla="*/ 405517 h 564543"/>
                <a:gd name="connsiteX14" fmla="*/ 24535 w 541369"/>
                <a:gd name="connsiteY14" fmla="*/ 453225 h 564543"/>
                <a:gd name="connsiteX15" fmla="*/ 8632 w 541369"/>
                <a:gd name="connsiteY15" fmla="*/ 477079 h 564543"/>
                <a:gd name="connsiteX16" fmla="*/ 681 w 541369"/>
                <a:gd name="connsiteY16" fmla="*/ 500933 h 564543"/>
                <a:gd name="connsiteX17" fmla="*/ 48388 w 541369"/>
                <a:gd name="connsiteY17" fmla="*/ 524787 h 564543"/>
                <a:gd name="connsiteX18" fmla="*/ 72242 w 541369"/>
                <a:gd name="connsiteY18" fmla="*/ 540689 h 564543"/>
                <a:gd name="connsiteX19" fmla="*/ 96096 w 541369"/>
                <a:gd name="connsiteY19" fmla="*/ 548640 h 564543"/>
                <a:gd name="connsiteX20" fmla="*/ 127901 w 541369"/>
                <a:gd name="connsiteY20" fmla="*/ 564543 h 564543"/>
                <a:gd name="connsiteX21" fmla="*/ 159707 w 541369"/>
                <a:gd name="connsiteY21" fmla="*/ 516835 h 564543"/>
                <a:gd name="connsiteX22" fmla="*/ 167658 w 541369"/>
                <a:gd name="connsiteY22" fmla="*/ 492981 h 564543"/>
                <a:gd name="connsiteX23" fmla="*/ 191512 w 541369"/>
                <a:gd name="connsiteY23" fmla="*/ 469127 h 564543"/>
                <a:gd name="connsiteX24" fmla="*/ 223317 w 541369"/>
                <a:gd name="connsiteY24" fmla="*/ 421420 h 564543"/>
                <a:gd name="connsiteX25" fmla="*/ 263074 w 541369"/>
                <a:gd name="connsiteY25" fmla="*/ 349858 h 564543"/>
                <a:gd name="connsiteX26" fmla="*/ 294879 w 541369"/>
                <a:gd name="connsiteY26" fmla="*/ 302150 h 564543"/>
                <a:gd name="connsiteX27" fmla="*/ 318733 w 541369"/>
                <a:gd name="connsiteY27" fmla="*/ 278296 h 564543"/>
                <a:gd name="connsiteX28" fmla="*/ 334635 w 541369"/>
                <a:gd name="connsiteY28" fmla="*/ 254442 h 564543"/>
                <a:gd name="connsiteX29" fmla="*/ 382343 w 541369"/>
                <a:gd name="connsiteY29" fmla="*/ 214686 h 564543"/>
                <a:gd name="connsiteX30" fmla="*/ 453905 w 541369"/>
                <a:gd name="connsiteY30" fmla="*/ 159027 h 564543"/>
                <a:gd name="connsiteX31" fmla="*/ 541369 w 541369"/>
                <a:gd name="connsiteY31" fmla="*/ 135173 h 564543"/>
                <a:gd name="connsiteX32" fmla="*/ 533418 w 541369"/>
                <a:gd name="connsiteY32" fmla="*/ 111319 h 564543"/>
                <a:gd name="connsiteX33" fmla="*/ 477759 w 541369"/>
                <a:gd name="connsiteY33" fmla="*/ 47708 h 564543"/>
                <a:gd name="connsiteX34" fmla="*/ 469808 w 541369"/>
                <a:gd name="connsiteY34" fmla="*/ 0 h 56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1369" h="564543">
                  <a:moveTo>
                    <a:pt x="469808" y="0"/>
                  </a:moveTo>
                  <a:cubicBezTo>
                    <a:pt x="468603" y="201"/>
                    <a:pt x="408921" y="7600"/>
                    <a:pt x="398246" y="15903"/>
                  </a:cubicBezTo>
                  <a:cubicBezTo>
                    <a:pt x="380494" y="29710"/>
                    <a:pt x="369251" y="51136"/>
                    <a:pt x="350538" y="63611"/>
                  </a:cubicBezTo>
                  <a:cubicBezTo>
                    <a:pt x="327083" y="79247"/>
                    <a:pt x="321962" y="80408"/>
                    <a:pt x="302830" y="103367"/>
                  </a:cubicBezTo>
                  <a:cubicBezTo>
                    <a:pt x="296712" y="110708"/>
                    <a:pt x="294390" y="121251"/>
                    <a:pt x="286928" y="127221"/>
                  </a:cubicBezTo>
                  <a:cubicBezTo>
                    <a:pt x="280383" y="132457"/>
                    <a:pt x="270571" y="131425"/>
                    <a:pt x="263074" y="135173"/>
                  </a:cubicBezTo>
                  <a:cubicBezTo>
                    <a:pt x="254527" y="139447"/>
                    <a:pt x="247171" y="145774"/>
                    <a:pt x="239220" y="151075"/>
                  </a:cubicBezTo>
                  <a:cubicBezTo>
                    <a:pt x="233919" y="159026"/>
                    <a:pt x="230509" y="168636"/>
                    <a:pt x="223317" y="174929"/>
                  </a:cubicBezTo>
                  <a:cubicBezTo>
                    <a:pt x="208933" y="187515"/>
                    <a:pt x="175609" y="206734"/>
                    <a:pt x="175609" y="206734"/>
                  </a:cubicBezTo>
                  <a:cubicBezTo>
                    <a:pt x="139155" y="261416"/>
                    <a:pt x="161936" y="248398"/>
                    <a:pt x="119950" y="262393"/>
                  </a:cubicBezTo>
                  <a:cubicBezTo>
                    <a:pt x="74378" y="330754"/>
                    <a:pt x="129016" y="244262"/>
                    <a:pt x="96096" y="310101"/>
                  </a:cubicBezTo>
                  <a:cubicBezTo>
                    <a:pt x="91822" y="318648"/>
                    <a:pt x="84075" y="325222"/>
                    <a:pt x="80194" y="333955"/>
                  </a:cubicBezTo>
                  <a:cubicBezTo>
                    <a:pt x="73386" y="349273"/>
                    <a:pt x="69592" y="365760"/>
                    <a:pt x="64291" y="381663"/>
                  </a:cubicBezTo>
                  <a:cubicBezTo>
                    <a:pt x="61641" y="389614"/>
                    <a:pt x="60989" y="398543"/>
                    <a:pt x="56340" y="405517"/>
                  </a:cubicBezTo>
                  <a:lnTo>
                    <a:pt x="24535" y="453225"/>
                  </a:lnTo>
                  <a:lnTo>
                    <a:pt x="8632" y="477079"/>
                  </a:lnTo>
                  <a:cubicBezTo>
                    <a:pt x="5982" y="485030"/>
                    <a:pt x="-2432" y="493151"/>
                    <a:pt x="681" y="500933"/>
                  </a:cubicBezTo>
                  <a:cubicBezTo>
                    <a:pt x="6377" y="515172"/>
                    <a:pt x="37511" y="519348"/>
                    <a:pt x="48388" y="524787"/>
                  </a:cubicBezTo>
                  <a:cubicBezTo>
                    <a:pt x="56935" y="529061"/>
                    <a:pt x="63695" y="536415"/>
                    <a:pt x="72242" y="540689"/>
                  </a:cubicBezTo>
                  <a:cubicBezTo>
                    <a:pt x="79739" y="544437"/>
                    <a:pt x="88392" y="545338"/>
                    <a:pt x="96096" y="548640"/>
                  </a:cubicBezTo>
                  <a:cubicBezTo>
                    <a:pt x="106991" y="553309"/>
                    <a:pt x="117299" y="559242"/>
                    <a:pt x="127901" y="564543"/>
                  </a:cubicBezTo>
                  <a:cubicBezTo>
                    <a:pt x="138503" y="548640"/>
                    <a:pt x="153663" y="534967"/>
                    <a:pt x="159707" y="516835"/>
                  </a:cubicBezTo>
                  <a:cubicBezTo>
                    <a:pt x="162357" y="508884"/>
                    <a:pt x="163009" y="499955"/>
                    <a:pt x="167658" y="492981"/>
                  </a:cubicBezTo>
                  <a:cubicBezTo>
                    <a:pt x="173895" y="483625"/>
                    <a:pt x="184608" y="478003"/>
                    <a:pt x="191512" y="469127"/>
                  </a:cubicBezTo>
                  <a:cubicBezTo>
                    <a:pt x="203246" y="454041"/>
                    <a:pt x="223317" y="421420"/>
                    <a:pt x="223317" y="421420"/>
                  </a:cubicBezTo>
                  <a:cubicBezTo>
                    <a:pt x="237312" y="379433"/>
                    <a:pt x="226618" y="404542"/>
                    <a:pt x="263074" y="349858"/>
                  </a:cubicBezTo>
                  <a:cubicBezTo>
                    <a:pt x="263077" y="349853"/>
                    <a:pt x="294875" y="302154"/>
                    <a:pt x="294879" y="302150"/>
                  </a:cubicBezTo>
                  <a:cubicBezTo>
                    <a:pt x="302830" y="294199"/>
                    <a:pt x="311534" y="286935"/>
                    <a:pt x="318733" y="278296"/>
                  </a:cubicBezTo>
                  <a:cubicBezTo>
                    <a:pt x="324851" y="270955"/>
                    <a:pt x="328517" y="261783"/>
                    <a:pt x="334635" y="254442"/>
                  </a:cubicBezTo>
                  <a:cubicBezTo>
                    <a:pt x="366312" y="216429"/>
                    <a:pt x="348227" y="243116"/>
                    <a:pt x="382343" y="214686"/>
                  </a:cubicBezTo>
                  <a:cubicBezTo>
                    <a:pt x="409787" y="191817"/>
                    <a:pt x="413709" y="172426"/>
                    <a:pt x="453905" y="159027"/>
                  </a:cubicBezTo>
                  <a:cubicBezTo>
                    <a:pt x="514434" y="138850"/>
                    <a:pt x="485176" y="146411"/>
                    <a:pt x="541369" y="135173"/>
                  </a:cubicBezTo>
                  <a:cubicBezTo>
                    <a:pt x="538719" y="127222"/>
                    <a:pt x="538654" y="117864"/>
                    <a:pt x="533418" y="111319"/>
                  </a:cubicBezTo>
                  <a:cubicBezTo>
                    <a:pt x="512215" y="84814"/>
                    <a:pt x="477759" y="103367"/>
                    <a:pt x="477759" y="47708"/>
                  </a:cubicBezTo>
                  <a:lnTo>
                    <a:pt x="46980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 rot="5400000">
              <a:off x="6960173" y="3873423"/>
              <a:ext cx="541369" cy="564543"/>
            </a:xfrm>
            <a:custGeom>
              <a:avLst/>
              <a:gdLst>
                <a:gd name="connsiteX0" fmla="*/ 469808 w 541369"/>
                <a:gd name="connsiteY0" fmla="*/ 0 h 564543"/>
                <a:gd name="connsiteX1" fmla="*/ 398246 w 541369"/>
                <a:gd name="connsiteY1" fmla="*/ 15903 h 564543"/>
                <a:gd name="connsiteX2" fmla="*/ 350538 w 541369"/>
                <a:gd name="connsiteY2" fmla="*/ 63611 h 564543"/>
                <a:gd name="connsiteX3" fmla="*/ 302830 w 541369"/>
                <a:gd name="connsiteY3" fmla="*/ 103367 h 564543"/>
                <a:gd name="connsiteX4" fmla="*/ 286928 w 541369"/>
                <a:gd name="connsiteY4" fmla="*/ 127221 h 564543"/>
                <a:gd name="connsiteX5" fmla="*/ 263074 w 541369"/>
                <a:gd name="connsiteY5" fmla="*/ 135173 h 564543"/>
                <a:gd name="connsiteX6" fmla="*/ 239220 w 541369"/>
                <a:gd name="connsiteY6" fmla="*/ 151075 h 564543"/>
                <a:gd name="connsiteX7" fmla="*/ 223317 w 541369"/>
                <a:gd name="connsiteY7" fmla="*/ 174929 h 564543"/>
                <a:gd name="connsiteX8" fmla="*/ 175609 w 541369"/>
                <a:gd name="connsiteY8" fmla="*/ 206734 h 564543"/>
                <a:gd name="connsiteX9" fmla="*/ 119950 w 541369"/>
                <a:gd name="connsiteY9" fmla="*/ 262393 h 564543"/>
                <a:gd name="connsiteX10" fmla="*/ 96096 w 541369"/>
                <a:gd name="connsiteY10" fmla="*/ 310101 h 564543"/>
                <a:gd name="connsiteX11" fmla="*/ 80194 w 541369"/>
                <a:gd name="connsiteY11" fmla="*/ 333955 h 564543"/>
                <a:gd name="connsiteX12" fmla="*/ 64291 w 541369"/>
                <a:gd name="connsiteY12" fmla="*/ 381663 h 564543"/>
                <a:gd name="connsiteX13" fmla="*/ 56340 w 541369"/>
                <a:gd name="connsiteY13" fmla="*/ 405517 h 564543"/>
                <a:gd name="connsiteX14" fmla="*/ 24535 w 541369"/>
                <a:gd name="connsiteY14" fmla="*/ 453225 h 564543"/>
                <a:gd name="connsiteX15" fmla="*/ 8632 w 541369"/>
                <a:gd name="connsiteY15" fmla="*/ 477079 h 564543"/>
                <a:gd name="connsiteX16" fmla="*/ 681 w 541369"/>
                <a:gd name="connsiteY16" fmla="*/ 500933 h 564543"/>
                <a:gd name="connsiteX17" fmla="*/ 48388 w 541369"/>
                <a:gd name="connsiteY17" fmla="*/ 524787 h 564543"/>
                <a:gd name="connsiteX18" fmla="*/ 72242 w 541369"/>
                <a:gd name="connsiteY18" fmla="*/ 540689 h 564543"/>
                <a:gd name="connsiteX19" fmla="*/ 96096 w 541369"/>
                <a:gd name="connsiteY19" fmla="*/ 548640 h 564543"/>
                <a:gd name="connsiteX20" fmla="*/ 127901 w 541369"/>
                <a:gd name="connsiteY20" fmla="*/ 564543 h 564543"/>
                <a:gd name="connsiteX21" fmla="*/ 159707 w 541369"/>
                <a:gd name="connsiteY21" fmla="*/ 516835 h 564543"/>
                <a:gd name="connsiteX22" fmla="*/ 167658 w 541369"/>
                <a:gd name="connsiteY22" fmla="*/ 492981 h 564543"/>
                <a:gd name="connsiteX23" fmla="*/ 191512 w 541369"/>
                <a:gd name="connsiteY23" fmla="*/ 469127 h 564543"/>
                <a:gd name="connsiteX24" fmla="*/ 223317 w 541369"/>
                <a:gd name="connsiteY24" fmla="*/ 421420 h 564543"/>
                <a:gd name="connsiteX25" fmla="*/ 263074 w 541369"/>
                <a:gd name="connsiteY25" fmla="*/ 349858 h 564543"/>
                <a:gd name="connsiteX26" fmla="*/ 294879 w 541369"/>
                <a:gd name="connsiteY26" fmla="*/ 302150 h 564543"/>
                <a:gd name="connsiteX27" fmla="*/ 318733 w 541369"/>
                <a:gd name="connsiteY27" fmla="*/ 278296 h 564543"/>
                <a:gd name="connsiteX28" fmla="*/ 334635 w 541369"/>
                <a:gd name="connsiteY28" fmla="*/ 254442 h 564543"/>
                <a:gd name="connsiteX29" fmla="*/ 382343 w 541369"/>
                <a:gd name="connsiteY29" fmla="*/ 214686 h 564543"/>
                <a:gd name="connsiteX30" fmla="*/ 453905 w 541369"/>
                <a:gd name="connsiteY30" fmla="*/ 159027 h 564543"/>
                <a:gd name="connsiteX31" fmla="*/ 541369 w 541369"/>
                <a:gd name="connsiteY31" fmla="*/ 135173 h 564543"/>
                <a:gd name="connsiteX32" fmla="*/ 533418 w 541369"/>
                <a:gd name="connsiteY32" fmla="*/ 111319 h 564543"/>
                <a:gd name="connsiteX33" fmla="*/ 477759 w 541369"/>
                <a:gd name="connsiteY33" fmla="*/ 47708 h 564543"/>
                <a:gd name="connsiteX34" fmla="*/ 469808 w 541369"/>
                <a:gd name="connsiteY34" fmla="*/ 0 h 56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1369" h="564543">
                  <a:moveTo>
                    <a:pt x="469808" y="0"/>
                  </a:moveTo>
                  <a:cubicBezTo>
                    <a:pt x="468603" y="201"/>
                    <a:pt x="408921" y="7600"/>
                    <a:pt x="398246" y="15903"/>
                  </a:cubicBezTo>
                  <a:cubicBezTo>
                    <a:pt x="380494" y="29710"/>
                    <a:pt x="369251" y="51136"/>
                    <a:pt x="350538" y="63611"/>
                  </a:cubicBezTo>
                  <a:cubicBezTo>
                    <a:pt x="327083" y="79247"/>
                    <a:pt x="321962" y="80408"/>
                    <a:pt x="302830" y="103367"/>
                  </a:cubicBezTo>
                  <a:cubicBezTo>
                    <a:pt x="296712" y="110708"/>
                    <a:pt x="294390" y="121251"/>
                    <a:pt x="286928" y="127221"/>
                  </a:cubicBezTo>
                  <a:cubicBezTo>
                    <a:pt x="280383" y="132457"/>
                    <a:pt x="270571" y="131425"/>
                    <a:pt x="263074" y="135173"/>
                  </a:cubicBezTo>
                  <a:cubicBezTo>
                    <a:pt x="254527" y="139447"/>
                    <a:pt x="247171" y="145774"/>
                    <a:pt x="239220" y="151075"/>
                  </a:cubicBezTo>
                  <a:cubicBezTo>
                    <a:pt x="233919" y="159026"/>
                    <a:pt x="230509" y="168636"/>
                    <a:pt x="223317" y="174929"/>
                  </a:cubicBezTo>
                  <a:cubicBezTo>
                    <a:pt x="208933" y="187515"/>
                    <a:pt x="175609" y="206734"/>
                    <a:pt x="175609" y="206734"/>
                  </a:cubicBezTo>
                  <a:cubicBezTo>
                    <a:pt x="139155" y="261416"/>
                    <a:pt x="161936" y="248398"/>
                    <a:pt x="119950" y="262393"/>
                  </a:cubicBezTo>
                  <a:cubicBezTo>
                    <a:pt x="74378" y="330754"/>
                    <a:pt x="129016" y="244262"/>
                    <a:pt x="96096" y="310101"/>
                  </a:cubicBezTo>
                  <a:cubicBezTo>
                    <a:pt x="91822" y="318648"/>
                    <a:pt x="84075" y="325222"/>
                    <a:pt x="80194" y="333955"/>
                  </a:cubicBezTo>
                  <a:cubicBezTo>
                    <a:pt x="73386" y="349273"/>
                    <a:pt x="69592" y="365760"/>
                    <a:pt x="64291" y="381663"/>
                  </a:cubicBezTo>
                  <a:cubicBezTo>
                    <a:pt x="61641" y="389614"/>
                    <a:pt x="60989" y="398543"/>
                    <a:pt x="56340" y="405517"/>
                  </a:cubicBezTo>
                  <a:lnTo>
                    <a:pt x="24535" y="453225"/>
                  </a:lnTo>
                  <a:lnTo>
                    <a:pt x="8632" y="477079"/>
                  </a:lnTo>
                  <a:cubicBezTo>
                    <a:pt x="5982" y="485030"/>
                    <a:pt x="-2432" y="493151"/>
                    <a:pt x="681" y="500933"/>
                  </a:cubicBezTo>
                  <a:cubicBezTo>
                    <a:pt x="6377" y="515172"/>
                    <a:pt x="37511" y="519348"/>
                    <a:pt x="48388" y="524787"/>
                  </a:cubicBezTo>
                  <a:cubicBezTo>
                    <a:pt x="56935" y="529061"/>
                    <a:pt x="63695" y="536415"/>
                    <a:pt x="72242" y="540689"/>
                  </a:cubicBezTo>
                  <a:cubicBezTo>
                    <a:pt x="79739" y="544437"/>
                    <a:pt x="88392" y="545338"/>
                    <a:pt x="96096" y="548640"/>
                  </a:cubicBezTo>
                  <a:cubicBezTo>
                    <a:pt x="106991" y="553309"/>
                    <a:pt x="117299" y="559242"/>
                    <a:pt x="127901" y="564543"/>
                  </a:cubicBezTo>
                  <a:cubicBezTo>
                    <a:pt x="138503" y="548640"/>
                    <a:pt x="153663" y="534967"/>
                    <a:pt x="159707" y="516835"/>
                  </a:cubicBezTo>
                  <a:cubicBezTo>
                    <a:pt x="162357" y="508884"/>
                    <a:pt x="163009" y="499955"/>
                    <a:pt x="167658" y="492981"/>
                  </a:cubicBezTo>
                  <a:cubicBezTo>
                    <a:pt x="173895" y="483625"/>
                    <a:pt x="184608" y="478003"/>
                    <a:pt x="191512" y="469127"/>
                  </a:cubicBezTo>
                  <a:cubicBezTo>
                    <a:pt x="203246" y="454041"/>
                    <a:pt x="223317" y="421420"/>
                    <a:pt x="223317" y="421420"/>
                  </a:cubicBezTo>
                  <a:cubicBezTo>
                    <a:pt x="237312" y="379433"/>
                    <a:pt x="226618" y="404542"/>
                    <a:pt x="263074" y="349858"/>
                  </a:cubicBezTo>
                  <a:cubicBezTo>
                    <a:pt x="263077" y="349853"/>
                    <a:pt x="294875" y="302154"/>
                    <a:pt x="294879" y="302150"/>
                  </a:cubicBezTo>
                  <a:cubicBezTo>
                    <a:pt x="302830" y="294199"/>
                    <a:pt x="311534" y="286935"/>
                    <a:pt x="318733" y="278296"/>
                  </a:cubicBezTo>
                  <a:cubicBezTo>
                    <a:pt x="324851" y="270955"/>
                    <a:pt x="328517" y="261783"/>
                    <a:pt x="334635" y="254442"/>
                  </a:cubicBezTo>
                  <a:cubicBezTo>
                    <a:pt x="366312" y="216429"/>
                    <a:pt x="348227" y="243116"/>
                    <a:pt x="382343" y="214686"/>
                  </a:cubicBezTo>
                  <a:cubicBezTo>
                    <a:pt x="409787" y="191817"/>
                    <a:pt x="413709" y="172426"/>
                    <a:pt x="453905" y="159027"/>
                  </a:cubicBezTo>
                  <a:cubicBezTo>
                    <a:pt x="514434" y="138850"/>
                    <a:pt x="485176" y="146411"/>
                    <a:pt x="541369" y="135173"/>
                  </a:cubicBezTo>
                  <a:cubicBezTo>
                    <a:pt x="538719" y="127222"/>
                    <a:pt x="538654" y="117864"/>
                    <a:pt x="533418" y="111319"/>
                  </a:cubicBezTo>
                  <a:cubicBezTo>
                    <a:pt x="512215" y="84814"/>
                    <a:pt x="477759" y="103367"/>
                    <a:pt x="477759" y="47708"/>
                  </a:cubicBezTo>
                  <a:lnTo>
                    <a:pt x="46980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74184" y="1700174"/>
              <a:ext cx="1455517" cy="3851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615877" y="1117071"/>
              <a:ext cx="727759" cy="6860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15877" y="1526650"/>
              <a:ext cx="727759" cy="1735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5400000" flipH="1">
              <a:off x="7070756" y="3921471"/>
              <a:ext cx="978011" cy="1009815"/>
            </a:xfrm>
            <a:custGeom>
              <a:avLst/>
              <a:gdLst>
                <a:gd name="connsiteX0" fmla="*/ 834887 w 978011"/>
                <a:gd name="connsiteY0" fmla="*/ 445273 h 1009815"/>
                <a:gd name="connsiteX1" fmla="*/ 826936 w 978011"/>
                <a:gd name="connsiteY1" fmla="*/ 405516 h 1009815"/>
                <a:gd name="connsiteX2" fmla="*/ 771277 w 978011"/>
                <a:gd name="connsiteY2" fmla="*/ 341906 h 1009815"/>
                <a:gd name="connsiteX3" fmla="*/ 747423 w 978011"/>
                <a:gd name="connsiteY3" fmla="*/ 294198 h 1009815"/>
                <a:gd name="connsiteX4" fmla="*/ 707667 w 978011"/>
                <a:gd name="connsiteY4" fmla="*/ 238539 h 1009815"/>
                <a:gd name="connsiteX5" fmla="*/ 691764 w 978011"/>
                <a:gd name="connsiteY5" fmla="*/ 214685 h 1009815"/>
                <a:gd name="connsiteX6" fmla="*/ 667910 w 978011"/>
                <a:gd name="connsiteY6" fmla="*/ 198782 h 1009815"/>
                <a:gd name="connsiteX7" fmla="*/ 604300 w 978011"/>
                <a:gd name="connsiteY7" fmla="*/ 127220 h 1009815"/>
                <a:gd name="connsiteX8" fmla="*/ 580446 w 978011"/>
                <a:gd name="connsiteY8" fmla="*/ 111318 h 1009815"/>
                <a:gd name="connsiteX9" fmla="*/ 556592 w 978011"/>
                <a:gd name="connsiteY9" fmla="*/ 103367 h 1009815"/>
                <a:gd name="connsiteX10" fmla="*/ 508884 w 978011"/>
                <a:gd name="connsiteY10" fmla="*/ 71561 h 1009815"/>
                <a:gd name="connsiteX11" fmla="*/ 485030 w 978011"/>
                <a:gd name="connsiteY11" fmla="*/ 55659 h 1009815"/>
                <a:gd name="connsiteX12" fmla="*/ 461176 w 978011"/>
                <a:gd name="connsiteY12" fmla="*/ 47707 h 1009815"/>
                <a:gd name="connsiteX13" fmla="*/ 437322 w 978011"/>
                <a:gd name="connsiteY13" fmla="*/ 31805 h 1009815"/>
                <a:gd name="connsiteX14" fmla="*/ 365760 w 978011"/>
                <a:gd name="connsiteY14" fmla="*/ 7951 h 1009815"/>
                <a:gd name="connsiteX15" fmla="*/ 341907 w 978011"/>
                <a:gd name="connsiteY15" fmla="*/ 0 h 1009815"/>
                <a:gd name="connsiteX16" fmla="*/ 135173 w 978011"/>
                <a:gd name="connsiteY16" fmla="*/ 7951 h 1009815"/>
                <a:gd name="connsiteX17" fmla="*/ 87465 w 978011"/>
                <a:gd name="connsiteY17" fmla="*/ 31805 h 1009815"/>
                <a:gd name="connsiteX18" fmla="*/ 55660 w 978011"/>
                <a:gd name="connsiteY18" fmla="*/ 39756 h 1009815"/>
                <a:gd name="connsiteX19" fmla="*/ 39757 w 978011"/>
                <a:gd name="connsiteY19" fmla="*/ 63610 h 1009815"/>
                <a:gd name="connsiteX20" fmla="*/ 15903 w 978011"/>
                <a:gd name="connsiteY20" fmla="*/ 79513 h 1009815"/>
                <a:gd name="connsiteX21" fmla="*/ 7952 w 978011"/>
                <a:gd name="connsiteY21" fmla="*/ 103367 h 1009815"/>
                <a:gd name="connsiteX22" fmla="*/ 0 w 978011"/>
                <a:gd name="connsiteY22" fmla="*/ 174928 h 1009815"/>
                <a:gd name="connsiteX23" fmla="*/ 15903 w 978011"/>
                <a:gd name="connsiteY23" fmla="*/ 310100 h 1009815"/>
                <a:gd name="connsiteX24" fmla="*/ 31806 w 978011"/>
                <a:gd name="connsiteY24" fmla="*/ 357808 h 1009815"/>
                <a:gd name="connsiteX25" fmla="*/ 39757 w 978011"/>
                <a:gd name="connsiteY25" fmla="*/ 381662 h 1009815"/>
                <a:gd name="connsiteX26" fmla="*/ 87465 w 978011"/>
                <a:gd name="connsiteY26" fmla="*/ 429370 h 1009815"/>
                <a:gd name="connsiteX27" fmla="*/ 111319 w 978011"/>
                <a:gd name="connsiteY27" fmla="*/ 445273 h 1009815"/>
                <a:gd name="connsiteX28" fmla="*/ 159027 w 978011"/>
                <a:gd name="connsiteY28" fmla="*/ 477078 h 1009815"/>
                <a:gd name="connsiteX29" fmla="*/ 182880 w 978011"/>
                <a:gd name="connsiteY29" fmla="*/ 492980 h 1009815"/>
                <a:gd name="connsiteX30" fmla="*/ 230588 w 978011"/>
                <a:gd name="connsiteY30" fmla="*/ 508883 h 1009815"/>
                <a:gd name="connsiteX31" fmla="*/ 254442 w 978011"/>
                <a:gd name="connsiteY31" fmla="*/ 524786 h 1009815"/>
                <a:gd name="connsiteX32" fmla="*/ 302150 w 978011"/>
                <a:gd name="connsiteY32" fmla="*/ 540688 h 1009815"/>
                <a:gd name="connsiteX33" fmla="*/ 326004 w 978011"/>
                <a:gd name="connsiteY33" fmla="*/ 556591 h 1009815"/>
                <a:gd name="connsiteX34" fmla="*/ 294199 w 978011"/>
                <a:gd name="connsiteY34" fmla="*/ 564542 h 1009815"/>
                <a:gd name="connsiteX35" fmla="*/ 270345 w 978011"/>
                <a:gd name="connsiteY35" fmla="*/ 572493 h 1009815"/>
                <a:gd name="connsiteX36" fmla="*/ 166978 w 978011"/>
                <a:gd name="connsiteY36" fmla="*/ 580445 h 1009815"/>
                <a:gd name="connsiteX37" fmla="*/ 143124 w 978011"/>
                <a:gd name="connsiteY37" fmla="*/ 596347 h 1009815"/>
                <a:gd name="connsiteX38" fmla="*/ 103367 w 978011"/>
                <a:gd name="connsiteY38" fmla="*/ 667909 h 1009815"/>
                <a:gd name="connsiteX39" fmla="*/ 119270 w 978011"/>
                <a:gd name="connsiteY39" fmla="*/ 755373 h 1009815"/>
                <a:gd name="connsiteX40" fmla="*/ 127221 w 978011"/>
                <a:gd name="connsiteY40" fmla="*/ 779227 h 1009815"/>
                <a:gd name="connsiteX41" fmla="*/ 166978 w 978011"/>
                <a:gd name="connsiteY41" fmla="*/ 834887 h 1009815"/>
                <a:gd name="connsiteX42" fmla="*/ 238540 w 978011"/>
                <a:gd name="connsiteY42" fmla="*/ 890546 h 1009815"/>
                <a:gd name="connsiteX43" fmla="*/ 500933 w 978011"/>
                <a:gd name="connsiteY43" fmla="*/ 906448 h 1009815"/>
                <a:gd name="connsiteX44" fmla="*/ 524787 w 978011"/>
                <a:gd name="connsiteY44" fmla="*/ 914400 h 1009815"/>
                <a:gd name="connsiteX45" fmla="*/ 588397 w 978011"/>
                <a:gd name="connsiteY45" fmla="*/ 890546 h 1009815"/>
                <a:gd name="connsiteX46" fmla="*/ 612251 w 978011"/>
                <a:gd name="connsiteY46" fmla="*/ 882594 h 1009815"/>
                <a:gd name="connsiteX47" fmla="*/ 652007 w 978011"/>
                <a:gd name="connsiteY47" fmla="*/ 818984 h 1009815"/>
                <a:gd name="connsiteX48" fmla="*/ 731520 w 978011"/>
                <a:gd name="connsiteY48" fmla="*/ 699714 h 1009815"/>
                <a:gd name="connsiteX49" fmla="*/ 747423 w 978011"/>
                <a:gd name="connsiteY49" fmla="*/ 675860 h 1009815"/>
                <a:gd name="connsiteX50" fmla="*/ 763326 w 978011"/>
                <a:gd name="connsiteY50" fmla="*/ 652007 h 1009815"/>
                <a:gd name="connsiteX51" fmla="*/ 795131 w 978011"/>
                <a:gd name="connsiteY51" fmla="*/ 604299 h 1009815"/>
                <a:gd name="connsiteX52" fmla="*/ 811034 w 978011"/>
                <a:gd name="connsiteY52" fmla="*/ 556591 h 1009815"/>
                <a:gd name="connsiteX53" fmla="*/ 818985 w 978011"/>
                <a:gd name="connsiteY53" fmla="*/ 500932 h 1009815"/>
                <a:gd name="connsiteX54" fmla="*/ 826936 w 978011"/>
                <a:gd name="connsiteY54" fmla="*/ 469127 h 1009815"/>
                <a:gd name="connsiteX55" fmla="*/ 850790 w 978011"/>
                <a:gd name="connsiteY55" fmla="*/ 453224 h 1009815"/>
                <a:gd name="connsiteX56" fmla="*/ 914400 w 978011"/>
                <a:gd name="connsiteY56" fmla="*/ 469127 h 1009815"/>
                <a:gd name="connsiteX57" fmla="*/ 938254 w 978011"/>
                <a:gd name="connsiteY57" fmla="*/ 485029 h 1009815"/>
                <a:gd name="connsiteX58" fmla="*/ 970060 w 978011"/>
                <a:gd name="connsiteY58" fmla="*/ 500932 h 1009815"/>
                <a:gd name="connsiteX59" fmla="*/ 978011 w 978011"/>
                <a:gd name="connsiteY59" fmla="*/ 532737 h 1009815"/>
                <a:gd name="connsiteX60" fmla="*/ 970060 w 978011"/>
                <a:gd name="connsiteY60" fmla="*/ 675860 h 1009815"/>
                <a:gd name="connsiteX61" fmla="*/ 922352 w 978011"/>
                <a:gd name="connsiteY61" fmla="*/ 771276 h 1009815"/>
                <a:gd name="connsiteX62" fmla="*/ 898498 w 978011"/>
                <a:gd name="connsiteY62" fmla="*/ 795130 h 1009815"/>
                <a:gd name="connsiteX63" fmla="*/ 874644 w 978011"/>
                <a:gd name="connsiteY63" fmla="*/ 842838 h 1009815"/>
                <a:gd name="connsiteX64" fmla="*/ 850790 w 978011"/>
                <a:gd name="connsiteY64" fmla="*/ 850789 h 1009815"/>
                <a:gd name="connsiteX65" fmla="*/ 818985 w 978011"/>
                <a:gd name="connsiteY65" fmla="*/ 890546 h 1009815"/>
                <a:gd name="connsiteX66" fmla="*/ 779228 w 978011"/>
                <a:gd name="connsiteY66" fmla="*/ 930302 h 1009815"/>
                <a:gd name="connsiteX67" fmla="*/ 763326 w 978011"/>
                <a:gd name="connsiteY67" fmla="*/ 962107 h 1009815"/>
                <a:gd name="connsiteX68" fmla="*/ 755374 w 978011"/>
                <a:gd name="connsiteY68" fmla="*/ 985961 h 1009815"/>
                <a:gd name="connsiteX69" fmla="*/ 707667 w 978011"/>
                <a:gd name="connsiteY69" fmla="*/ 1009815 h 1009815"/>
                <a:gd name="connsiteX70" fmla="*/ 683813 w 978011"/>
                <a:gd name="connsiteY70" fmla="*/ 993913 h 1009815"/>
                <a:gd name="connsiteX71" fmla="*/ 620202 w 978011"/>
                <a:gd name="connsiteY71" fmla="*/ 978010 h 1009815"/>
                <a:gd name="connsiteX72" fmla="*/ 572494 w 978011"/>
                <a:gd name="connsiteY72" fmla="*/ 954156 h 1009815"/>
                <a:gd name="connsiteX73" fmla="*/ 548640 w 978011"/>
                <a:gd name="connsiteY73" fmla="*/ 938253 h 1009815"/>
                <a:gd name="connsiteX74" fmla="*/ 532738 w 978011"/>
                <a:gd name="connsiteY74" fmla="*/ 914400 h 1009815"/>
                <a:gd name="connsiteX75" fmla="*/ 580446 w 978011"/>
                <a:gd name="connsiteY75" fmla="*/ 898497 h 1009815"/>
                <a:gd name="connsiteX76" fmla="*/ 628154 w 978011"/>
                <a:gd name="connsiteY76" fmla="*/ 874643 h 1009815"/>
                <a:gd name="connsiteX77" fmla="*/ 675861 w 978011"/>
                <a:gd name="connsiteY77" fmla="*/ 850789 h 1009815"/>
                <a:gd name="connsiteX78" fmla="*/ 699715 w 978011"/>
                <a:gd name="connsiteY78" fmla="*/ 826935 h 1009815"/>
                <a:gd name="connsiteX79" fmla="*/ 707667 w 978011"/>
                <a:gd name="connsiteY79" fmla="*/ 803081 h 1009815"/>
                <a:gd name="connsiteX80" fmla="*/ 731520 w 978011"/>
                <a:gd name="connsiteY80" fmla="*/ 787179 h 1009815"/>
                <a:gd name="connsiteX81" fmla="*/ 739472 w 978011"/>
                <a:gd name="connsiteY81" fmla="*/ 755373 h 1009815"/>
                <a:gd name="connsiteX82" fmla="*/ 747423 w 978011"/>
                <a:gd name="connsiteY82" fmla="*/ 699714 h 1009815"/>
                <a:gd name="connsiteX83" fmla="*/ 763326 w 978011"/>
                <a:gd name="connsiteY83" fmla="*/ 652007 h 1009815"/>
                <a:gd name="connsiteX84" fmla="*/ 779228 w 978011"/>
                <a:gd name="connsiteY84" fmla="*/ 604299 h 1009815"/>
                <a:gd name="connsiteX85" fmla="*/ 787180 w 978011"/>
                <a:gd name="connsiteY85" fmla="*/ 580445 h 1009815"/>
                <a:gd name="connsiteX86" fmla="*/ 803082 w 978011"/>
                <a:gd name="connsiteY86" fmla="*/ 556591 h 1009815"/>
                <a:gd name="connsiteX87" fmla="*/ 818985 w 978011"/>
                <a:gd name="connsiteY87" fmla="*/ 500932 h 1009815"/>
                <a:gd name="connsiteX88" fmla="*/ 834887 w 978011"/>
                <a:gd name="connsiteY88" fmla="*/ 445273 h 100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978011" h="1009815">
                  <a:moveTo>
                    <a:pt x="834887" y="445273"/>
                  </a:moveTo>
                  <a:cubicBezTo>
                    <a:pt x="836212" y="429370"/>
                    <a:pt x="832528" y="417819"/>
                    <a:pt x="826936" y="405516"/>
                  </a:cubicBezTo>
                  <a:cubicBezTo>
                    <a:pt x="806770" y="361149"/>
                    <a:pt x="802564" y="362763"/>
                    <a:pt x="771277" y="341906"/>
                  </a:cubicBezTo>
                  <a:cubicBezTo>
                    <a:pt x="725701" y="273543"/>
                    <a:pt x="780343" y="360038"/>
                    <a:pt x="747423" y="294198"/>
                  </a:cubicBezTo>
                  <a:cubicBezTo>
                    <a:pt x="741179" y="281711"/>
                    <a:pt x="713665" y="246937"/>
                    <a:pt x="707667" y="238539"/>
                  </a:cubicBezTo>
                  <a:cubicBezTo>
                    <a:pt x="702113" y="230763"/>
                    <a:pt x="698521" y="221442"/>
                    <a:pt x="691764" y="214685"/>
                  </a:cubicBezTo>
                  <a:cubicBezTo>
                    <a:pt x="685007" y="207928"/>
                    <a:pt x="675861" y="204083"/>
                    <a:pt x="667910" y="198782"/>
                  </a:cubicBezTo>
                  <a:cubicBezTo>
                    <a:pt x="648791" y="170103"/>
                    <a:pt x="636975" y="149003"/>
                    <a:pt x="604300" y="127220"/>
                  </a:cubicBezTo>
                  <a:cubicBezTo>
                    <a:pt x="596349" y="121919"/>
                    <a:pt x="588993" y="115592"/>
                    <a:pt x="580446" y="111318"/>
                  </a:cubicBezTo>
                  <a:cubicBezTo>
                    <a:pt x="572949" y="107570"/>
                    <a:pt x="564543" y="106017"/>
                    <a:pt x="556592" y="103367"/>
                  </a:cubicBezTo>
                  <a:lnTo>
                    <a:pt x="508884" y="71561"/>
                  </a:lnTo>
                  <a:cubicBezTo>
                    <a:pt x="500933" y="66260"/>
                    <a:pt x="494096" y="58681"/>
                    <a:pt x="485030" y="55659"/>
                  </a:cubicBezTo>
                  <a:cubicBezTo>
                    <a:pt x="477079" y="53008"/>
                    <a:pt x="468673" y="51455"/>
                    <a:pt x="461176" y="47707"/>
                  </a:cubicBezTo>
                  <a:cubicBezTo>
                    <a:pt x="452629" y="43433"/>
                    <a:pt x="446055" y="35686"/>
                    <a:pt x="437322" y="31805"/>
                  </a:cubicBezTo>
                  <a:cubicBezTo>
                    <a:pt x="437310" y="31800"/>
                    <a:pt x="377693" y="11929"/>
                    <a:pt x="365760" y="7951"/>
                  </a:cubicBezTo>
                  <a:lnTo>
                    <a:pt x="341907" y="0"/>
                  </a:lnTo>
                  <a:cubicBezTo>
                    <a:pt x="272996" y="2650"/>
                    <a:pt x="203972" y="3206"/>
                    <a:pt x="135173" y="7951"/>
                  </a:cubicBezTo>
                  <a:cubicBezTo>
                    <a:pt x="108551" y="9787"/>
                    <a:pt x="111112" y="21671"/>
                    <a:pt x="87465" y="31805"/>
                  </a:cubicBezTo>
                  <a:cubicBezTo>
                    <a:pt x="77421" y="36110"/>
                    <a:pt x="66262" y="37106"/>
                    <a:pt x="55660" y="39756"/>
                  </a:cubicBezTo>
                  <a:cubicBezTo>
                    <a:pt x="50359" y="47707"/>
                    <a:pt x="46514" y="56853"/>
                    <a:pt x="39757" y="63610"/>
                  </a:cubicBezTo>
                  <a:cubicBezTo>
                    <a:pt x="33000" y="70367"/>
                    <a:pt x="21873" y="72051"/>
                    <a:pt x="15903" y="79513"/>
                  </a:cubicBezTo>
                  <a:cubicBezTo>
                    <a:pt x="10667" y="86058"/>
                    <a:pt x="10602" y="95416"/>
                    <a:pt x="7952" y="103367"/>
                  </a:cubicBezTo>
                  <a:cubicBezTo>
                    <a:pt x="5301" y="127221"/>
                    <a:pt x="0" y="150928"/>
                    <a:pt x="0" y="174928"/>
                  </a:cubicBezTo>
                  <a:cubicBezTo>
                    <a:pt x="0" y="225451"/>
                    <a:pt x="2351" y="264925"/>
                    <a:pt x="15903" y="310100"/>
                  </a:cubicBezTo>
                  <a:cubicBezTo>
                    <a:pt x="20720" y="326156"/>
                    <a:pt x="26505" y="341905"/>
                    <a:pt x="31806" y="357808"/>
                  </a:cubicBezTo>
                  <a:cubicBezTo>
                    <a:pt x="34456" y="365759"/>
                    <a:pt x="33830" y="375735"/>
                    <a:pt x="39757" y="381662"/>
                  </a:cubicBezTo>
                  <a:cubicBezTo>
                    <a:pt x="55660" y="397565"/>
                    <a:pt x="68753" y="416895"/>
                    <a:pt x="87465" y="429370"/>
                  </a:cubicBezTo>
                  <a:cubicBezTo>
                    <a:pt x="95416" y="434671"/>
                    <a:pt x="103978" y="439155"/>
                    <a:pt x="111319" y="445273"/>
                  </a:cubicBezTo>
                  <a:cubicBezTo>
                    <a:pt x="151026" y="478362"/>
                    <a:pt x="117107" y="463105"/>
                    <a:pt x="159027" y="477078"/>
                  </a:cubicBezTo>
                  <a:cubicBezTo>
                    <a:pt x="166978" y="482379"/>
                    <a:pt x="174148" y="489099"/>
                    <a:pt x="182880" y="492980"/>
                  </a:cubicBezTo>
                  <a:cubicBezTo>
                    <a:pt x="198198" y="499788"/>
                    <a:pt x="230588" y="508883"/>
                    <a:pt x="230588" y="508883"/>
                  </a:cubicBezTo>
                  <a:cubicBezTo>
                    <a:pt x="238539" y="514184"/>
                    <a:pt x="245709" y="520905"/>
                    <a:pt x="254442" y="524786"/>
                  </a:cubicBezTo>
                  <a:cubicBezTo>
                    <a:pt x="269760" y="531594"/>
                    <a:pt x="302150" y="540688"/>
                    <a:pt x="302150" y="540688"/>
                  </a:cubicBezTo>
                  <a:cubicBezTo>
                    <a:pt x="310101" y="545989"/>
                    <a:pt x="329026" y="547525"/>
                    <a:pt x="326004" y="556591"/>
                  </a:cubicBezTo>
                  <a:cubicBezTo>
                    <a:pt x="322548" y="566958"/>
                    <a:pt x="304706" y="561540"/>
                    <a:pt x="294199" y="564542"/>
                  </a:cubicBezTo>
                  <a:cubicBezTo>
                    <a:pt x="286140" y="566844"/>
                    <a:pt x="278662" y="571453"/>
                    <a:pt x="270345" y="572493"/>
                  </a:cubicBezTo>
                  <a:cubicBezTo>
                    <a:pt x="236054" y="576779"/>
                    <a:pt x="201434" y="577794"/>
                    <a:pt x="166978" y="580445"/>
                  </a:cubicBezTo>
                  <a:cubicBezTo>
                    <a:pt x="159027" y="585746"/>
                    <a:pt x="149417" y="589155"/>
                    <a:pt x="143124" y="596347"/>
                  </a:cubicBezTo>
                  <a:cubicBezTo>
                    <a:pt x="113682" y="629995"/>
                    <a:pt x="114288" y="635147"/>
                    <a:pt x="103367" y="667909"/>
                  </a:cubicBezTo>
                  <a:cubicBezTo>
                    <a:pt x="109802" y="712952"/>
                    <a:pt x="108559" y="717884"/>
                    <a:pt x="119270" y="755373"/>
                  </a:cubicBezTo>
                  <a:cubicBezTo>
                    <a:pt x="121572" y="763432"/>
                    <a:pt x="123473" y="771730"/>
                    <a:pt x="127221" y="779227"/>
                  </a:cubicBezTo>
                  <a:cubicBezTo>
                    <a:pt x="132254" y="789293"/>
                    <a:pt x="162659" y="829848"/>
                    <a:pt x="166978" y="834887"/>
                  </a:cubicBezTo>
                  <a:cubicBezTo>
                    <a:pt x="181695" y="852056"/>
                    <a:pt x="219979" y="886834"/>
                    <a:pt x="238540" y="890546"/>
                  </a:cubicBezTo>
                  <a:cubicBezTo>
                    <a:pt x="351114" y="913060"/>
                    <a:pt x="264790" y="898015"/>
                    <a:pt x="500933" y="906448"/>
                  </a:cubicBezTo>
                  <a:cubicBezTo>
                    <a:pt x="508884" y="909099"/>
                    <a:pt x="516405" y="914400"/>
                    <a:pt x="524787" y="914400"/>
                  </a:cubicBezTo>
                  <a:cubicBezTo>
                    <a:pt x="570804" y="914400"/>
                    <a:pt x="555497" y="906996"/>
                    <a:pt x="588397" y="890546"/>
                  </a:cubicBezTo>
                  <a:cubicBezTo>
                    <a:pt x="595894" y="886798"/>
                    <a:pt x="604300" y="885245"/>
                    <a:pt x="612251" y="882594"/>
                  </a:cubicBezTo>
                  <a:cubicBezTo>
                    <a:pt x="631176" y="825821"/>
                    <a:pt x="614207" y="844186"/>
                    <a:pt x="652007" y="818984"/>
                  </a:cubicBezTo>
                  <a:lnTo>
                    <a:pt x="731520" y="699714"/>
                  </a:lnTo>
                  <a:lnTo>
                    <a:pt x="747423" y="675860"/>
                  </a:lnTo>
                  <a:lnTo>
                    <a:pt x="763326" y="652007"/>
                  </a:lnTo>
                  <a:cubicBezTo>
                    <a:pt x="789629" y="573095"/>
                    <a:pt x="745499" y="693635"/>
                    <a:pt x="795131" y="604299"/>
                  </a:cubicBezTo>
                  <a:cubicBezTo>
                    <a:pt x="803272" y="589646"/>
                    <a:pt x="811034" y="556591"/>
                    <a:pt x="811034" y="556591"/>
                  </a:cubicBezTo>
                  <a:cubicBezTo>
                    <a:pt x="813684" y="538038"/>
                    <a:pt x="815633" y="519371"/>
                    <a:pt x="818985" y="500932"/>
                  </a:cubicBezTo>
                  <a:cubicBezTo>
                    <a:pt x="820940" y="490180"/>
                    <a:pt x="820874" y="478220"/>
                    <a:pt x="826936" y="469127"/>
                  </a:cubicBezTo>
                  <a:cubicBezTo>
                    <a:pt x="832237" y="461176"/>
                    <a:pt x="842839" y="458525"/>
                    <a:pt x="850790" y="453224"/>
                  </a:cubicBezTo>
                  <a:cubicBezTo>
                    <a:pt x="865920" y="456250"/>
                    <a:pt x="898095" y="460974"/>
                    <a:pt x="914400" y="469127"/>
                  </a:cubicBezTo>
                  <a:cubicBezTo>
                    <a:pt x="922947" y="473401"/>
                    <a:pt x="929957" y="480288"/>
                    <a:pt x="938254" y="485029"/>
                  </a:cubicBezTo>
                  <a:cubicBezTo>
                    <a:pt x="948546" y="490910"/>
                    <a:pt x="959458" y="495631"/>
                    <a:pt x="970060" y="500932"/>
                  </a:cubicBezTo>
                  <a:cubicBezTo>
                    <a:pt x="972710" y="511534"/>
                    <a:pt x="978011" y="521809"/>
                    <a:pt x="978011" y="532737"/>
                  </a:cubicBezTo>
                  <a:cubicBezTo>
                    <a:pt x="978011" y="580518"/>
                    <a:pt x="975987" y="628448"/>
                    <a:pt x="970060" y="675860"/>
                  </a:cubicBezTo>
                  <a:cubicBezTo>
                    <a:pt x="966365" y="705422"/>
                    <a:pt x="942645" y="750983"/>
                    <a:pt x="922352" y="771276"/>
                  </a:cubicBezTo>
                  <a:lnTo>
                    <a:pt x="898498" y="795130"/>
                  </a:lnTo>
                  <a:cubicBezTo>
                    <a:pt x="893260" y="810845"/>
                    <a:pt x="888657" y="831627"/>
                    <a:pt x="874644" y="842838"/>
                  </a:cubicBezTo>
                  <a:cubicBezTo>
                    <a:pt x="868099" y="848074"/>
                    <a:pt x="858741" y="848139"/>
                    <a:pt x="850790" y="850789"/>
                  </a:cubicBezTo>
                  <a:cubicBezTo>
                    <a:pt x="835311" y="897227"/>
                    <a:pt x="854950" y="854581"/>
                    <a:pt x="818985" y="890546"/>
                  </a:cubicBezTo>
                  <a:cubicBezTo>
                    <a:pt x="765980" y="943551"/>
                    <a:pt x="842834" y="887900"/>
                    <a:pt x="779228" y="930302"/>
                  </a:cubicBezTo>
                  <a:cubicBezTo>
                    <a:pt x="773927" y="940904"/>
                    <a:pt x="767995" y="951212"/>
                    <a:pt x="763326" y="962107"/>
                  </a:cubicBezTo>
                  <a:cubicBezTo>
                    <a:pt x="760024" y="969811"/>
                    <a:pt x="760610" y="979416"/>
                    <a:pt x="755374" y="985961"/>
                  </a:cubicBezTo>
                  <a:cubicBezTo>
                    <a:pt x="744163" y="999974"/>
                    <a:pt x="723382" y="1004577"/>
                    <a:pt x="707667" y="1009815"/>
                  </a:cubicBezTo>
                  <a:cubicBezTo>
                    <a:pt x="699716" y="1004514"/>
                    <a:pt x="692360" y="998187"/>
                    <a:pt x="683813" y="993913"/>
                  </a:cubicBezTo>
                  <a:cubicBezTo>
                    <a:pt x="667509" y="985761"/>
                    <a:pt x="635331" y="981036"/>
                    <a:pt x="620202" y="978010"/>
                  </a:cubicBezTo>
                  <a:cubicBezTo>
                    <a:pt x="551839" y="932434"/>
                    <a:pt x="638334" y="987076"/>
                    <a:pt x="572494" y="954156"/>
                  </a:cubicBezTo>
                  <a:cubicBezTo>
                    <a:pt x="563947" y="949882"/>
                    <a:pt x="556591" y="943554"/>
                    <a:pt x="548640" y="938253"/>
                  </a:cubicBezTo>
                  <a:cubicBezTo>
                    <a:pt x="543339" y="930302"/>
                    <a:pt x="526768" y="921862"/>
                    <a:pt x="532738" y="914400"/>
                  </a:cubicBezTo>
                  <a:cubicBezTo>
                    <a:pt x="543210" y="901311"/>
                    <a:pt x="580446" y="898497"/>
                    <a:pt x="580446" y="898497"/>
                  </a:cubicBezTo>
                  <a:cubicBezTo>
                    <a:pt x="648813" y="852918"/>
                    <a:pt x="562310" y="907566"/>
                    <a:pt x="628154" y="874643"/>
                  </a:cubicBezTo>
                  <a:cubicBezTo>
                    <a:pt x="689809" y="843815"/>
                    <a:pt x="615903" y="870774"/>
                    <a:pt x="675861" y="850789"/>
                  </a:cubicBezTo>
                  <a:cubicBezTo>
                    <a:pt x="683812" y="842838"/>
                    <a:pt x="693477" y="836291"/>
                    <a:pt x="699715" y="826935"/>
                  </a:cubicBezTo>
                  <a:cubicBezTo>
                    <a:pt x="704364" y="819961"/>
                    <a:pt x="702431" y="809626"/>
                    <a:pt x="707667" y="803081"/>
                  </a:cubicBezTo>
                  <a:cubicBezTo>
                    <a:pt x="713637" y="795619"/>
                    <a:pt x="723569" y="792480"/>
                    <a:pt x="731520" y="787179"/>
                  </a:cubicBezTo>
                  <a:cubicBezTo>
                    <a:pt x="734171" y="776577"/>
                    <a:pt x="737517" y="766125"/>
                    <a:pt x="739472" y="755373"/>
                  </a:cubicBezTo>
                  <a:cubicBezTo>
                    <a:pt x="742825" y="736934"/>
                    <a:pt x="743209" y="717975"/>
                    <a:pt x="747423" y="699714"/>
                  </a:cubicBezTo>
                  <a:cubicBezTo>
                    <a:pt x="751192" y="683381"/>
                    <a:pt x="758025" y="667909"/>
                    <a:pt x="763326" y="652007"/>
                  </a:cubicBezTo>
                  <a:lnTo>
                    <a:pt x="779228" y="604299"/>
                  </a:lnTo>
                  <a:cubicBezTo>
                    <a:pt x="781879" y="596348"/>
                    <a:pt x="782531" y="587419"/>
                    <a:pt x="787180" y="580445"/>
                  </a:cubicBezTo>
                  <a:lnTo>
                    <a:pt x="803082" y="556591"/>
                  </a:lnTo>
                  <a:cubicBezTo>
                    <a:pt x="803601" y="554516"/>
                    <a:pt x="814839" y="506115"/>
                    <a:pt x="818985" y="500932"/>
                  </a:cubicBezTo>
                  <a:cubicBezTo>
                    <a:pt x="870159" y="436963"/>
                    <a:pt x="833562" y="461176"/>
                    <a:pt x="834887" y="445273"/>
                  </a:cubicBezTo>
                  <a:close/>
                </a:path>
              </a:pathLst>
            </a:custGeom>
            <a:solidFill>
              <a:srgbClr val="FB81C7"/>
            </a:solidFill>
            <a:ln>
              <a:solidFill>
                <a:srgbClr val="F8B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889266" y="3891827"/>
              <a:ext cx="206734" cy="2067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904121" y="4376258"/>
              <a:ext cx="206734" cy="2067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902335" y="4875951"/>
              <a:ext cx="206734" cy="2067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 descr="말풍선이 있는 간단한 겨우살이 장식 장식 royalty-free 일러스트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50882">
              <a:off x="5966623" y="1307324"/>
              <a:ext cx="680167" cy="465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4523532" y="2026755"/>
              <a:ext cx="2425907" cy="1633925"/>
              <a:chOff x="4523532" y="2026755"/>
              <a:chExt cx="2425907" cy="1633925"/>
            </a:xfrm>
          </p:grpSpPr>
          <p:sp>
            <p:nvSpPr>
              <p:cNvPr id="11" name="막힌 원호 10"/>
              <p:cNvSpPr/>
              <p:nvPr/>
            </p:nvSpPr>
            <p:spPr>
              <a:xfrm rot="10800000">
                <a:off x="5088835" y="2026755"/>
                <a:ext cx="1860604" cy="1633925"/>
              </a:xfrm>
              <a:prstGeom prst="blockArc">
                <a:avLst>
                  <a:gd name="adj1" fmla="val 12848614"/>
                  <a:gd name="adj2" fmla="val 19683910"/>
                  <a:gd name="adj3" fmla="val 1163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물결 11"/>
              <p:cNvSpPr/>
              <p:nvPr/>
            </p:nvSpPr>
            <p:spPr>
              <a:xfrm>
                <a:off x="4523532" y="3147675"/>
                <a:ext cx="907209" cy="231229"/>
              </a:xfrm>
              <a:prstGeom prst="wave">
                <a:avLst>
                  <a:gd name="adj1" fmla="val 12500"/>
                  <a:gd name="adj2" fmla="val 17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물결 57"/>
              <p:cNvSpPr/>
              <p:nvPr/>
            </p:nvSpPr>
            <p:spPr>
              <a:xfrm rot="3481323">
                <a:off x="4696753" y="2838828"/>
                <a:ext cx="907209" cy="231229"/>
              </a:xfrm>
              <a:prstGeom prst="wave">
                <a:avLst>
                  <a:gd name="adj1" fmla="val 12500"/>
                  <a:gd name="adj2" fmla="val 17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4934281" y="5423752"/>
              <a:ext cx="2021678" cy="6327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40394" y="1205393"/>
              <a:ext cx="1329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붉은색 계열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목도리를 하고 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842072" y="2647421"/>
              <a:ext cx="313703" cy="3600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9"/>
            <a:srcRect l="30419" r="33222"/>
            <a:stretch/>
          </p:blipFill>
          <p:spPr>
            <a:xfrm rot="18900000">
              <a:off x="4488071" y="3698655"/>
              <a:ext cx="1160890" cy="1995573"/>
            </a:xfrm>
            <a:prstGeom prst="rect">
              <a:avLst/>
            </a:prstGeom>
          </p:spPr>
        </p:pic>
        <p:sp>
          <p:nvSpPr>
            <p:cNvPr id="8" name="자유형 7"/>
            <p:cNvSpPr/>
            <p:nvPr/>
          </p:nvSpPr>
          <p:spPr>
            <a:xfrm rot="17100000">
              <a:off x="3919050" y="4185285"/>
              <a:ext cx="978011" cy="1009815"/>
            </a:xfrm>
            <a:custGeom>
              <a:avLst/>
              <a:gdLst>
                <a:gd name="connsiteX0" fmla="*/ 834887 w 978011"/>
                <a:gd name="connsiteY0" fmla="*/ 445273 h 1009815"/>
                <a:gd name="connsiteX1" fmla="*/ 826936 w 978011"/>
                <a:gd name="connsiteY1" fmla="*/ 405516 h 1009815"/>
                <a:gd name="connsiteX2" fmla="*/ 771277 w 978011"/>
                <a:gd name="connsiteY2" fmla="*/ 341906 h 1009815"/>
                <a:gd name="connsiteX3" fmla="*/ 747423 w 978011"/>
                <a:gd name="connsiteY3" fmla="*/ 294198 h 1009815"/>
                <a:gd name="connsiteX4" fmla="*/ 707667 w 978011"/>
                <a:gd name="connsiteY4" fmla="*/ 238539 h 1009815"/>
                <a:gd name="connsiteX5" fmla="*/ 691764 w 978011"/>
                <a:gd name="connsiteY5" fmla="*/ 214685 h 1009815"/>
                <a:gd name="connsiteX6" fmla="*/ 667910 w 978011"/>
                <a:gd name="connsiteY6" fmla="*/ 198782 h 1009815"/>
                <a:gd name="connsiteX7" fmla="*/ 604300 w 978011"/>
                <a:gd name="connsiteY7" fmla="*/ 127220 h 1009815"/>
                <a:gd name="connsiteX8" fmla="*/ 580446 w 978011"/>
                <a:gd name="connsiteY8" fmla="*/ 111318 h 1009815"/>
                <a:gd name="connsiteX9" fmla="*/ 556592 w 978011"/>
                <a:gd name="connsiteY9" fmla="*/ 103367 h 1009815"/>
                <a:gd name="connsiteX10" fmla="*/ 508884 w 978011"/>
                <a:gd name="connsiteY10" fmla="*/ 71561 h 1009815"/>
                <a:gd name="connsiteX11" fmla="*/ 485030 w 978011"/>
                <a:gd name="connsiteY11" fmla="*/ 55659 h 1009815"/>
                <a:gd name="connsiteX12" fmla="*/ 461176 w 978011"/>
                <a:gd name="connsiteY12" fmla="*/ 47707 h 1009815"/>
                <a:gd name="connsiteX13" fmla="*/ 437322 w 978011"/>
                <a:gd name="connsiteY13" fmla="*/ 31805 h 1009815"/>
                <a:gd name="connsiteX14" fmla="*/ 365760 w 978011"/>
                <a:gd name="connsiteY14" fmla="*/ 7951 h 1009815"/>
                <a:gd name="connsiteX15" fmla="*/ 341907 w 978011"/>
                <a:gd name="connsiteY15" fmla="*/ 0 h 1009815"/>
                <a:gd name="connsiteX16" fmla="*/ 135173 w 978011"/>
                <a:gd name="connsiteY16" fmla="*/ 7951 h 1009815"/>
                <a:gd name="connsiteX17" fmla="*/ 87465 w 978011"/>
                <a:gd name="connsiteY17" fmla="*/ 31805 h 1009815"/>
                <a:gd name="connsiteX18" fmla="*/ 55660 w 978011"/>
                <a:gd name="connsiteY18" fmla="*/ 39756 h 1009815"/>
                <a:gd name="connsiteX19" fmla="*/ 39757 w 978011"/>
                <a:gd name="connsiteY19" fmla="*/ 63610 h 1009815"/>
                <a:gd name="connsiteX20" fmla="*/ 15903 w 978011"/>
                <a:gd name="connsiteY20" fmla="*/ 79513 h 1009815"/>
                <a:gd name="connsiteX21" fmla="*/ 7952 w 978011"/>
                <a:gd name="connsiteY21" fmla="*/ 103367 h 1009815"/>
                <a:gd name="connsiteX22" fmla="*/ 0 w 978011"/>
                <a:gd name="connsiteY22" fmla="*/ 174928 h 1009815"/>
                <a:gd name="connsiteX23" fmla="*/ 15903 w 978011"/>
                <a:gd name="connsiteY23" fmla="*/ 310100 h 1009815"/>
                <a:gd name="connsiteX24" fmla="*/ 31806 w 978011"/>
                <a:gd name="connsiteY24" fmla="*/ 357808 h 1009815"/>
                <a:gd name="connsiteX25" fmla="*/ 39757 w 978011"/>
                <a:gd name="connsiteY25" fmla="*/ 381662 h 1009815"/>
                <a:gd name="connsiteX26" fmla="*/ 87465 w 978011"/>
                <a:gd name="connsiteY26" fmla="*/ 429370 h 1009815"/>
                <a:gd name="connsiteX27" fmla="*/ 111319 w 978011"/>
                <a:gd name="connsiteY27" fmla="*/ 445273 h 1009815"/>
                <a:gd name="connsiteX28" fmla="*/ 159027 w 978011"/>
                <a:gd name="connsiteY28" fmla="*/ 477078 h 1009815"/>
                <a:gd name="connsiteX29" fmla="*/ 182880 w 978011"/>
                <a:gd name="connsiteY29" fmla="*/ 492980 h 1009815"/>
                <a:gd name="connsiteX30" fmla="*/ 230588 w 978011"/>
                <a:gd name="connsiteY30" fmla="*/ 508883 h 1009815"/>
                <a:gd name="connsiteX31" fmla="*/ 254442 w 978011"/>
                <a:gd name="connsiteY31" fmla="*/ 524786 h 1009815"/>
                <a:gd name="connsiteX32" fmla="*/ 302150 w 978011"/>
                <a:gd name="connsiteY32" fmla="*/ 540688 h 1009815"/>
                <a:gd name="connsiteX33" fmla="*/ 326004 w 978011"/>
                <a:gd name="connsiteY33" fmla="*/ 556591 h 1009815"/>
                <a:gd name="connsiteX34" fmla="*/ 294199 w 978011"/>
                <a:gd name="connsiteY34" fmla="*/ 564542 h 1009815"/>
                <a:gd name="connsiteX35" fmla="*/ 270345 w 978011"/>
                <a:gd name="connsiteY35" fmla="*/ 572493 h 1009815"/>
                <a:gd name="connsiteX36" fmla="*/ 166978 w 978011"/>
                <a:gd name="connsiteY36" fmla="*/ 580445 h 1009815"/>
                <a:gd name="connsiteX37" fmla="*/ 143124 w 978011"/>
                <a:gd name="connsiteY37" fmla="*/ 596347 h 1009815"/>
                <a:gd name="connsiteX38" fmla="*/ 103367 w 978011"/>
                <a:gd name="connsiteY38" fmla="*/ 667909 h 1009815"/>
                <a:gd name="connsiteX39" fmla="*/ 119270 w 978011"/>
                <a:gd name="connsiteY39" fmla="*/ 755373 h 1009815"/>
                <a:gd name="connsiteX40" fmla="*/ 127221 w 978011"/>
                <a:gd name="connsiteY40" fmla="*/ 779227 h 1009815"/>
                <a:gd name="connsiteX41" fmla="*/ 166978 w 978011"/>
                <a:gd name="connsiteY41" fmla="*/ 834887 h 1009815"/>
                <a:gd name="connsiteX42" fmla="*/ 238540 w 978011"/>
                <a:gd name="connsiteY42" fmla="*/ 890546 h 1009815"/>
                <a:gd name="connsiteX43" fmla="*/ 500933 w 978011"/>
                <a:gd name="connsiteY43" fmla="*/ 906448 h 1009815"/>
                <a:gd name="connsiteX44" fmla="*/ 524787 w 978011"/>
                <a:gd name="connsiteY44" fmla="*/ 914400 h 1009815"/>
                <a:gd name="connsiteX45" fmla="*/ 588397 w 978011"/>
                <a:gd name="connsiteY45" fmla="*/ 890546 h 1009815"/>
                <a:gd name="connsiteX46" fmla="*/ 612251 w 978011"/>
                <a:gd name="connsiteY46" fmla="*/ 882594 h 1009815"/>
                <a:gd name="connsiteX47" fmla="*/ 652007 w 978011"/>
                <a:gd name="connsiteY47" fmla="*/ 818984 h 1009815"/>
                <a:gd name="connsiteX48" fmla="*/ 731520 w 978011"/>
                <a:gd name="connsiteY48" fmla="*/ 699714 h 1009815"/>
                <a:gd name="connsiteX49" fmla="*/ 747423 w 978011"/>
                <a:gd name="connsiteY49" fmla="*/ 675860 h 1009815"/>
                <a:gd name="connsiteX50" fmla="*/ 763326 w 978011"/>
                <a:gd name="connsiteY50" fmla="*/ 652007 h 1009815"/>
                <a:gd name="connsiteX51" fmla="*/ 795131 w 978011"/>
                <a:gd name="connsiteY51" fmla="*/ 604299 h 1009815"/>
                <a:gd name="connsiteX52" fmla="*/ 811034 w 978011"/>
                <a:gd name="connsiteY52" fmla="*/ 556591 h 1009815"/>
                <a:gd name="connsiteX53" fmla="*/ 818985 w 978011"/>
                <a:gd name="connsiteY53" fmla="*/ 500932 h 1009815"/>
                <a:gd name="connsiteX54" fmla="*/ 826936 w 978011"/>
                <a:gd name="connsiteY54" fmla="*/ 469127 h 1009815"/>
                <a:gd name="connsiteX55" fmla="*/ 850790 w 978011"/>
                <a:gd name="connsiteY55" fmla="*/ 453224 h 1009815"/>
                <a:gd name="connsiteX56" fmla="*/ 914400 w 978011"/>
                <a:gd name="connsiteY56" fmla="*/ 469127 h 1009815"/>
                <a:gd name="connsiteX57" fmla="*/ 938254 w 978011"/>
                <a:gd name="connsiteY57" fmla="*/ 485029 h 1009815"/>
                <a:gd name="connsiteX58" fmla="*/ 970060 w 978011"/>
                <a:gd name="connsiteY58" fmla="*/ 500932 h 1009815"/>
                <a:gd name="connsiteX59" fmla="*/ 978011 w 978011"/>
                <a:gd name="connsiteY59" fmla="*/ 532737 h 1009815"/>
                <a:gd name="connsiteX60" fmla="*/ 970060 w 978011"/>
                <a:gd name="connsiteY60" fmla="*/ 675860 h 1009815"/>
                <a:gd name="connsiteX61" fmla="*/ 922352 w 978011"/>
                <a:gd name="connsiteY61" fmla="*/ 771276 h 1009815"/>
                <a:gd name="connsiteX62" fmla="*/ 898498 w 978011"/>
                <a:gd name="connsiteY62" fmla="*/ 795130 h 1009815"/>
                <a:gd name="connsiteX63" fmla="*/ 874644 w 978011"/>
                <a:gd name="connsiteY63" fmla="*/ 842838 h 1009815"/>
                <a:gd name="connsiteX64" fmla="*/ 850790 w 978011"/>
                <a:gd name="connsiteY64" fmla="*/ 850789 h 1009815"/>
                <a:gd name="connsiteX65" fmla="*/ 818985 w 978011"/>
                <a:gd name="connsiteY65" fmla="*/ 890546 h 1009815"/>
                <a:gd name="connsiteX66" fmla="*/ 779228 w 978011"/>
                <a:gd name="connsiteY66" fmla="*/ 930302 h 1009815"/>
                <a:gd name="connsiteX67" fmla="*/ 763326 w 978011"/>
                <a:gd name="connsiteY67" fmla="*/ 962107 h 1009815"/>
                <a:gd name="connsiteX68" fmla="*/ 755374 w 978011"/>
                <a:gd name="connsiteY68" fmla="*/ 985961 h 1009815"/>
                <a:gd name="connsiteX69" fmla="*/ 707667 w 978011"/>
                <a:gd name="connsiteY69" fmla="*/ 1009815 h 1009815"/>
                <a:gd name="connsiteX70" fmla="*/ 683813 w 978011"/>
                <a:gd name="connsiteY70" fmla="*/ 993913 h 1009815"/>
                <a:gd name="connsiteX71" fmla="*/ 620202 w 978011"/>
                <a:gd name="connsiteY71" fmla="*/ 978010 h 1009815"/>
                <a:gd name="connsiteX72" fmla="*/ 572494 w 978011"/>
                <a:gd name="connsiteY72" fmla="*/ 954156 h 1009815"/>
                <a:gd name="connsiteX73" fmla="*/ 548640 w 978011"/>
                <a:gd name="connsiteY73" fmla="*/ 938253 h 1009815"/>
                <a:gd name="connsiteX74" fmla="*/ 532738 w 978011"/>
                <a:gd name="connsiteY74" fmla="*/ 914400 h 1009815"/>
                <a:gd name="connsiteX75" fmla="*/ 580446 w 978011"/>
                <a:gd name="connsiteY75" fmla="*/ 898497 h 1009815"/>
                <a:gd name="connsiteX76" fmla="*/ 628154 w 978011"/>
                <a:gd name="connsiteY76" fmla="*/ 874643 h 1009815"/>
                <a:gd name="connsiteX77" fmla="*/ 675861 w 978011"/>
                <a:gd name="connsiteY77" fmla="*/ 850789 h 1009815"/>
                <a:gd name="connsiteX78" fmla="*/ 699715 w 978011"/>
                <a:gd name="connsiteY78" fmla="*/ 826935 h 1009815"/>
                <a:gd name="connsiteX79" fmla="*/ 707667 w 978011"/>
                <a:gd name="connsiteY79" fmla="*/ 803081 h 1009815"/>
                <a:gd name="connsiteX80" fmla="*/ 731520 w 978011"/>
                <a:gd name="connsiteY80" fmla="*/ 787179 h 1009815"/>
                <a:gd name="connsiteX81" fmla="*/ 739472 w 978011"/>
                <a:gd name="connsiteY81" fmla="*/ 755373 h 1009815"/>
                <a:gd name="connsiteX82" fmla="*/ 747423 w 978011"/>
                <a:gd name="connsiteY82" fmla="*/ 699714 h 1009815"/>
                <a:gd name="connsiteX83" fmla="*/ 763326 w 978011"/>
                <a:gd name="connsiteY83" fmla="*/ 652007 h 1009815"/>
                <a:gd name="connsiteX84" fmla="*/ 779228 w 978011"/>
                <a:gd name="connsiteY84" fmla="*/ 604299 h 1009815"/>
                <a:gd name="connsiteX85" fmla="*/ 787180 w 978011"/>
                <a:gd name="connsiteY85" fmla="*/ 580445 h 1009815"/>
                <a:gd name="connsiteX86" fmla="*/ 803082 w 978011"/>
                <a:gd name="connsiteY86" fmla="*/ 556591 h 1009815"/>
                <a:gd name="connsiteX87" fmla="*/ 818985 w 978011"/>
                <a:gd name="connsiteY87" fmla="*/ 500932 h 1009815"/>
                <a:gd name="connsiteX88" fmla="*/ 834887 w 978011"/>
                <a:gd name="connsiteY88" fmla="*/ 445273 h 100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978011" h="1009815">
                  <a:moveTo>
                    <a:pt x="834887" y="445273"/>
                  </a:moveTo>
                  <a:cubicBezTo>
                    <a:pt x="836212" y="429370"/>
                    <a:pt x="832528" y="417819"/>
                    <a:pt x="826936" y="405516"/>
                  </a:cubicBezTo>
                  <a:cubicBezTo>
                    <a:pt x="806770" y="361149"/>
                    <a:pt x="802564" y="362763"/>
                    <a:pt x="771277" y="341906"/>
                  </a:cubicBezTo>
                  <a:cubicBezTo>
                    <a:pt x="725701" y="273543"/>
                    <a:pt x="780343" y="360038"/>
                    <a:pt x="747423" y="294198"/>
                  </a:cubicBezTo>
                  <a:cubicBezTo>
                    <a:pt x="741179" y="281711"/>
                    <a:pt x="713665" y="246937"/>
                    <a:pt x="707667" y="238539"/>
                  </a:cubicBezTo>
                  <a:cubicBezTo>
                    <a:pt x="702113" y="230763"/>
                    <a:pt x="698521" y="221442"/>
                    <a:pt x="691764" y="214685"/>
                  </a:cubicBezTo>
                  <a:cubicBezTo>
                    <a:pt x="685007" y="207928"/>
                    <a:pt x="675861" y="204083"/>
                    <a:pt x="667910" y="198782"/>
                  </a:cubicBezTo>
                  <a:cubicBezTo>
                    <a:pt x="648791" y="170103"/>
                    <a:pt x="636975" y="149003"/>
                    <a:pt x="604300" y="127220"/>
                  </a:cubicBezTo>
                  <a:cubicBezTo>
                    <a:pt x="596349" y="121919"/>
                    <a:pt x="588993" y="115592"/>
                    <a:pt x="580446" y="111318"/>
                  </a:cubicBezTo>
                  <a:cubicBezTo>
                    <a:pt x="572949" y="107570"/>
                    <a:pt x="564543" y="106017"/>
                    <a:pt x="556592" y="103367"/>
                  </a:cubicBezTo>
                  <a:lnTo>
                    <a:pt x="508884" y="71561"/>
                  </a:lnTo>
                  <a:cubicBezTo>
                    <a:pt x="500933" y="66260"/>
                    <a:pt x="494096" y="58681"/>
                    <a:pt x="485030" y="55659"/>
                  </a:cubicBezTo>
                  <a:cubicBezTo>
                    <a:pt x="477079" y="53008"/>
                    <a:pt x="468673" y="51455"/>
                    <a:pt x="461176" y="47707"/>
                  </a:cubicBezTo>
                  <a:cubicBezTo>
                    <a:pt x="452629" y="43433"/>
                    <a:pt x="446055" y="35686"/>
                    <a:pt x="437322" y="31805"/>
                  </a:cubicBezTo>
                  <a:cubicBezTo>
                    <a:pt x="437310" y="31800"/>
                    <a:pt x="377693" y="11929"/>
                    <a:pt x="365760" y="7951"/>
                  </a:cubicBezTo>
                  <a:lnTo>
                    <a:pt x="341907" y="0"/>
                  </a:lnTo>
                  <a:cubicBezTo>
                    <a:pt x="272996" y="2650"/>
                    <a:pt x="203972" y="3206"/>
                    <a:pt x="135173" y="7951"/>
                  </a:cubicBezTo>
                  <a:cubicBezTo>
                    <a:pt x="108551" y="9787"/>
                    <a:pt x="111112" y="21671"/>
                    <a:pt x="87465" y="31805"/>
                  </a:cubicBezTo>
                  <a:cubicBezTo>
                    <a:pt x="77421" y="36110"/>
                    <a:pt x="66262" y="37106"/>
                    <a:pt x="55660" y="39756"/>
                  </a:cubicBezTo>
                  <a:cubicBezTo>
                    <a:pt x="50359" y="47707"/>
                    <a:pt x="46514" y="56853"/>
                    <a:pt x="39757" y="63610"/>
                  </a:cubicBezTo>
                  <a:cubicBezTo>
                    <a:pt x="33000" y="70367"/>
                    <a:pt x="21873" y="72051"/>
                    <a:pt x="15903" y="79513"/>
                  </a:cubicBezTo>
                  <a:cubicBezTo>
                    <a:pt x="10667" y="86058"/>
                    <a:pt x="10602" y="95416"/>
                    <a:pt x="7952" y="103367"/>
                  </a:cubicBezTo>
                  <a:cubicBezTo>
                    <a:pt x="5301" y="127221"/>
                    <a:pt x="0" y="150928"/>
                    <a:pt x="0" y="174928"/>
                  </a:cubicBezTo>
                  <a:cubicBezTo>
                    <a:pt x="0" y="225451"/>
                    <a:pt x="2351" y="264925"/>
                    <a:pt x="15903" y="310100"/>
                  </a:cubicBezTo>
                  <a:cubicBezTo>
                    <a:pt x="20720" y="326156"/>
                    <a:pt x="26505" y="341905"/>
                    <a:pt x="31806" y="357808"/>
                  </a:cubicBezTo>
                  <a:cubicBezTo>
                    <a:pt x="34456" y="365759"/>
                    <a:pt x="33830" y="375735"/>
                    <a:pt x="39757" y="381662"/>
                  </a:cubicBezTo>
                  <a:cubicBezTo>
                    <a:pt x="55660" y="397565"/>
                    <a:pt x="68753" y="416895"/>
                    <a:pt x="87465" y="429370"/>
                  </a:cubicBezTo>
                  <a:cubicBezTo>
                    <a:pt x="95416" y="434671"/>
                    <a:pt x="103978" y="439155"/>
                    <a:pt x="111319" y="445273"/>
                  </a:cubicBezTo>
                  <a:cubicBezTo>
                    <a:pt x="151026" y="478362"/>
                    <a:pt x="117107" y="463105"/>
                    <a:pt x="159027" y="477078"/>
                  </a:cubicBezTo>
                  <a:cubicBezTo>
                    <a:pt x="166978" y="482379"/>
                    <a:pt x="174148" y="489099"/>
                    <a:pt x="182880" y="492980"/>
                  </a:cubicBezTo>
                  <a:cubicBezTo>
                    <a:pt x="198198" y="499788"/>
                    <a:pt x="230588" y="508883"/>
                    <a:pt x="230588" y="508883"/>
                  </a:cubicBezTo>
                  <a:cubicBezTo>
                    <a:pt x="238539" y="514184"/>
                    <a:pt x="245709" y="520905"/>
                    <a:pt x="254442" y="524786"/>
                  </a:cubicBezTo>
                  <a:cubicBezTo>
                    <a:pt x="269760" y="531594"/>
                    <a:pt x="302150" y="540688"/>
                    <a:pt x="302150" y="540688"/>
                  </a:cubicBezTo>
                  <a:cubicBezTo>
                    <a:pt x="310101" y="545989"/>
                    <a:pt x="329026" y="547525"/>
                    <a:pt x="326004" y="556591"/>
                  </a:cubicBezTo>
                  <a:cubicBezTo>
                    <a:pt x="322548" y="566958"/>
                    <a:pt x="304706" y="561540"/>
                    <a:pt x="294199" y="564542"/>
                  </a:cubicBezTo>
                  <a:cubicBezTo>
                    <a:pt x="286140" y="566844"/>
                    <a:pt x="278662" y="571453"/>
                    <a:pt x="270345" y="572493"/>
                  </a:cubicBezTo>
                  <a:cubicBezTo>
                    <a:pt x="236054" y="576779"/>
                    <a:pt x="201434" y="577794"/>
                    <a:pt x="166978" y="580445"/>
                  </a:cubicBezTo>
                  <a:cubicBezTo>
                    <a:pt x="159027" y="585746"/>
                    <a:pt x="149417" y="589155"/>
                    <a:pt x="143124" y="596347"/>
                  </a:cubicBezTo>
                  <a:cubicBezTo>
                    <a:pt x="113682" y="629995"/>
                    <a:pt x="114288" y="635147"/>
                    <a:pt x="103367" y="667909"/>
                  </a:cubicBezTo>
                  <a:cubicBezTo>
                    <a:pt x="109802" y="712952"/>
                    <a:pt x="108559" y="717884"/>
                    <a:pt x="119270" y="755373"/>
                  </a:cubicBezTo>
                  <a:cubicBezTo>
                    <a:pt x="121572" y="763432"/>
                    <a:pt x="123473" y="771730"/>
                    <a:pt x="127221" y="779227"/>
                  </a:cubicBezTo>
                  <a:cubicBezTo>
                    <a:pt x="132254" y="789293"/>
                    <a:pt x="162659" y="829848"/>
                    <a:pt x="166978" y="834887"/>
                  </a:cubicBezTo>
                  <a:cubicBezTo>
                    <a:pt x="181695" y="852056"/>
                    <a:pt x="219979" y="886834"/>
                    <a:pt x="238540" y="890546"/>
                  </a:cubicBezTo>
                  <a:cubicBezTo>
                    <a:pt x="351114" y="913060"/>
                    <a:pt x="264790" y="898015"/>
                    <a:pt x="500933" y="906448"/>
                  </a:cubicBezTo>
                  <a:cubicBezTo>
                    <a:pt x="508884" y="909099"/>
                    <a:pt x="516405" y="914400"/>
                    <a:pt x="524787" y="914400"/>
                  </a:cubicBezTo>
                  <a:cubicBezTo>
                    <a:pt x="570804" y="914400"/>
                    <a:pt x="555497" y="906996"/>
                    <a:pt x="588397" y="890546"/>
                  </a:cubicBezTo>
                  <a:cubicBezTo>
                    <a:pt x="595894" y="886798"/>
                    <a:pt x="604300" y="885245"/>
                    <a:pt x="612251" y="882594"/>
                  </a:cubicBezTo>
                  <a:cubicBezTo>
                    <a:pt x="631176" y="825821"/>
                    <a:pt x="614207" y="844186"/>
                    <a:pt x="652007" y="818984"/>
                  </a:cubicBezTo>
                  <a:lnTo>
                    <a:pt x="731520" y="699714"/>
                  </a:lnTo>
                  <a:lnTo>
                    <a:pt x="747423" y="675860"/>
                  </a:lnTo>
                  <a:lnTo>
                    <a:pt x="763326" y="652007"/>
                  </a:lnTo>
                  <a:cubicBezTo>
                    <a:pt x="789629" y="573095"/>
                    <a:pt x="745499" y="693635"/>
                    <a:pt x="795131" y="604299"/>
                  </a:cubicBezTo>
                  <a:cubicBezTo>
                    <a:pt x="803272" y="589646"/>
                    <a:pt x="811034" y="556591"/>
                    <a:pt x="811034" y="556591"/>
                  </a:cubicBezTo>
                  <a:cubicBezTo>
                    <a:pt x="813684" y="538038"/>
                    <a:pt x="815633" y="519371"/>
                    <a:pt x="818985" y="500932"/>
                  </a:cubicBezTo>
                  <a:cubicBezTo>
                    <a:pt x="820940" y="490180"/>
                    <a:pt x="820874" y="478220"/>
                    <a:pt x="826936" y="469127"/>
                  </a:cubicBezTo>
                  <a:cubicBezTo>
                    <a:pt x="832237" y="461176"/>
                    <a:pt x="842839" y="458525"/>
                    <a:pt x="850790" y="453224"/>
                  </a:cubicBezTo>
                  <a:cubicBezTo>
                    <a:pt x="865920" y="456250"/>
                    <a:pt x="898095" y="460974"/>
                    <a:pt x="914400" y="469127"/>
                  </a:cubicBezTo>
                  <a:cubicBezTo>
                    <a:pt x="922947" y="473401"/>
                    <a:pt x="929957" y="480288"/>
                    <a:pt x="938254" y="485029"/>
                  </a:cubicBezTo>
                  <a:cubicBezTo>
                    <a:pt x="948546" y="490910"/>
                    <a:pt x="959458" y="495631"/>
                    <a:pt x="970060" y="500932"/>
                  </a:cubicBezTo>
                  <a:cubicBezTo>
                    <a:pt x="972710" y="511534"/>
                    <a:pt x="978011" y="521809"/>
                    <a:pt x="978011" y="532737"/>
                  </a:cubicBezTo>
                  <a:cubicBezTo>
                    <a:pt x="978011" y="580518"/>
                    <a:pt x="975987" y="628448"/>
                    <a:pt x="970060" y="675860"/>
                  </a:cubicBezTo>
                  <a:cubicBezTo>
                    <a:pt x="966365" y="705422"/>
                    <a:pt x="942645" y="750983"/>
                    <a:pt x="922352" y="771276"/>
                  </a:cubicBezTo>
                  <a:lnTo>
                    <a:pt x="898498" y="795130"/>
                  </a:lnTo>
                  <a:cubicBezTo>
                    <a:pt x="893260" y="810845"/>
                    <a:pt x="888657" y="831627"/>
                    <a:pt x="874644" y="842838"/>
                  </a:cubicBezTo>
                  <a:cubicBezTo>
                    <a:pt x="868099" y="848074"/>
                    <a:pt x="858741" y="848139"/>
                    <a:pt x="850790" y="850789"/>
                  </a:cubicBezTo>
                  <a:cubicBezTo>
                    <a:pt x="835311" y="897227"/>
                    <a:pt x="854950" y="854581"/>
                    <a:pt x="818985" y="890546"/>
                  </a:cubicBezTo>
                  <a:cubicBezTo>
                    <a:pt x="765980" y="943551"/>
                    <a:pt x="842834" y="887900"/>
                    <a:pt x="779228" y="930302"/>
                  </a:cubicBezTo>
                  <a:cubicBezTo>
                    <a:pt x="773927" y="940904"/>
                    <a:pt x="767995" y="951212"/>
                    <a:pt x="763326" y="962107"/>
                  </a:cubicBezTo>
                  <a:cubicBezTo>
                    <a:pt x="760024" y="969811"/>
                    <a:pt x="760610" y="979416"/>
                    <a:pt x="755374" y="985961"/>
                  </a:cubicBezTo>
                  <a:cubicBezTo>
                    <a:pt x="744163" y="999974"/>
                    <a:pt x="723382" y="1004577"/>
                    <a:pt x="707667" y="1009815"/>
                  </a:cubicBezTo>
                  <a:cubicBezTo>
                    <a:pt x="699716" y="1004514"/>
                    <a:pt x="692360" y="998187"/>
                    <a:pt x="683813" y="993913"/>
                  </a:cubicBezTo>
                  <a:cubicBezTo>
                    <a:pt x="667509" y="985761"/>
                    <a:pt x="635331" y="981036"/>
                    <a:pt x="620202" y="978010"/>
                  </a:cubicBezTo>
                  <a:cubicBezTo>
                    <a:pt x="551839" y="932434"/>
                    <a:pt x="638334" y="987076"/>
                    <a:pt x="572494" y="954156"/>
                  </a:cubicBezTo>
                  <a:cubicBezTo>
                    <a:pt x="563947" y="949882"/>
                    <a:pt x="556591" y="943554"/>
                    <a:pt x="548640" y="938253"/>
                  </a:cubicBezTo>
                  <a:cubicBezTo>
                    <a:pt x="543339" y="930302"/>
                    <a:pt x="526768" y="921862"/>
                    <a:pt x="532738" y="914400"/>
                  </a:cubicBezTo>
                  <a:cubicBezTo>
                    <a:pt x="543210" y="901311"/>
                    <a:pt x="580446" y="898497"/>
                    <a:pt x="580446" y="898497"/>
                  </a:cubicBezTo>
                  <a:cubicBezTo>
                    <a:pt x="648813" y="852918"/>
                    <a:pt x="562310" y="907566"/>
                    <a:pt x="628154" y="874643"/>
                  </a:cubicBezTo>
                  <a:cubicBezTo>
                    <a:pt x="689809" y="843815"/>
                    <a:pt x="615903" y="870774"/>
                    <a:pt x="675861" y="850789"/>
                  </a:cubicBezTo>
                  <a:cubicBezTo>
                    <a:pt x="683812" y="842838"/>
                    <a:pt x="693477" y="836291"/>
                    <a:pt x="699715" y="826935"/>
                  </a:cubicBezTo>
                  <a:cubicBezTo>
                    <a:pt x="704364" y="819961"/>
                    <a:pt x="702431" y="809626"/>
                    <a:pt x="707667" y="803081"/>
                  </a:cubicBezTo>
                  <a:cubicBezTo>
                    <a:pt x="713637" y="795619"/>
                    <a:pt x="723569" y="792480"/>
                    <a:pt x="731520" y="787179"/>
                  </a:cubicBezTo>
                  <a:cubicBezTo>
                    <a:pt x="734171" y="776577"/>
                    <a:pt x="737517" y="766125"/>
                    <a:pt x="739472" y="755373"/>
                  </a:cubicBezTo>
                  <a:cubicBezTo>
                    <a:pt x="742825" y="736934"/>
                    <a:pt x="743209" y="717975"/>
                    <a:pt x="747423" y="699714"/>
                  </a:cubicBezTo>
                  <a:cubicBezTo>
                    <a:pt x="751192" y="683381"/>
                    <a:pt x="758025" y="667909"/>
                    <a:pt x="763326" y="652007"/>
                  </a:cubicBezTo>
                  <a:lnTo>
                    <a:pt x="779228" y="604299"/>
                  </a:lnTo>
                  <a:cubicBezTo>
                    <a:pt x="781879" y="596348"/>
                    <a:pt x="782531" y="587419"/>
                    <a:pt x="787180" y="580445"/>
                  </a:cubicBezTo>
                  <a:lnTo>
                    <a:pt x="803082" y="556591"/>
                  </a:lnTo>
                  <a:cubicBezTo>
                    <a:pt x="803601" y="554516"/>
                    <a:pt x="814839" y="506115"/>
                    <a:pt x="818985" y="500932"/>
                  </a:cubicBezTo>
                  <a:cubicBezTo>
                    <a:pt x="870159" y="436963"/>
                    <a:pt x="833562" y="461176"/>
                    <a:pt x="834887" y="445273"/>
                  </a:cubicBezTo>
                  <a:close/>
                </a:path>
              </a:pathLst>
            </a:custGeom>
            <a:solidFill>
              <a:srgbClr val="FB81C7"/>
            </a:solidFill>
            <a:ln>
              <a:solidFill>
                <a:srgbClr val="F8B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1793802" y="1205393"/>
            <a:ext cx="871630" cy="162204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/>
          <p:cNvCxnSpPr>
            <a:stCxn id="95" idx="3"/>
            <a:endCxn id="93" idx="0"/>
          </p:cNvCxnSpPr>
          <p:nvPr/>
        </p:nvCxnSpPr>
        <p:spPr>
          <a:xfrm>
            <a:off x="2665432" y="2016417"/>
            <a:ext cx="1697542" cy="19744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19310" y="3142259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팔에 지팡이를 걸치고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8522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크리스마스 눈사람 애니메이션</a:t>
            </a:r>
            <a:endParaRPr lang="ko-KR" altLang="en-US" sz="2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74120" y="2036470"/>
            <a:ext cx="4460474" cy="1082530"/>
            <a:chOff x="675074" y="1857931"/>
            <a:chExt cx="4641566" cy="1126479"/>
          </a:xfrm>
        </p:grpSpPr>
        <p:grpSp>
          <p:nvGrpSpPr>
            <p:cNvPr id="14" name="그룹 13"/>
            <p:cNvGrpSpPr/>
            <p:nvPr/>
          </p:nvGrpSpPr>
          <p:grpSpPr>
            <a:xfrm>
              <a:off x="675074" y="1857931"/>
              <a:ext cx="4145817" cy="1126479"/>
              <a:chOff x="675074" y="1608770"/>
              <a:chExt cx="7640208" cy="2075956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00000">
                <a:off x="675074" y="1631666"/>
                <a:ext cx="1745100" cy="2053059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700000">
                <a:off x="2556508" y="1631667"/>
                <a:ext cx="1745100" cy="2053059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00000">
                <a:off x="4688748" y="1608770"/>
                <a:ext cx="1745100" cy="2053059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700000">
                <a:off x="6570182" y="1608771"/>
                <a:ext cx="1745100" cy="2053059"/>
              </a:xfrm>
              <a:prstGeom prst="rect">
                <a:avLst/>
              </a:prstGeom>
            </p:spPr>
          </p:pic>
        </p:grpSp>
        <p:sp>
          <p:nvSpPr>
            <p:cNvPr id="16" name="오른쪽 화살표 15"/>
            <p:cNvSpPr/>
            <p:nvPr/>
          </p:nvSpPr>
          <p:spPr>
            <a:xfrm>
              <a:off x="4939421" y="2357968"/>
              <a:ext cx="377219" cy="2055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1475" y="1475706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펭귄처럼 몸 전체를 뒤뚱거리면서 앞으로 걷는다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smtClean="0"/>
              <a:t>다리 사용이 부자연스러워 어쩔 수 없이 이렇게 걷는다</a:t>
            </a:r>
            <a:r>
              <a:rPr lang="en-US" altLang="ko-KR" sz="1000" dirty="0" smtClean="0"/>
              <a:t>.)</a:t>
            </a:r>
            <a:endParaRPr lang="ko-KR" altLang="en-US" sz="1000"/>
          </a:p>
        </p:txBody>
      </p:sp>
      <p:sp>
        <p:nvSpPr>
          <p:cNvPr id="162" name="TextBox 161"/>
          <p:cNvSpPr txBox="1"/>
          <p:nvPr/>
        </p:nvSpPr>
        <p:spPr>
          <a:xfrm>
            <a:off x="292685" y="3427079"/>
            <a:ext cx="399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뛰기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하늘로 뛰어 올라 손을 파닥 거리다가 이윽고 다시 착지한다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착지 시 무게 중심을 맞추려 잠시 뒤뚱거린다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996918" y="1463600"/>
            <a:ext cx="3807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주위를 두리번 거리다가 모자를 벗고 신사처럼 인사한다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50" y="1828161"/>
            <a:ext cx="1445670" cy="1395594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78" y="1792454"/>
            <a:ext cx="1222324" cy="1438026"/>
          </a:xfrm>
          <a:prstGeom prst="rect">
            <a:avLst/>
          </a:prstGeom>
        </p:spPr>
      </p:pic>
      <p:grpSp>
        <p:nvGrpSpPr>
          <p:cNvPr id="302" name="그룹 301"/>
          <p:cNvGrpSpPr/>
          <p:nvPr/>
        </p:nvGrpSpPr>
        <p:grpSpPr>
          <a:xfrm>
            <a:off x="130384" y="3979829"/>
            <a:ext cx="5416843" cy="1716982"/>
            <a:chOff x="486669" y="3506890"/>
            <a:chExt cx="4205656" cy="1333071"/>
          </a:xfrm>
        </p:grpSpPr>
        <p:grpSp>
          <p:nvGrpSpPr>
            <p:cNvPr id="23" name="그룹 22"/>
            <p:cNvGrpSpPr/>
            <p:nvPr/>
          </p:nvGrpSpPr>
          <p:grpSpPr>
            <a:xfrm>
              <a:off x="486669" y="3506890"/>
              <a:ext cx="4205656" cy="1333071"/>
              <a:chOff x="486669" y="3506890"/>
              <a:chExt cx="4205656" cy="1333071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486669" y="4039262"/>
                <a:ext cx="4205656" cy="800699"/>
                <a:chOff x="336478" y="4687797"/>
                <a:chExt cx="6157501" cy="1172304"/>
              </a:xfrm>
            </p:grpSpPr>
            <p:pic>
              <p:nvPicPr>
                <p:cNvPr id="106" name="그림 10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6478" y="4688481"/>
                  <a:ext cx="946946" cy="1114054"/>
                </a:xfrm>
                <a:prstGeom prst="rect">
                  <a:avLst/>
                </a:prstGeom>
              </p:spPr>
            </p:pic>
            <p:pic>
              <p:nvPicPr>
                <p:cNvPr id="109" name="그림 10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20700000">
                  <a:off x="4464567" y="4746047"/>
                  <a:ext cx="946946" cy="1114054"/>
                </a:xfrm>
                <a:prstGeom prst="rect">
                  <a:avLst/>
                </a:prstGeom>
              </p:spPr>
            </p:pic>
            <p:pic>
              <p:nvPicPr>
                <p:cNvPr id="110" name="그림 10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47033" y="4746047"/>
                  <a:ext cx="946946" cy="1114054"/>
                </a:xfrm>
                <a:prstGeom prst="rect">
                  <a:avLst/>
                </a:prstGeom>
              </p:spPr>
            </p:pic>
            <p:sp>
              <p:nvSpPr>
                <p:cNvPr id="111" name="오른쪽 화살표 110"/>
                <p:cNvSpPr/>
                <p:nvPr/>
              </p:nvSpPr>
              <p:spPr>
                <a:xfrm rot="18698156">
                  <a:off x="1290049" y="4818253"/>
                  <a:ext cx="377219" cy="2055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오른쪽 화살표 111"/>
                <p:cNvSpPr/>
                <p:nvPr/>
              </p:nvSpPr>
              <p:spPr>
                <a:xfrm rot="900000">
                  <a:off x="2931064" y="4687797"/>
                  <a:ext cx="377219" cy="2055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007" y="3506890"/>
                <a:ext cx="722250" cy="743093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900000">
                <a:off x="2457832" y="4051345"/>
                <a:ext cx="722250" cy="743093"/>
              </a:xfrm>
              <a:prstGeom prst="rect">
                <a:avLst/>
              </a:prstGeom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2060575" y="3867944"/>
              <a:ext cx="87190" cy="142875"/>
              <a:chOff x="2070100" y="3775075"/>
              <a:chExt cx="87190" cy="142875"/>
            </a:xfrm>
          </p:grpSpPr>
          <p:sp>
            <p:nvSpPr>
              <p:cNvPr id="31" name="자유형 30"/>
              <p:cNvSpPr/>
              <p:nvPr/>
            </p:nvSpPr>
            <p:spPr>
              <a:xfrm>
                <a:off x="2079625" y="3787775"/>
                <a:ext cx="23069" cy="130175"/>
              </a:xfrm>
              <a:custGeom>
                <a:avLst/>
                <a:gdLst>
                  <a:gd name="connsiteX0" fmla="*/ 0 w 23069"/>
                  <a:gd name="connsiteY0" fmla="*/ 0 h 130175"/>
                  <a:gd name="connsiteX1" fmla="*/ 9525 w 23069"/>
                  <a:gd name="connsiteY1" fmla="*/ 15875 h 130175"/>
                  <a:gd name="connsiteX2" fmla="*/ 15875 w 23069"/>
                  <a:gd name="connsiteY2" fmla="*/ 34925 h 130175"/>
                  <a:gd name="connsiteX3" fmla="*/ 22225 w 23069"/>
                  <a:gd name="connsiteY3" fmla="*/ 44450 h 130175"/>
                  <a:gd name="connsiteX4" fmla="*/ 22225 w 23069"/>
                  <a:gd name="connsiteY4" fmla="*/ 130175 h 13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9" h="130175">
                    <a:moveTo>
                      <a:pt x="0" y="0"/>
                    </a:moveTo>
                    <a:cubicBezTo>
                      <a:pt x="3175" y="5292"/>
                      <a:pt x="6971" y="10257"/>
                      <a:pt x="9525" y="15875"/>
                    </a:cubicBezTo>
                    <a:cubicBezTo>
                      <a:pt x="12295" y="21969"/>
                      <a:pt x="12162" y="29356"/>
                      <a:pt x="15875" y="34925"/>
                    </a:cubicBezTo>
                    <a:cubicBezTo>
                      <a:pt x="17992" y="38100"/>
                      <a:pt x="21971" y="40643"/>
                      <a:pt x="22225" y="44450"/>
                    </a:cubicBezTo>
                    <a:cubicBezTo>
                      <a:pt x="24126" y="72962"/>
                      <a:pt x="22225" y="101600"/>
                      <a:pt x="22225" y="130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2106309" y="3775075"/>
                <a:ext cx="31750" cy="142875"/>
              </a:xfrm>
              <a:custGeom>
                <a:avLst/>
                <a:gdLst>
                  <a:gd name="connsiteX0" fmla="*/ 0 w 31750"/>
                  <a:gd name="connsiteY0" fmla="*/ 0 h 142875"/>
                  <a:gd name="connsiteX1" fmla="*/ 9525 w 31750"/>
                  <a:gd name="connsiteY1" fmla="*/ 19050 h 142875"/>
                  <a:gd name="connsiteX2" fmla="*/ 22225 w 31750"/>
                  <a:gd name="connsiteY2" fmla="*/ 38100 h 142875"/>
                  <a:gd name="connsiteX3" fmla="*/ 31750 w 31750"/>
                  <a:gd name="connsiteY3" fmla="*/ 98425 h 142875"/>
                  <a:gd name="connsiteX4" fmla="*/ 28575 w 31750"/>
                  <a:gd name="connsiteY4" fmla="*/ 123825 h 142875"/>
                  <a:gd name="connsiteX5" fmla="*/ 22225 w 31750"/>
                  <a:gd name="connsiteY5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142875">
                    <a:moveTo>
                      <a:pt x="0" y="0"/>
                    </a:moveTo>
                    <a:cubicBezTo>
                      <a:pt x="3175" y="6350"/>
                      <a:pt x="5948" y="12918"/>
                      <a:pt x="9525" y="19050"/>
                    </a:cubicBezTo>
                    <a:cubicBezTo>
                      <a:pt x="13370" y="25642"/>
                      <a:pt x="22225" y="38100"/>
                      <a:pt x="22225" y="38100"/>
                    </a:cubicBezTo>
                    <a:cubicBezTo>
                      <a:pt x="29805" y="83582"/>
                      <a:pt x="26754" y="63454"/>
                      <a:pt x="31750" y="98425"/>
                    </a:cubicBezTo>
                    <a:cubicBezTo>
                      <a:pt x="30692" y="106892"/>
                      <a:pt x="30363" y="115482"/>
                      <a:pt x="28575" y="123825"/>
                    </a:cubicBezTo>
                    <a:cubicBezTo>
                      <a:pt x="27173" y="130370"/>
                      <a:pt x="22225" y="142875"/>
                      <a:pt x="22225" y="1428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2070100" y="3794125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자유형 220"/>
              <p:cNvSpPr/>
              <p:nvPr/>
            </p:nvSpPr>
            <p:spPr>
              <a:xfrm rot="1372159">
                <a:off x="2081090" y="3849068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2" name="그룹 221"/>
            <p:cNvGrpSpPr/>
            <p:nvPr/>
          </p:nvGrpSpPr>
          <p:grpSpPr>
            <a:xfrm rot="10800000">
              <a:off x="1424127" y="3886964"/>
              <a:ext cx="87190" cy="142875"/>
              <a:chOff x="2070100" y="3775075"/>
              <a:chExt cx="87190" cy="142875"/>
            </a:xfrm>
          </p:grpSpPr>
          <p:sp>
            <p:nvSpPr>
              <p:cNvPr id="223" name="자유형 222"/>
              <p:cNvSpPr/>
              <p:nvPr/>
            </p:nvSpPr>
            <p:spPr>
              <a:xfrm>
                <a:off x="2079625" y="3787775"/>
                <a:ext cx="23069" cy="130175"/>
              </a:xfrm>
              <a:custGeom>
                <a:avLst/>
                <a:gdLst>
                  <a:gd name="connsiteX0" fmla="*/ 0 w 23069"/>
                  <a:gd name="connsiteY0" fmla="*/ 0 h 130175"/>
                  <a:gd name="connsiteX1" fmla="*/ 9525 w 23069"/>
                  <a:gd name="connsiteY1" fmla="*/ 15875 h 130175"/>
                  <a:gd name="connsiteX2" fmla="*/ 15875 w 23069"/>
                  <a:gd name="connsiteY2" fmla="*/ 34925 h 130175"/>
                  <a:gd name="connsiteX3" fmla="*/ 22225 w 23069"/>
                  <a:gd name="connsiteY3" fmla="*/ 44450 h 130175"/>
                  <a:gd name="connsiteX4" fmla="*/ 22225 w 23069"/>
                  <a:gd name="connsiteY4" fmla="*/ 130175 h 13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9" h="130175">
                    <a:moveTo>
                      <a:pt x="0" y="0"/>
                    </a:moveTo>
                    <a:cubicBezTo>
                      <a:pt x="3175" y="5292"/>
                      <a:pt x="6971" y="10257"/>
                      <a:pt x="9525" y="15875"/>
                    </a:cubicBezTo>
                    <a:cubicBezTo>
                      <a:pt x="12295" y="21969"/>
                      <a:pt x="12162" y="29356"/>
                      <a:pt x="15875" y="34925"/>
                    </a:cubicBezTo>
                    <a:cubicBezTo>
                      <a:pt x="17992" y="38100"/>
                      <a:pt x="21971" y="40643"/>
                      <a:pt x="22225" y="44450"/>
                    </a:cubicBezTo>
                    <a:cubicBezTo>
                      <a:pt x="24126" y="72962"/>
                      <a:pt x="22225" y="101600"/>
                      <a:pt x="22225" y="130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자유형 223"/>
              <p:cNvSpPr/>
              <p:nvPr/>
            </p:nvSpPr>
            <p:spPr>
              <a:xfrm>
                <a:off x="2106309" y="3775075"/>
                <a:ext cx="31750" cy="142875"/>
              </a:xfrm>
              <a:custGeom>
                <a:avLst/>
                <a:gdLst>
                  <a:gd name="connsiteX0" fmla="*/ 0 w 31750"/>
                  <a:gd name="connsiteY0" fmla="*/ 0 h 142875"/>
                  <a:gd name="connsiteX1" fmla="*/ 9525 w 31750"/>
                  <a:gd name="connsiteY1" fmla="*/ 19050 h 142875"/>
                  <a:gd name="connsiteX2" fmla="*/ 22225 w 31750"/>
                  <a:gd name="connsiteY2" fmla="*/ 38100 h 142875"/>
                  <a:gd name="connsiteX3" fmla="*/ 31750 w 31750"/>
                  <a:gd name="connsiteY3" fmla="*/ 98425 h 142875"/>
                  <a:gd name="connsiteX4" fmla="*/ 28575 w 31750"/>
                  <a:gd name="connsiteY4" fmla="*/ 123825 h 142875"/>
                  <a:gd name="connsiteX5" fmla="*/ 22225 w 31750"/>
                  <a:gd name="connsiteY5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142875">
                    <a:moveTo>
                      <a:pt x="0" y="0"/>
                    </a:moveTo>
                    <a:cubicBezTo>
                      <a:pt x="3175" y="6350"/>
                      <a:pt x="5948" y="12918"/>
                      <a:pt x="9525" y="19050"/>
                    </a:cubicBezTo>
                    <a:cubicBezTo>
                      <a:pt x="13370" y="25642"/>
                      <a:pt x="22225" y="38100"/>
                      <a:pt x="22225" y="38100"/>
                    </a:cubicBezTo>
                    <a:cubicBezTo>
                      <a:pt x="29805" y="83582"/>
                      <a:pt x="26754" y="63454"/>
                      <a:pt x="31750" y="98425"/>
                    </a:cubicBezTo>
                    <a:cubicBezTo>
                      <a:pt x="30692" y="106892"/>
                      <a:pt x="30363" y="115482"/>
                      <a:pt x="28575" y="123825"/>
                    </a:cubicBezTo>
                    <a:cubicBezTo>
                      <a:pt x="27173" y="130370"/>
                      <a:pt x="22225" y="142875"/>
                      <a:pt x="22225" y="1428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자유형 224"/>
              <p:cNvSpPr/>
              <p:nvPr/>
            </p:nvSpPr>
            <p:spPr>
              <a:xfrm>
                <a:off x="2070100" y="3794125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자유형 225"/>
              <p:cNvSpPr/>
              <p:nvPr/>
            </p:nvSpPr>
            <p:spPr>
              <a:xfrm rot="1372159">
                <a:off x="2081090" y="3849068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7" name="TextBox 226"/>
          <p:cNvSpPr txBox="1"/>
          <p:nvPr/>
        </p:nvSpPr>
        <p:spPr>
          <a:xfrm>
            <a:off x="6261694" y="3710247"/>
            <a:ext cx="4592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유저 뒷걸음질을 하다 실수로 눈사람을 살짝 밀어 넘어 뜨린다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넘어진 눈사람은 뚱뚱한 몸에 짧은 팔다리로 혼자 일어나지 못해 바둥거린다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그러면 유저가 다시 눈사람을 일으켜 세우고 미안하다고 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301" name="그룹 300"/>
          <p:cNvGrpSpPr/>
          <p:nvPr/>
        </p:nvGrpSpPr>
        <p:grpSpPr>
          <a:xfrm>
            <a:off x="9229162" y="4817882"/>
            <a:ext cx="1693097" cy="844523"/>
            <a:chOff x="7648787" y="3159670"/>
            <a:chExt cx="3299367" cy="1645735"/>
          </a:xfrm>
        </p:grpSpPr>
        <p:sp>
          <p:nvSpPr>
            <p:cNvPr id="261" name="직사각형 260"/>
            <p:cNvSpPr/>
            <p:nvPr/>
          </p:nvSpPr>
          <p:spPr>
            <a:xfrm rot="20367373">
              <a:off x="8140958" y="3955593"/>
              <a:ext cx="903761" cy="1484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 rot="19800000">
              <a:off x="9673212" y="3602834"/>
              <a:ext cx="903761" cy="1484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8532541" y="3184422"/>
              <a:ext cx="1620983" cy="1620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592839" y="3461861"/>
              <a:ext cx="489305" cy="489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모서리가 둥근 직사각형 258"/>
            <p:cNvSpPr/>
            <p:nvPr/>
          </p:nvSpPr>
          <p:spPr>
            <a:xfrm>
              <a:off x="9610892" y="4030382"/>
              <a:ext cx="489305" cy="489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 rot="19443389">
              <a:off x="10188939" y="3159670"/>
              <a:ext cx="759215" cy="499442"/>
            </a:xfrm>
            <a:prstGeom prst="ellipse">
              <a:avLst/>
            </a:prstGeom>
            <a:solidFill>
              <a:srgbClr val="FB81C7"/>
            </a:solidFill>
            <a:ln>
              <a:solidFill>
                <a:srgbClr val="F8B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 rot="20861670">
              <a:off x="7648787" y="3962130"/>
              <a:ext cx="759215" cy="499442"/>
            </a:xfrm>
            <a:prstGeom prst="ellipse">
              <a:avLst/>
            </a:prstGeom>
            <a:solidFill>
              <a:srgbClr val="FB81C7"/>
            </a:solidFill>
            <a:ln>
              <a:solidFill>
                <a:srgbClr val="F8B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3" name="그룹 262"/>
            <p:cNvGrpSpPr/>
            <p:nvPr/>
          </p:nvGrpSpPr>
          <p:grpSpPr>
            <a:xfrm>
              <a:off x="10464642" y="3737272"/>
              <a:ext cx="440745" cy="722232"/>
              <a:chOff x="2070100" y="3775075"/>
              <a:chExt cx="87190" cy="142875"/>
            </a:xfrm>
          </p:grpSpPr>
          <p:sp>
            <p:nvSpPr>
              <p:cNvPr id="264" name="자유형 263"/>
              <p:cNvSpPr/>
              <p:nvPr/>
            </p:nvSpPr>
            <p:spPr>
              <a:xfrm>
                <a:off x="2079625" y="3787775"/>
                <a:ext cx="23069" cy="130175"/>
              </a:xfrm>
              <a:custGeom>
                <a:avLst/>
                <a:gdLst>
                  <a:gd name="connsiteX0" fmla="*/ 0 w 23069"/>
                  <a:gd name="connsiteY0" fmla="*/ 0 h 130175"/>
                  <a:gd name="connsiteX1" fmla="*/ 9525 w 23069"/>
                  <a:gd name="connsiteY1" fmla="*/ 15875 h 130175"/>
                  <a:gd name="connsiteX2" fmla="*/ 15875 w 23069"/>
                  <a:gd name="connsiteY2" fmla="*/ 34925 h 130175"/>
                  <a:gd name="connsiteX3" fmla="*/ 22225 w 23069"/>
                  <a:gd name="connsiteY3" fmla="*/ 44450 h 130175"/>
                  <a:gd name="connsiteX4" fmla="*/ 22225 w 23069"/>
                  <a:gd name="connsiteY4" fmla="*/ 130175 h 13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9" h="130175">
                    <a:moveTo>
                      <a:pt x="0" y="0"/>
                    </a:moveTo>
                    <a:cubicBezTo>
                      <a:pt x="3175" y="5292"/>
                      <a:pt x="6971" y="10257"/>
                      <a:pt x="9525" y="15875"/>
                    </a:cubicBezTo>
                    <a:cubicBezTo>
                      <a:pt x="12295" y="21969"/>
                      <a:pt x="12162" y="29356"/>
                      <a:pt x="15875" y="34925"/>
                    </a:cubicBezTo>
                    <a:cubicBezTo>
                      <a:pt x="17992" y="38100"/>
                      <a:pt x="21971" y="40643"/>
                      <a:pt x="22225" y="44450"/>
                    </a:cubicBezTo>
                    <a:cubicBezTo>
                      <a:pt x="24126" y="72962"/>
                      <a:pt x="22225" y="101600"/>
                      <a:pt x="22225" y="130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자유형 264"/>
              <p:cNvSpPr/>
              <p:nvPr/>
            </p:nvSpPr>
            <p:spPr>
              <a:xfrm>
                <a:off x="2106309" y="3775075"/>
                <a:ext cx="31750" cy="142875"/>
              </a:xfrm>
              <a:custGeom>
                <a:avLst/>
                <a:gdLst>
                  <a:gd name="connsiteX0" fmla="*/ 0 w 31750"/>
                  <a:gd name="connsiteY0" fmla="*/ 0 h 142875"/>
                  <a:gd name="connsiteX1" fmla="*/ 9525 w 31750"/>
                  <a:gd name="connsiteY1" fmla="*/ 19050 h 142875"/>
                  <a:gd name="connsiteX2" fmla="*/ 22225 w 31750"/>
                  <a:gd name="connsiteY2" fmla="*/ 38100 h 142875"/>
                  <a:gd name="connsiteX3" fmla="*/ 31750 w 31750"/>
                  <a:gd name="connsiteY3" fmla="*/ 98425 h 142875"/>
                  <a:gd name="connsiteX4" fmla="*/ 28575 w 31750"/>
                  <a:gd name="connsiteY4" fmla="*/ 123825 h 142875"/>
                  <a:gd name="connsiteX5" fmla="*/ 22225 w 31750"/>
                  <a:gd name="connsiteY5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142875">
                    <a:moveTo>
                      <a:pt x="0" y="0"/>
                    </a:moveTo>
                    <a:cubicBezTo>
                      <a:pt x="3175" y="6350"/>
                      <a:pt x="5948" y="12918"/>
                      <a:pt x="9525" y="19050"/>
                    </a:cubicBezTo>
                    <a:cubicBezTo>
                      <a:pt x="13370" y="25642"/>
                      <a:pt x="22225" y="38100"/>
                      <a:pt x="22225" y="38100"/>
                    </a:cubicBezTo>
                    <a:cubicBezTo>
                      <a:pt x="29805" y="83582"/>
                      <a:pt x="26754" y="63454"/>
                      <a:pt x="31750" y="98425"/>
                    </a:cubicBezTo>
                    <a:cubicBezTo>
                      <a:pt x="30692" y="106892"/>
                      <a:pt x="30363" y="115482"/>
                      <a:pt x="28575" y="123825"/>
                    </a:cubicBezTo>
                    <a:cubicBezTo>
                      <a:pt x="27173" y="130370"/>
                      <a:pt x="22225" y="142875"/>
                      <a:pt x="22225" y="1428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자유형 265"/>
              <p:cNvSpPr/>
              <p:nvPr/>
            </p:nvSpPr>
            <p:spPr>
              <a:xfrm>
                <a:off x="2070100" y="3794125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자유형 266"/>
              <p:cNvSpPr/>
              <p:nvPr/>
            </p:nvSpPr>
            <p:spPr>
              <a:xfrm rot="1372159">
                <a:off x="2081090" y="3849068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 rot="10800000">
              <a:off x="7859380" y="3398307"/>
              <a:ext cx="404830" cy="663379"/>
              <a:chOff x="2070100" y="3775075"/>
              <a:chExt cx="87190" cy="142875"/>
            </a:xfrm>
          </p:grpSpPr>
          <p:sp>
            <p:nvSpPr>
              <p:cNvPr id="286" name="자유형 285"/>
              <p:cNvSpPr/>
              <p:nvPr/>
            </p:nvSpPr>
            <p:spPr>
              <a:xfrm>
                <a:off x="2079625" y="3787775"/>
                <a:ext cx="23069" cy="130175"/>
              </a:xfrm>
              <a:custGeom>
                <a:avLst/>
                <a:gdLst>
                  <a:gd name="connsiteX0" fmla="*/ 0 w 23069"/>
                  <a:gd name="connsiteY0" fmla="*/ 0 h 130175"/>
                  <a:gd name="connsiteX1" fmla="*/ 9525 w 23069"/>
                  <a:gd name="connsiteY1" fmla="*/ 15875 h 130175"/>
                  <a:gd name="connsiteX2" fmla="*/ 15875 w 23069"/>
                  <a:gd name="connsiteY2" fmla="*/ 34925 h 130175"/>
                  <a:gd name="connsiteX3" fmla="*/ 22225 w 23069"/>
                  <a:gd name="connsiteY3" fmla="*/ 44450 h 130175"/>
                  <a:gd name="connsiteX4" fmla="*/ 22225 w 23069"/>
                  <a:gd name="connsiteY4" fmla="*/ 130175 h 13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9" h="130175">
                    <a:moveTo>
                      <a:pt x="0" y="0"/>
                    </a:moveTo>
                    <a:cubicBezTo>
                      <a:pt x="3175" y="5292"/>
                      <a:pt x="6971" y="10257"/>
                      <a:pt x="9525" y="15875"/>
                    </a:cubicBezTo>
                    <a:cubicBezTo>
                      <a:pt x="12295" y="21969"/>
                      <a:pt x="12162" y="29356"/>
                      <a:pt x="15875" y="34925"/>
                    </a:cubicBezTo>
                    <a:cubicBezTo>
                      <a:pt x="17992" y="38100"/>
                      <a:pt x="21971" y="40643"/>
                      <a:pt x="22225" y="44450"/>
                    </a:cubicBezTo>
                    <a:cubicBezTo>
                      <a:pt x="24126" y="72962"/>
                      <a:pt x="22225" y="101600"/>
                      <a:pt x="22225" y="130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자유형 286"/>
              <p:cNvSpPr/>
              <p:nvPr/>
            </p:nvSpPr>
            <p:spPr>
              <a:xfrm>
                <a:off x="2106309" y="3775075"/>
                <a:ext cx="31750" cy="142875"/>
              </a:xfrm>
              <a:custGeom>
                <a:avLst/>
                <a:gdLst>
                  <a:gd name="connsiteX0" fmla="*/ 0 w 31750"/>
                  <a:gd name="connsiteY0" fmla="*/ 0 h 142875"/>
                  <a:gd name="connsiteX1" fmla="*/ 9525 w 31750"/>
                  <a:gd name="connsiteY1" fmla="*/ 19050 h 142875"/>
                  <a:gd name="connsiteX2" fmla="*/ 22225 w 31750"/>
                  <a:gd name="connsiteY2" fmla="*/ 38100 h 142875"/>
                  <a:gd name="connsiteX3" fmla="*/ 31750 w 31750"/>
                  <a:gd name="connsiteY3" fmla="*/ 98425 h 142875"/>
                  <a:gd name="connsiteX4" fmla="*/ 28575 w 31750"/>
                  <a:gd name="connsiteY4" fmla="*/ 123825 h 142875"/>
                  <a:gd name="connsiteX5" fmla="*/ 22225 w 31750"/>
                  <a:gd name="connsiteY5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142875">
                    <a:moveTo>
                      <a:pt x="0" y="0"/>
                    </a:moveTo>
                    <a:cubicBezTo>
                      <a:pt x="3175" y="6350"/>
                      <a:pt x="5948" y="12918"/>
                      <a:pt x="9525" y="19050"/>
                    </a:cubicBezTo>
                    <a:cubicBezTo>
                      <a:pt x="13370" y="25642"/>
                      <a:pt x="22225" y="38100"/>
                      <a:pt x="22225" y="38100"/>
                    </a:cubicBezTo>
                    <a:cubicBezTo>
                      <a:pt x="29805" y="83582"/>
                      <a:pt x="26754" y="63454"/>
                      <a:pt x="31750" y="98425"/>
                    </a:cubicBezTo>
                    <a:cubicBezTo>
                      <a:pt x="30692" y="106892"/>
                      <a:pt x="30363" y="115482"/>
                      <a:pt x="28575" y="123825"/>
                    </a:cubicBezTo>
                    <a:cubicBezTo>
                      <a:pt x="27173" y="130370"/>
                      <a:pt x="22225" y="142875"/>
                      <a:pt x="22225" y="1428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자유형 287"/>
              <p:cNvSpPr/>
              <p:nvPr/>
            </p:nvSpPr>
            <p:spPr>
              <a:xfrm>
                <a:off x="2070100" y="3794125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자유형 288"/>
              <p:cNvSpPr/>
              <p:nvPr/>
            </p:nvSpPr>
            <p:spPr>
              <a:xfrm rot="1372159">
                <a:off x="2081090" y="3849068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0" name="그룹 299"/>
          <p:cNvGrpSpPr/>
          <p:nvPr/>
        </p:nvGrpSpPr>
        <p:grpSpPr>
          <a:xfrm>
            <a:off x="6809360" y="4716029"/>
            <a:ext cx="1755868" cy="977699"/>
            <a:chOff x="6304053" y="4779404"/>
            <a:chExt cx="3421690" cy="1905259"/>
          </a:xfrm>
        </p:grpSpPr>
        <p:sp>
          <p:nvSpPr>
            <p:cNvPr id="282" name="사다리꼴 281"/>
            <p:cNvSpPr/>
            <p:nvPr/>
          </p:nvSpPr>
          <p:spPr>
            <a:xfrm rot="3600000">
              <a:off x="6710999" y="6165629"/>
              <a:ext cx="479138" cy="400780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5"/>
            <a:srcRect l="30419" r="33222"/>
            <a:stretch/>
          </p:blipFill>
          <p:spPr>
            <a:xfrm rot="8332013">
              <a:off x="7775134" y="4779404"/>
              <a:ext cx="720821" cy="1239094"/>
            </a:xfrm>
            <a:prstGeom prst="rect">
              <a:avLst/>
            </a:prstGeom>
          </p:spPr>
        </p:pic>
        <p:grpSp>
          <p:nvGrpSpPr>
            <p:cNvPr id="45" name="그룹 44"/>
            <p:cNvGrpSpPr/>
            <p:nvPr/>
          </p:nvGrpSpPr>
          <p:grpSpPr>
            <a:xfrm rot="8240741">
              <a:off x="7863735" y="5095635"/>
              <a:ext cx="744323" cy="654171"/>
              <a:chOff x="4077067" y="5639358"/>
              <a:chExt cx="744323" cy="654171"/>
            </a:xfrm>
          </p:grpSpPr>
          <p:sp>
            <p:nvSpPr>
              <p:cNvPr id="239" name="자유형 238"/>
              <p:cNvSpPr/>
              <p:nvPr/>
            </p:nvSpPr>
            <p:spPr>
              <a:xfrm>
                <a:off x="4485242" y="5639358"/>
                <a:ext cx="336148" cy="350537"/>
              </a:xfrm>
              <a:custGeom>
                <a:avLst/>
                <a:gdLst>
                  <a:gd name="connsiteX0" fmla="*/ 469808 w 541369"/>
                  <a:gd name="connsiteY0" fmla="*/ 0 h 564543"/>
                  <a:gd name="connsiteX1" fmla="*/ 398246 w 541369"/>
                  <a:gd name="connsiteY1" fmla="*/ 15903 h 564543"/>
                  <a:gd name="connsiteX2" fmla="*/ 350538 w 541369"/>
                  <a:gd name="connsiteY2" fmla="*/ 63611 h 564543"/>
                  <a:gd name="connsiteX3" fmla="*/ 302830 w 541369"/>
                  <a:gd name="connsiteY3" fmla="*/ 103367 h 564543"/>
                  <a:gd name="connsiteX4" fmla="*/ 286928 w 541369"/>
                  <a:gd name="connsiteY4" fmla="*/ 127221 h 564543"/>
                  <a:gd name="connsiteX5" fmla="*/ 263074 w 541369"/>
                  <a:gd name="connsiteY5" fmla="*/ 135173 h 564543"/>
                  <a:gd name="connsiteX6" fmla="*/ 239220 w 541369"/>
                  <a:gd name="connsiteY6" fmla="*/ 151075 h 564543"/>
                  <a:gd name="connsiteX7" fmla="*/ 223317 w 541369"/>
                  <a:gd name="connsiteY7" fmla="*/ 174929 h 564543"/>
                  <a:gd name="connsiteX8" fmla="*/ 175609 w 541369"/>
                  <a:gd name="connsiteY8" fmla="*/ 206734 h 564543"/>
                  <a:gd name="connsiteX9" fmla="*/ 119950 w 541369"/>
                  <a:gd name="connsiteY9" fmla="*/ 262393 h 564543"/>
                  <a:gd name="connsiteX10" fmla="*/ 96096 w 541369"/>
                  <a:gd name="connsiteY10" fmla="*/ 310101 h 564543"/>
                  <a:gd name="connsiteX11" fmla="*/ 80194 w 541369"/>
                  <a:gd name="connsiteY11" fmla="*/ 333955 h 564543"/>
                  <a:gd name="connsiteX12" fmla="*/ 64291 w 541369"/>
                  <a:gd name="connsiteY12" fmla="*/ 381663 h 564543"/>
                  <a:gd name="connsiteX13" fmla="*/ 56340 w 541369"/>
                  <a:gd name="connsiteY13" fmla="*/ 405517 h 564543"/>
                  <a:gd name="connsiteX14" fmla="*/ 24535 w 541369"/>
                  <a:gd name="connsiteY14" fmla="*/ 453225 h 564543"/>
                  <a:gd name="connsiteX15" fmla="*/ 8632 w 541369"/>
                  <a:gd name="connsiteY15" fmla="*/ 477079 h 564543"/>
                  <a:gd name="connsiteX16" fmla="*/ 681 w 541369"/>
                  <a:gd name="connsiteY16" fmla="*/ 500933 h 564543"/>
                  <a:gd name="connsiteX17" fmla="*/ 48388 w 541369"/>
                  <a:gd name="connsiteY17" fmla="*/ 524787 h 564543"/>
                  <a:gd name="connsiteX18" fmla="*/ 72242 w 541369"/>
                  <a:gd name="connsiteY18" fmla="*/ 540689 h 564543"/>
                  <a:gd name="connsiteX19" fmla="*/ 96096 w 541369"/>
                  <a:gd name="connsiteY19" fmla="*/ 548640 h 564543"/>
                  <a:gd name="connsiteX20" fmla="*/ 127901 w 541369"/>
                  <a:gd name="connsiteY20" fmla="*/ 564543 h 564543"/>
                  <a:gd name="connsiteX21" fmla="*/ 159707 w 541369"/>
                  <a:gd name="connsiteY21" fmla="*/ 516835 h 564543"/>
                  <a:gd name="connsiteX22" fmla="*/ 167658 w 541369"/>
                  <a:gd name="connsiteY22" fmla="*/ 492981 h 564543"/>
                  <a:gd name="connsiteX23" fmla="*/ 191512 w 541369"/>
                  <a:gd name="connsiteY23" fmla="*/ 469127 h 564543"/>
                  <a:gd name="connsiteX24" fmla="*/ 223317 w 541369"/>
                  <a:gd name="connsiteY24" fmla="*/ 421420 h 564543"/>
                  <a:gd name="connsiteX25" fmla="*/ 263074 w 541369"/>
                  <a:gd name="connsiteY25" fmla="*/ 349858 h 564543"/>
                  <a:gd name="connsiteX26" fmla="*/ 294879 w 541369"/>
                  <a:gd name="connsiteY26" fmla="*/ 302150 h 564543"/>
                  <a:gd name="connsiteX27" fmla="*/ 318733 w 541369"/>
                  <a:gd name="connsiteY27" fmla="*/ 278296 h 564543"/>
                  <a:gd name="connsiteX28" fmla="*/ 334635 w 541369"/>
                  <a:gd name="connsiteY28" fmla="*/ 254442 h 564543"/>
                  <a:gd name="connsiteX29" fmla="*/ 382343 w 541369"/>
                  <a:gd name="connsiteY29" fmla="*/ 214686 h 564543"/>
                  <a:gd name="connsiteX30" fmla="*/ 453905 w 541369"/>
                  <a:gd name="connsiteY30" fmla="*/ 159027 h 564543"/>
                  <a:gd name="connsiteX31" fmla="*/ 541369 w 541369"/>
                  <a:gd name="connsiteY31" fmla="*/ 135173 h 564543"/>
                  <a:gd name="connsiteX32" fmla="*/ 533418 w 541369"/>
                  <a:gd name="connsiteY32" fmla="*/ 111319 h 564543"/>
                  <a:gd name="connsiteX33" fmla="*/ 477759 w 541369"/>
                  <a:gd name="connsiteY33" fmla="*/ 47708 h 564543"/>
                  <a:gd name="connsiteX34" fmla="*/ 469808 w 541369"/>
                  <a:gd name="connsiteY34" fmla="*/ 0 h 56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1369" h="564543">
                    <a:moveTo>
                      <a:pt x="469808" y="0"/>
                    </a:moveTo>
                    <a:cubicBezTo>
                      <a:pt x="468603" y="201"/>
                      <a:pt x="408921" y="7600"/>
                      <a:pt x="398246" y="15903"/>
                    </a:cubicBezTo>
                    <a:cubicBezTo>
                      <a:pt x="380494" y="29710"/>
                      <a:pt x="369251" y="51136"/>
                      <a:pt x="350538" y="63611"/>
                    </a:cubicBezTo>
                    <a:cubicBezTo>
                      <a:pt x="327083" y="79247"/>
                      <a:pt x="321962" y="80408"/>
                      <a:pt x="302830" y="103367"/>
                    </a:cubicBezTo>
                    <a:cubicBezTo>
                      <a:pt x="296712" y="110708"/>
                      <a:pt x="294390" y="121251"/>
                      <a:pt x="286928" y="127221"/>
                    </a:cubicBezTo>
                    <a:cubicBezTo>
                      <a:pt x="280383" y="132457"/>
                      <a:pt x="270571" y="131425"/>
                      <a:pt x="263074" y="135173"/>
                    </a:cubicBezTo>
                    <a:cubicBezTo>
                      <a:pt x="254527" y="139447"/>
                      <a:pt x="247171" y="145774"/>
                      <a:pt x="239220" y="151075"/>
                    </a:cubicBezTo>
                    <a:cubicBezTo>
                      <a:pt x="233919" y="159026"/>
                      <a:pt x="230509" y="168636"/>
                      <a:pt x="223317" y="174929"/>
                    </a:cubicBezTo>
                    <a:cubicBezTo>
                      <a:pt x="208933" y="187515"/>
                      <a:pt x="175609" y="206734"/>
                      <a:pt x="175609" y="206734"/>
                    </a:cubicBezTo>
                    <a:cubicBezTo>
                      <a:pt x="139155" y="261416"/>
                      <a:pt x="161936" y="248398"/>
                      <a:pt x="119950" y="262393"/>
                    </a:cubicBezTo>
                    <a:cubicBezTo>
                      <a:pt x="74378" y="330754"/>
                      <a:pt x="129016" y="244262"/>
                      <a:pt x="96096" y="310101"/>
                    </a:cubicBezTo>
                    <a:cubicBezTo>
                      <a:pt x="91822" y="318648"/>
                      <a:pt x="84075" y="325222"/>
                      <a:pt x="80194" y="333955"/>
                    </a:cubicBezTo>
                    <a:cubicBezTo>
                      <a:pt x="73386" y="349273"/>
                      <a:pt x="69592" y="365760"/>
                      <a:pt x="64291" y="381663"/>
                    </a:cubicBezTo>
                    <a:cubicBezTo>
                      <a:pt x="61641" y="389614"/>
                      <a:pt x="60989" y="398543"/>
                      <a:pt x="56340" y="405517"/>
                    </a:cubicBezTo>
                    <a:lnTo>
                      <a:pt x="24535" y="453225"/>
                    </a:lnTo>
                    <a:lnTo>
                      <a:pt x="8632" y="477079"/>
                    </a:lnTo>
                    <a:cubicBezTo>
                      <a:pt x="5982" y="485030"/>
                      <a:pt x="-2432" y="493151"/>
                      <a:pt x="681" y="500933"/>
                    </a:cubicBezTo>
                    <a:cubicBezTo>
                      <a:pt x="6377" y="515172"/>
                      <a:pt x="37511" y="519348"/>
                      <a:pt x="48388" y="524787"/>
                    </a:cubicBezTo>
                    <a:cubicBezTo>
                      <a:pt x="56935" y="529061"/>
                      <a:pt x="63695" y="536415"/>
                      <a:pt x="72242" y="540689"/>
                    </a:cubicBezTo>
                    <a:cubicBezTo>
                      <a:pt x="79739" y="544437"/>
                      <a:pt x="88392" y="545338"/>
                      <a:pt x="96096" y="548640"/>
                    </a:cubicBezTo>
                    <a:cubicBezTo>
                      <a:pt x="106991" y="553309"/>
                      <a:pt x="117299" y="559242"/>
                      <a:pt x="127901" y="564543"/>
                    </a:cubicBezTo>
                    <a:cubicBezTo>
                      <a:pt x="138503" y="548640"/>
                      <a:pt x="153663" y="534967"/>
                      <a:pt x="159707" y="516835"/>
                    </a:cubicBezTo>
                    <a:cubicBezTo>
                      <a:pt x="162357" y="508884"/>
                      <a:pt x="163009" y="499955"/>
                      <a:pt x="167658" y="492981"/>
                    </a:cubicBezTo>
                    <a:cubicBezTo>
                      <a:pt x="173895" y="483625"/>
                      <a:pt x="184608" y="478003"/>
                      <a:pt x="191512" y="469127"/>
                    </a:cubicBezTo>
                    <a:cubicBezTo>
                      <a:pt x="203246" y="454041"/>
                      <a:pt x="223317" y="421420"/>
                      <a:pt x="223317" y="421420"/>
                    </a:cubicBezTo>
                    <a:cubicBezTo>
                      <a:pt x="237312" y="379433"/>
                      <a:pt x="226618" y="404542"/>
                      <a:pt x="263074" y="349858"/>
                    </a:cubicBezTo>
                    <a:cubicBezTo>
                      <a:pt x="263077" y="349853"/>
                      <a:pt x="294875" y="302154"/>
                      <a:pt x="294879" y="302150"/>
                    </a:cubicBezTo>
                    <a:cubicBezTo>
                      <a:pt x="302830" y="294199"/>
                      <a:pt x="311534" y="286935"/>
                      <a:pt x="318733" y="278296"/>
                    </a:cubicBezTo>
                    <a:cubicBezTo>
                      <a:pt x="324851" y="270955"/>
                      <a:pt x="328517" y="261783"/>
                      <a:pt x="334635" y="254442"/>
                    </a:cubicBezTo>
                    <a:cubicBezTo>
                      <a:pt x="366312" y="216429"/>
                      <a:pt x="348227" y="243116"/>
                      <a:pt x="382343" y="214686"/>
                    </a:cubicBezTo>
                    <a:cubicBezTo>
                      <a:pt x="409787" y="191817"/>
                      <a:pt x="413709" y="172426"/>
                      <a:pt x="453905" y="159027"/>
                    </a:cubicBezTo>
                    <a:cubicBezTo>
                      <a:pt x="514434" y="138850"/>
                      <a:pt x="485176" y="146411"/>
                      <a:pt x="541369" y="135173"/>
                    </a:cubicBezTo>
                    <a:cubicBezTo>
                      <a:pt x="538719" y="127222"/>
                      <a:pt x="538654" y="117864"/>
                      <a:pt x="533418" y="111319"/>
                    </a:cubicBezTo>
                    <a:cubicBezTo>
                      <a:pt x="512215" y="84814"/>
                      <a:pt x="477759" y="103367"/>
                      <a:pt x="477759" y="47708"/>
                    </a:cubicBezTo>
                    <a:lnTo>
                      <a:pt x="46980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자유형 253"/>
              <p:cNvSpPr/>
              <p:nvPr/>
            </p:nvSpPr>
            <p:spPr>
              <a:xfrm rot="17100000">
                <a:off x="4086941" y="5676387"/>
                <a:ext cx="607268" cy="627016"/>
              </a:xfrm>
              <a:custGeom>
                <a:avLst/>
                <a:gdLst>
                  <a:gd name="connsiteX0" fmla="*/ 834887 w 978011"/>
                  <a:gd name="connsiteY0" fmla="*/ 445273 h 1009815"/>
                  <a:gd name="connsiteX1" fmla="*/ 826936 w 978011"/>
                  <a:gd name="connsiteY1" fmla="*/ 405516 h 1009815"/>
                  <a:gd name="connsiteX2" fmla="*/ 771277 w 978011"/>
                  <a:gd name="connsiteY2" fmla="*/ 341906 h 1009815"/>
                  <a:gd name="connsiteX3" fmla="*/ 747423 w 978011"/>
                  <a:gd name="connsiteY3" fmla="*/ 294198 h 1009815"/>
                  <a:gd name="connsiteX4" fmla="*/ 707667 w 978011"/>
                  <a:gd name="connsiteY4" fmla="*/ 238539 h 1009815"/>
                  <a:gd name="connsiteX5" fmla="*/ 691764 w 978011"/>
                  <a:gd name="connsiteY5" fmla="*/ 214685 h 1009815"/>
                  <a:gd name="connsiteX6" fmla="*/ 667910 w 978011"/>
                  <a:gd name="connsiteY6" fmla="*/ 198782 h 1009815"/>
                  <a:gd name="connsiteX7" fmla="*/ 604300 w 978011"/>
                  <a:gd name="connsiteY7" fmla="*/ 127220 h 1009815"/>
                  <a:gd name="connsiteX8" fmla="*/ 580446 w 978011"/>
                  <a:gd name="connsiteY8" fmla="*/ 111318 h 1009815"/>
                  <a:gd name="connsiteX9" fmla="*/ 556592 w 978011"/>
                  <a:gd name="connsiteY9" fmla="*/ 103367 h 1009815"/>
                  <a:gd name="connsiteX10" fmla="*/ 508884 w 978011"/>
                  <a:gd name="connsiteY10" fmla="*/ 71561 h 1009815"/>
                  <a:gd name="connsiteX11" fmla="*/ 485030 w 978011"/>
                  <a:gd name="connsiteY11" fmla="*/ 55659 h 1009815"/>
                  <a:gd name="connsiteX12" fmla="*/ 461176 w 978011"/>
                  <a:gd name="connsiteY12" fmla="*/ 47707 h 1009815"/>
                  <a:gd name="connsiteX13" fmla="*/ 437322 w 978011"/>
                  <a:gd name="connsiteY13" fmla="*/ 31805 h 1009815"/>
                  <a:gd name="connsiteX14" fmla="*/ 365760 w 978011"/>
                  <a:gd name="connsiteY14" fmla="*/ 7951 h 1009815"/>
                  <a:gd name="connsiteX15" fmla="*/ 341907 w 978011"/>
                  <a:gd name="connsiteY15" fmla="*/ 0 h 1009815"/>
                  <a:gd name="connsiteX16" fmla="*/ 135173 w 978011"/>
                  <a:gd name="connsiteY16" fmla="*/ 7951 h 1009815"/>
                  <a:gd name="connsiteX17" fmla="*/ 87465 w 978011"/>
                  <a:gd name="connsiteY17" fmla="*/ 31805 h 1009815"/>
                  <a:gd name="connsiteX18" fmla="*/ 55660 w 978011"/>
                  <a:gd name="connsiteY18" fmla="*/ 39756 h 1009815"/>
                  <a:gd name="connsiteX19" fmla="*/ 39757 w 978011"/>
                  <a:gd name="connsiteY19" fmla="*/ 63610 h 1009815"/>
                  <a:gd name="connsiteX20" fmla="*/ 15903 w 978011"/>
                  <a:gd name="connsiteY20" fmla="*/ 79513 h 1009815"/>
                  <a:gd name="connsiteX21" fmla="*/ 7952 w 978011"/>
                  <a:gd name="connsiteY21" fmla="*/ 103367 h 1009815"/>
                  <a:gd name="connsiteX22" fmla="*/ 0 w 978011"/>
                  <a:gd name="connsiteY22" fmla="*/ 174928 h 1009815"/>
                  <a:gd name="connsiteX23" fmla="*/ 15903 w 978011"/>
                  <a:gd name="connsiteY23" fmla="*/ 310100 h 1009815"/>
                  <a:gd name="connsiteX24" fmla="*/ 31806 w 978011"/>
                  <a:gd name="connsiteY24" fmla="*/ 357808 h 1009815"/>
                  <a:gd name="connsiteX25" fmla="*/ 39757 w 978011"/>
                  <a:gd name="connsiteY25" fmla="*/ 381662 h 1009815"/>
                  <a:gd name="connsiteX26" fmla="*/ 87465 w 978011"/>
                  <a:gd name="connsiteY26" fmla="*/ 429370 h 1009815"/>
                  <a:gd name="connsiteX27" fmla="*/ 111319 w 978011"/>
                  <a:gd name="connsiteY27" fmla="*/ 445273 h 1009815"/>
                  <a:gd name="connsiteX28" fmla="*/ 159027 w 978011"/>
                  <a:gd name="connsiteY28" fmla="*/ 477078 h 1009815"/>
                  <a:gd name="connsiteX29" fmla="*/ 182880 w 978011"/>
                  <a:gd name="connsiteY29" fmla="*/ 492980 h 1009815"/>
                  <a:gd name="connsiteX30" fmla="*/ 230588 w 978011"/>
                  <a:gd name="connsiteY30" fmla="*/ 508883 h 1009815"/>
                  <a:gd name="connsiteX31" fmla="*/ 254442 w 978011"/>
                  <a:gd name="connsiteY31" fmla="*/ 524786 h 1009815"/>
                  <a:gd name="connsiteX32" fmla="*/ 302150 w 978011"/>
                  <a:gd name="connsiteY32" fmla="*/ 540688 h 1009815"/>
                  <a:gd name="connsiteX33" fmla="*/ 326004 w 978011"/>
                  <a:gd name="connsiteY33" fmla="*/ 556591 h 1009815"/>
                  <a:gd name="connsiteX34" fmla="*/ 294199 w 978011"/>
                  <a:gd name="connsiteY34" fmla="*/ 564542 h 1009815"/>
                  <a:gd name="connsiteX35" fmla="*/ 270345 w 978011"/>
                  <a:gd name="connsiteY35" fmla="*/ 572493 h 1009815"/>
                  <a:gd name="connsiteX36" fmla="*/ 166978 w 978011"/>
                  <a:gd name="connsiteY36" fmla="*/ 580445 h 1009815"/>
                  <a:gd name="connsiteX37" fmla="*/ 143124 w 978011"/>
                  <a:gd name="connsiteY37" fmla="*/ 596347 h 1009815"/>
                  <a:gd name="connsiteX38" fmla="*/ 103367 w 978011"/>
                  <a:gd name="connsiteY38" fmla="*/ 667909 h 1009815"/>
                  <a:gd name="connsiteX39" fmla="*/ 119270 w 978011"/>
                  <a:gd name="connsiteY39" fmla="*/ 755373 h 1009815"/>
                  <a:gd name="connsiteX40" fmla="*/ 127221 w 978011"/>
                  <a:gd name="connsiteY40" fmla="*/ 779227 h 1009815"/>
                  <a:gd name="connsiteX41" fmla="*/ 166978 w 978011"/>
                  <a:gd name="connsiteY41" fmla="*/ 834887 h 1009815"/>
                  <a:gd name="connsiteX42" fmla="*/ 238540 w 978011"/>
                  <a:gd name="connsiteY42" fmla="*/ 890546 h 1009815"/>
                  <a:gd name="connsiteX43" fmla="*/ 500933 w 978011"/>
                  <a:gd name="connsiteY43" fmla="*/ 906448 h 1009815"/>
                  <a:gd name="connsiteX44" fmla="*/ 524787 w 978011"/>
                  <a:gd name="connsiteY44" fmla="*/ 914400 h 1009815"/>
                  <a:gd name="connsiteX45" fmla="*/ 588397 w 978011"/>
                  <a:gd name="connsiteY45" fmla="*/ 890546 h 1009815"/>
                  <a:gd name="connsiteX46" fmla="*/ 612251 w 978011"/>
                  <a:gd name="connsiteY46" fmla="*/ 882594 h 1009815"/>
                  <a:gd name="connsiteX47" fmla="*/ 652007 w 978011"/>
                  <a:gd name="connsiteY47" fmla="*/ 818984 h 1009815"/>
                  <a:gd name="connsiteX48" fmla="*/ 731520 w 978011"/>
                  <a:gd name="connsiteY48" fmla="*/ 699714 h 1009815"/>
                  <a:gd name="connsiteX49" fmla="*/ 747423 w 978011"/>
                  <a:gd name="connsiteY49" fmla="*/ 675860 h 1009815"/>
                  <a:gd name="connsiteX50" fmla="*/ 763326 w 978011"/>
                  <a:gd name="connsiteY50" fmla="*/ 652007 h 1009815"/>
                  <a:gd name="connsiteX51" fmla="*/ 795131 w 978011"/>
                  <a:gd name="connsiteY51" fmla="*/ 604299 h 1009815"/>
                  <a:gd name="connsiteX52" fmla="*/ 811034 w 978011"/>
                  <a:gd name="connsiteY52" fmla="*/ 556591 h 1009815"/>
                  <a:gd name="connsiteX53" fmla="*/ 818985 w 978011"/>
                  <a:gd name="connsiteY53" fmla="*/ 500932 h 1009815"/>
                  <a:gd name="connsiteX54" fmla="*/ 826936 w 978011"/>
                  <a:gd name="connsiteY54" fmla="*/ 469127 h 1009815"/>
                  <a:gd name="connsiteX55" fmla="*/ 850790 w 978011"/>
                  <a:gd name="connsiteY55" fmla="*/ 453224 h 1009815"/>
                  <a:gd name="connsiteX56" fmla="*/ 914400 w 978011"/>
                  <a:gd name="connsiteY56" fmla="*/ 469127 h 1009815"/>
                  <a:gd name="connsiteX57" fmla="*/ 938254 w 978011"/>
                  <a:gd name="connsiteY57" fmla="*/ 485029 h 1009815"/>
                  <a:gd name="connsiteX58" fmla="*/ 970060 w 978011"/>
                  <a:gd name="connsiteY58" fmla="*/ 500932 h 1009815"/>
                  <a:gd name="connsiteX59" fmla="*/ 978011 w 978011"/>
                  <a:gd name="connsiteY59" fmla="*/ 532737 h 1009815"/>
                  <a:gd name="connsiteX60" fmla="*/ 970060 w 978011"/>
                  <a:gd name="connsiteY60" fmla="*/ 675860 h 1009815"/>
                  <a:gd name="connsiteX61" fmla="*/ 922352 w 978011"/>
                  <a:gd name="connsiteY61" fmla="*/ 771276 h 1009815"/>
                  <a:gd name="connsiteX62" fmla="*/ 898498 w 978011"/>
                  <a:gd name="connsiteY62" fmla="*/ 795130 h 1009815"/>
                  <a:gd name="connsiteX63" fmla="*/ 874644 w 978011"/>
                  <a:gd name="connsiteY63" fmla="*/ 842838 h 1009815"/>
                  <a:gd name="connsiteX64" fmla="*/ 850790 w 978011"/>
                  <a:gd name="connsiteY64" fmla="*/ 850789 h 1009815"/>
                  <a:gd name="connsiteX65" fmla="*/ 818985 w 978011"/>
                  <a:gd name="connsiteY65" fmla="*/ 890546 h 1009815"/>
                  <a:gd name="connsiteX66" fmla="*/ 779228 w 978011"/>
                  <a:gd name="connsiteY66" fmla="*/ 930302 h 1009815"/>
                  <a:gd name="connsiteX67" fmla="*/ 763326 w 978011"/>
                  <a:gd name="connsiteY67" fmla="*/ 962107 h 1009815"/>
                  <a:gd name="connsiteX68" fmla="*/ 755374 w 978011"/>
                  <a:gd name="connsiteY68" fmla="*/ 985961 h 1009815"/>
                  <a:gd name="connsiteX69" fmla="*/ 707667 w 978011"/>
                  <a:gd name="connsiteY69" fmla="*/ 1009815 h 1009815"/>
                  <a:gd name="connsiteX70" fmla="*/ 683813 w 978011"/>
                  <a:gd name="connsiteY70" fmla="*/ 993913 h 1009815"/>
                  <a:gd name="connsiteX71" fmla="*/ 620202 w 978011"/>
                  <a:gd name="connsiteY71" fmla="*/ 978010 h 1009815"/>
                  <a:gd name="connsiteX72" fmla="*/ 572494 w 978011"/>
                  <a:gd name="connsiteY72" fmla="*/ 954156 h 1009815"/>
                  <a:gd name="connsiteX73" fmla="*/ 548640 w 978011"/>
                  <a:gd name="connsiteY73" fmla="*/ 938253 h 1009815"/>
                  <a:gd name="connsiteX74" fmla="*/ 532738 w 978011"/>
                  <a:gd name="connsiteY74" fmla="*/ 914400 h 1009815"/>
                  <a:gd name="connsiteX75" fmla="*/ 580446 w 978011"/>
                  <a:gd name="connsiteY75" fmla="*/ 898497 h 1009815"/>
                  <a:gd name="connsiteX76" fmla="*/ 628154 w 978011"/>
                  <a:gd name="connsiteY76" fmla="*/ 874643 h 1009815"/>
                  <a:gd name="connsiteX77" fmla="*/ 675861 w 978011"/>
                  <a:gd name="connsiteY77" fmla="*/ 850789 h 1009815"/>
                  <a:gd name="connsiteX78" fmla="*/ 699715 w 978011"/>
                  <a:gd name="connsiteY78" fmla="*/ 826935 h 1009815"/>
                  <a:gd name="connsiteX79" fmla="*/ 707667 w 978011"/>
                  <a:gd name="connsiteY79" fmla="*/ 803081 h 1009815"/>
                  <a:gd name="connsiteX80" fmla="*/ 731520 w 978011"/>
                  <a:gd name="connsiteY80" fmla="*/ 787179 h 1009815"/>
                  <a:gd name="connsiteX81" fmla="*/ 739472 w 978011"/>
                  <a:gd name="connsiteY81" fmla="*/ 755373 h 1009815"/>
                  <a:gd name="connsiteX82" fmla="*/ 747423 w 978011"/>
                  <a:gd name="connsiteY82" fmla="*/ 699714 h 1009815"/>
                  <a:gd name="connsiteX83" fmla="*/ 763326 w 978011"/>
                  <a:gd name="connsiteY83" fmla="*/ 652007 h 1009815"/>
                  <a:gd name="connsiteX84" fmla="*/ 779228 w 978011"/>
                  <a:gd name="connsiteY84" fmla="*/ 604299 h 1009815"/>
                  <a:gd name="connsiteX85" fmla="*/ 787180 w 978011"/>
                  <a:gd name="connsiteY85" fmla="*/ 580445 h 1009815"/>
                  <a:gd name="connsiteX86" fmla="*/ 803082 w 978011"/>
                  <a:gd name="connsiteY86" fmla="*/ 556591 h 1009815"/>
                  <a:gd name="connsiteX87" fmla="*/ 818985 w 978011"/>
                  <a:gd name="connsiteY87" fmla="*/ 500932 h 1009815"/>
                  <a:gd name="connsiteX88" fmla="*/ 834887 w 978011"/>
                  <a:gd name="connsiteY88" fmla="*/ 445273 h 100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78011" h="1009815">
                    <a:moveTo>
                      <a:pt x="834887" y="445273"/>
                    </a:moveTo>
                    <a:cubicBezTo>
                      <a:pt x="836212" y="429370"/>
                      <a:pt x="832528" y="417819"/>
                      <a:pt x="826936" y="405516"/>
                    </a:cubicBezTo>
                    <a:cubicBezTo>
                      <a:pt x="806770" y="361149"/>
                      <a:pt x="802564" y="362763"/>
                      <a:pt x="771277" y="341906"/>
                    </a:cubicBezTo>
                    <a:cubicBezTo>
                      <a:pt x="725701" y="273543"/>
                      <a:pt x="780343" y="360038"/>
                      <a:pt x="747423" y="294198"/>
                    </a:cubicBezTo>
                    <a:cubicBezTo>
                      <a:pt x="741179" y="281711"/>
                      <a:pt x="713665" y="246937"/>
                      <a:pt x="707667" y="238539"/>
                    </a:cubicBezTo>
                    <a:cubicBezTo>
                      <a:pt x="702113" y="230763"/>
                      <a:pt x="698521" y="221442"/>
                      <a:pt x="691764" y="214685"/>
                    </a:cubicBezTo>
                    <a:cubicBezTo>
                      <a:pt x="685007" y="207928"/>
                      <a:pt x="675861" y="204083"/>
                      <a:pt x="667910" y="198782"/>
                    </a:cubicBezTo>
                    <a:cubicBezTo>
                      <a:pt x="648791" y="170103"/>
                      <a:pt x="636975" y="149003"/>
                      <a:pt x="604300" y="127220"/>
                    </a:cubicBezTo>
                    <a:cubicBezTo>
                      <a:pt x="596349" y="121919"/>
                      <a:pt x="588993" y="115592"/>
                      <a:pt x="580446" y="111318"/>
                    </a:cubicBezTo>
                    <a:cubicBezTo>
                      <a:pt x="572949" y="107570"/>
                      <a:pt x="564543" y="106017"/>
                      <a:pt x="556592" y="103367"/>
                    </a:cubicBezTo>
                    <a:lnTo>
                      <a:pt x="508884" y="71561"/>
                    </a:lnTo>
                    <a:cubicBezTo>
                      <a:pt x="500933" y="66260"/>
                      <a:pt x="494096" y="58681"/>
                      <a:pt x="485030" y="55659"/>
                    </a:cubicBezTo>
                    <a:cubicBezTo>
                      <a:pt x="477079" y="53008"/>
                      <a:pt x="468673" y="51455"/>
                      <a:pt x="461176" y="47707"/>
                    </a:cubicBezTo>
                    <a:cubicBezTo>
                      <a:pt x="452629" y="43433"/>
                      <a:pt x="446055" y="35686"/>
                      <a:pt x="437322" y="31805"/>
                    </a:cubicBezTo>
                    <a:cubicBezTo>
                      <a:pt x="437310" y="31800"/>
                      <a:pt x="377693" y="11929"/>
                      <a:pt x="365760" y="7951"/>
                    </a:cubicBezTo>
                    <a:lnTo>
                      <a:pt x="341907" y="0"/>
                    </a:lnTo>
                    <a:cubicBezTo>
                      <a:pt x="272996" y="2650"/>
                      <a:pt x="203972" y="3206"/>
                      <a:pt x="135173" y="7951"/>
                    </a:cubicBezTo>
                    <a:cubicBezTo>
                      <a:pt x="108551" y="9787"/>
                      <a:pt x="111112" y="21671"/>
                      <a:pt x="87465" y="31805"/>
                    </a:cubicBezTo>
                    <a:cubicBezTo>
                      <a:pt x="77421" y="36110"/>
                      <a:pt x="66262" y="37106"/>
                      <a:pt x="55660" y="39756"/>
                    </a:cubicBezTo>
                    <a:cubicBezTo>
                      <a:pt x="50359" y="47707"/>
                      <a:pt x="46514" y="56853"/>
                      <a:pt x="39757" y="63610"/>
                    </a:cubicBezTo>
                    <a:cubicBezTo>
                      <a:pt x="33000" y="70367"/>
                      <a:pt x="21873" y="72051"/>
                      <a:pt x="15903" y="79513"/>
                    </a:cubicBezTo>
                    <a:cubicBezTo>
                      <a:pt x="10667" y="86058"/>
                      <a:pt x="10602" y="95416"/>
                      <a:pt x="7952" y="103367"/>
                    </a:cubicBezTo>
                    <a:cubicBezTo>
                      <a:pt x="5301" y="127221"/>
                      <a:pt x="0" y="150928"/>
                      <a:pt x="0" y="174928"/>
                    </a:cubicBezTo>
                    <a:cubicBezTo>
                      <a:pt x="0" y="225451"/>
                      <a:pt x="2351" y="264925"/>
                      <a:pt x="15903" y="310100"/>
                    </a:cubicBezTo>
                    <a:cubicBezTo>
                      <a:pt x="20720" y="326156"/>
                      <a:pt x="26505" y="341905"/>
                      <a:pt x="31806" y="357808"/>
                    </a:cubicBezTo>
                    <a:cubicBezTo>
                      <a:pt x="34456" y="365759"/>
                      <a:pt x="33830" y="375735"/>
                      <a:pt x="39757" y="381662"/>
                    </a:cubicBezTo>
                    <a:cubicBezTo>
                      <a:pt x="55660" y="397565"/>
                      <a:pt x="68753" y="416895"/>
                      <a:pt x="87465" y="429370"/>
                    </a:cubicBezTo>
                    <a:cubicBezTo>
                      <a:pt x="95416" y="434671"/>
                      <a:pt x="103978" y="439155"/>
                      <a:pt x="111319" y="445273"/>
                    </a:cubicBezTo>
                    <a:cubicBezTo>
                      <a:pt x="151026" y="478362"/>
                      <a:pt x="117107" y="463105"/>
                      <a:pt x="159027" y="477078"/>
                    </a:cubicBezTo>
                    <a:cubicBezTo>
                      <a:pt x="166978" y="482379"/>
                      <a:pt x="174148" y="489099"/>
                      <a:pt x="182880" y="492980"/>
                    </a:cubicBezTo>
                    <a:cubicBezTo>
                      <a:pt x="198198" y="499788"/>
                      <a:pt x="230588" y="508883"/>
                      <a:pt x="230588" y="508883"/>
                    </a:cubicBezTo>
                    <a:cubicBezTo>
                      <a:pt x="238539" y="514184"/>
                      <a:pt x="245709" y="520905"/>
                      <a:pt x="254442" y="524786"/>
                    </a:cubicBezTo>
                    <a:cubicBezTo>
                      <a:pt x="269760" y="531594"/>
                      <a:pt x="302150" y="540688"/>
                      <a:pt x="302150" y="540688"/>
                    </a:cubicBezTo>
                    <a:cubicBezTo>
                      <a:pt x="310101" y="545989"/>
                      <a:pt x="329026" y="547525"/>
                      <a:pt x="326004" y="556591"/>
                    </a:cubicBezTo>
                    <a:cubicBezTo>
                      <a:pt x="322548" y="566958"/>
                      <a:pt x="304706" y="561540"/>
                      <a:pt x="294199" y="564542"/>
                    </a:cubicBezTo>
                    <a:cubicBezTo>
                      <a:pt x="286140" y="566844"/>
                      <a:pt x="278662" y="571453"/>
                      <a:pt x="270345" y="572493"/>
                    </a:cubicBezTo>
                    <a:cubicBezTo>
                      <a:pt x="236054" y="576779"/>
                      <a:pt x="201434" y="577794"/>
                      <a:pt x="166978" y="580445"/>
                    </a:cubicBezTo>
                    <a:cubicBezTo>
                      <a:pt x="159027" y="585746"/>
                      <a:pt x="149417" y="589155"/>
                      <a:pt x="143124" y="596347"/>
                    </a:cubicBezTo>
                    <a:cubicBezTo>
                      <a:pt x="113682" y="629995"/>
                      <a:pt x="114288" y="635147"/>
                      <a:pt x="103367" y="667909"/>
                    </a:cubicBezTo>
                    <a:cubicBezTo>
                      <a:pt x="109802" y="712952"/>
                      <a:pt x="108559" y="717884"/>
                      <a:pt x="119270" y="755373"/>
                    </a:cubicBezTo>
                    <a:cubicBezTo>
                      <a:pt x="121572" y="763432"/>
                      <a:pt x="123473" y="771730"/>
                      <a:pt x="127221" y="779227"/>
                    </a:cubicBezTo>
                    <a:cubicBezTo>
                      <a:pt x="132254" y="789293"/>
                      <a:pt x="162659" y="829848"/>
                      <a:pt x="166978" y="834887"/>
                    </a:cubicBezTo>
                    <a:cubicBezTo>
                      <a:pt x="181695" y="852056"/>
                      <a:pt x="219979" y="886834"/>
                      <a:pt x="238540" y="890546"/>
                    </a:cubicBezTo>
                    <a:cubicBezTo>
                      <a:pt x="351114" y="913060"/>
                      <a:pt x="264790" y="898015"/>
                      <a:pt x="500933" y="906448"/>
                    </a:cubicBezTo>
                    <a:cubicBezTo>
                      <a:pt x="508884" y="909099"/>
                      <a:pt x="516405" y="914400"/>
                      <a:pt x="524787" y="914400"/>
                    </a:cubicBezTo>
                    <a:cubicBezTo>
                      <a:pt x="570804" y="914400"/>
                      <a:pt x="555497" y="906996"/>
                      <a:pt x="588397" y="890546"/>
                    </a:cubicBezTo>
                    <a:cubicBezTo>
                      <a:pt x="595894" y="886798"/>
                      <a:pt x="604300" y="885245"/>
                      <a:pt x="612251" y="882594"/>
                    </a:cubicBezTo>
                    <a:cubicBezTo>
                      <a:pt x="631176" y="825821"/>
                      <a:pt x="614207" y="844186"/>
                      <a:pt x="652007" y="818984"/>
                    </a:cubicBezTo>
                    <a:lnTo>
                      <a:pt x="731520" y="699714"/>
                    </a:lnTo>
                    <a:lnTo>
                      <a:pt x="747423" y="675860"/>
                    </a:lnTo>
                    <a:lnTo>
                      <a:pt x="763326" y="652007"/>
                    </a:lnTo>
                    <a:cubicBezTo>
                      <a:pt x="789629" y="573095"/>
                      <a:pt x="745499" y="693635"/>
                      <a:pt x="795131" y="604299"/>
                    </a:cubicBezTo>
                    <a:cubicBezTo>
                      <a:pt x="803272" y="589646"/>
                      <a:pt x="811034" y="556591"/>
                      <a:pt x="811034" y="556591"/>
                    </a:cubicBezTo>
                    <a:cubicBezTo>
                      <a:pt x="813684" y="538038"/>
                      <a:pt x="815633" y="519371"/>
                      <a:pt x="818985" y="500932"/>
                    </a:cubicBezTo>
                    <a:cubicBezTo>
                      <a:pt x="820940" y="490180"/>
                      <a:pt x="820874" y="478220"/>
                      <a:pt x="826936" y="469127"/>
                    </a:cubicBezTo>
                    <a:cubicBezTo>
                      <a:pt x="832237" y="461176"/>
                      <a:pt x="842839" y="458525"/>
                      <a:pt x="850790" y="453224"/>
                    </a:cubicBezTo>
                    <a:cubicBezTo>
                      <a:pt x="865920" y="456250"/>
                      <a:pt x="898095" y="460974"/>
                      <a:pt x="914400" y="469127"/>
                    </a:cubicBezTo>
                    <a:cubicBezTo>
                      <a:pt x="922947" y="473401"/>
                      <a:pt x="929957" y="480288"/>
                      <a:pt x="938254" y="485029"/>
                    </a:cubicBezTo>
                    <a:cubicBezTo>
                      <a:pt x="948546" y="490910"/>
                      <a:pt x="959458" y="495631"/>
                      <a:pt x="970060" y="500932"/>
                    </a:cubicBezTo>
                    <a:cubicBezTo>
                      <a:pt x="972710" y="511534"/>
                      <a:pt x="978011" y="521809"/>
                      <a:pt x="978011" y="532737"/>
                    </a:cubicBezTo>
                    <a:cubicBezTo>
                      <a:pt x="978011" y="580518"/>
                      <a:pt x="975987" y="628448"/>
                      <a:pt x="970060" y="675860"/>
                    </a:cubicBezTo>
                    <a:cubicBezTo>
                      <a:pt x="966365" y="705422"/>
                      <a:pt x="942645" y="750983"/>
                      <a:pt x="922352" y="771276"/>
                    </a:cubicBezTo>
                    <a:lnTo>
                      <a:pt x="898498" y="795130"/>
                    </a:lnTo>
                    <a:cubicBezTo>
                      <a:pt x="893260" y="810845"/>
                      <a:pt x="888657" y="831627"/>
                      <a:pt x="874644" y="842838"/>
                    </a:cubicBezTo>
                    <a:cubicBezTo>
                      <a:pt x="868099" y="848074"/>
                      <a:pt x="858741" y="848139"/>
                      <a:pt x="850790" y="850789"/>
                    </a:cubicBezTo>
                    <a:cubicBezTo>
                      <a:pt x="835311" y="897227"/>
                      <a:pt x="854950" y="854581"/>
                      <a:pt x="818985" y="890546"/>
                    </a:cubicBezTo>
                    <a:cubicBezTo>
                      <a:pt x="765980" y="943551"/>
                      <a:pt x="842834" y="887900"/>
                      <a:pt x="779228" y="930302"/>
                    </a:cubicBezTo>
                    <a:cubicBezTo>
                      <a:pt x="773927" y="940904"/>
                      <a:pt x="767995" y="951212"/>
                      <a:pt x="763326" y="962107"/>
                    </a:cubicBezTo>
                    <a:cubicBezTo>
                      <a:pt x="760024" y="969811"/>
                      <a:pt x="760610" y="979416"/>
                      <a:pt x="755374" y="985961"/>
                    </a:cubicBezTo>
                    <a:cubicBezTo>
                      <a:pt x="744163" y="999974"/>
                      <a:pt x="723382" y="1004577"/>
                      <a:pt x="707667" y="1009815"/>
                    </a:cubicBezTo>
                    <a:cubicBezTo>
                      <a:pt x="699716" y="1004514"/>
                      <a:pt x="692360" y="998187"/>
                      <a:pt x="683813" y="993913"/>
                    </a:cubicBezTo>
                    <a:cubicBezTo>
                      <a:pt x="667509" y="985761"/>
                      <a:pt x="635331" y="981036"/>
                      <a:pt x="620202" y="978010"/>
                    </a:cubicBezTo>
                    <a:cubicBezTo>
                      <a:pt x="551839" y="932434"/>
                      <a:pt x="638334" y="987076"/>
                      <a:pt x="572494" y="954156"/>
                    </a:cubicBezTo>
                    <a:cubicBezTo>
                      <a:pt x="563947" y="949882"/>
                      <a:pt x="556591" y="943554"/>
                      <a:pt x="548640" y="938253"/>
                    </a:cubicBezTo>
                    <a:cubicBezTo>
                      <a:pt x="543339" y="930302"/>
                      <a:pt x="526768" y="921862"/>
                      <a:pt x="532738" y="914400"/>
                    </a:cubicBezTo>
                    <a:cubicBezTo>
                      <a:pt x="543210" y="901311"/>
                      <a:pt x="580446" y="898497"/>
                      <a:pt x="580446" y="898497"/>
                    </a:cubicBezTo>
                    <a:cubicBezTo>
                      <a:pt x="648813" y="852918"/>
                      <a:pt x="562310" y="907566"/>
                      <a:pt x="628154" y="874643"/>
                    </a:cubicBezTo>
                    <a:cubicBezTo>
                      <a:pt x="689809" y="843815"/>
                      <a:pt x="615903" y="870774"/>
                      <a:pt x="675861" y="850789"/>
                    </a:cubicBezTo>
                    <a:cubicBezTo>
                      <a:pt x="683812" y="842838"/>
                      <a:pt x="693477" y="836291"/>
                      <a:pt x="699715" y="826935"/>
                    </a:cubicBezTo>
                    <a:cubicBezTo>
                      <a:pt x="704364" y="819961"/>
                      <a:pt x="702431" y="809626"/>
                      <a:pt x="707667" y="803081"/>
                    </a:cubicBezTo>
                    <a:cubicBezTo>
                      <a:pt x="713637" y="795619"/>
                      <a:pt x="723569" y="792480"/>
                      <a:pt x="731520" y="787179"/>
                    </a:cubicBezTo>
                    <a:cubicBezTo>
                      <a:pt x="734171" y="776577"/>
                      <a:pt x="737517" y="766125"/>
                      <a:pt x="739472" y="755373"/>
                    </a:cubicBezTo>
                    <a:cubicBezTo>
                      <a:pt x="742825" y="736934"/>
                      <a:pt x="743209" y="717975"/>
                      <a:pt x="747423" y="699714"/>
                    </a:cubicBezTo>
                    <a:cubicBezTo>
                      <a:pt x="751192" y="683381"/>
                      <a:pt x="758025" y="667909"/>
                      <a:pt x="763326" y="652007"/>
                    </a:cubicBezTo>
                    <a:lnTo>
                      <a:pt x="779228" y="604299"/>
                    </a:lnTo>
                    <a:cubicBezTo>
                      <a:pt x="781879" y="596348"/>
                      <a:pt x="782531" y="587419"/>
                      <a:pt x="787180" y="580445"/>
                    </a:cubicBezTo>
                    <a:lnTo>
                      <a:pt x="803082" y="556591"/>
                    </a:lnTo>
                    <a:cubicBezTo>
                      <a:pt x="803601" y="554516"/>
                      <a:pt x="814839" y="506115"/>
                      <a:pt x="818985" y="500932"/>
                    </a:cubicBezTo>
                    <a:cubicBezTo>
                      <a:pt x="870159" y="436963"/>
                      <a:pt x="833562" y="461176"/>
                      <a:pt x="834887" y="445273"/>
                    </a:cubicBezTo>
                    <a:close/>
                  </a:path>
                </a:pathLst>
              </a:custGeom>
              <a:solidFill>
                <a:srgbClr val="FB81C7"/>
              </a:solidFill>
              <a:ln>
                <a:solidFill>
                  <a:srgbClr val="F8BA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 rot="10800000">
              <a:off x="6304053" y="5542481"/>
              <a:ext cx="404830" cy="663379"/>
              <a:chOff x="2070100" y="3775075"/>
              <a:chExt cx="87190" cy="142875"/>
            </a:xfrm>
          </p:grpSpPr>
          <p:sp>
            <p:nvSpPr>
              <p:cNvPr id="269" name="자유형 268"/>
              <p:cNvSpPr/>
              <p:nvPr/>
            </p:nvSpPr>
            <p:spPr>
              <a:xfrm>
                <a:off x="2079625" y="3787775"/>
                <a:ext cx="23069" cy="130175"/>
              </a:xfrm>
              <a:custGeom>
                <a:avLst/>
                <a:gdLst>
                  <a:gd name="connsiteX0" fmla="*/ 0 w 23069"/>
                  <a:gd name="connsiteY0" fmla="*/ 0 h 130175"/>
                  <a:gd name="connsiteX1" fmla="*/ 9525 w 23069"/>
                  <a:gd name="connsiteY1" fmla="*/ 15875 h 130175"/>
                  <a:gd name="connsiteX2" fmla="*/ 15875 w 23069"/>
                  <a:gd name="connsiteY2" fmla="*/ 34925 h 130175"/>
                  <a:gd name="connsiteX3" fmla="*/ 22225 w 23069"/>
                  <a:gd name="connsiteY3" fmla="*/ 44450 h 130175"/>
                  <a:gd name="connsiteX4" fmla="*/ 22225 w 23069"/>
                  <a:gd name="connsiteY4" fmla="*/ 130175 h 13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9" h="130175">
                    <a:moveTo>
                      <a:pt x="0" y="0"/>
                    </a:moveTo>
                    <a:cubicBezTo>
                      <a:pt x="3175" y="5292"/>
                      <a:pt x="6971" y="10257"/>
                      <a:pt x="9525" y="15875"/>
                    </a:cubicBezTo>
                    <a:cubicBezTo>
                      <a:pt x="12295" y="21969"/>
                      <a:pt x="12162" y="29356"/>
                      <a:pt x="15875" y="34925"/>
                    </a:cubicBezTo>
                    <a:cubicBezTo>
                      <a:pt x="17992" y="38100"/>
                      <a:pt x="21971" y="40643"/>
                      <a:pt x="22225" y="44450"/>
                    </a:cubicBezTo>
                    <a:cubicBezTo>
                      <a:pt x="24126" y="72962"/>
                      <a:pt x="22225" y="101600"/>
                      <a:pt x="22225" y="130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자유형 269"/>
              <p:cNvSpPr/>
              <p:nvPr/>
            </p:nvSpPr>
            <p:spPr>
              <a:xfrm>
                <a:off x="2106309" y="3775075"/>
                <a:ext cx="31750" cy="142875"/>
              </a:xfrm>
              <a:custGeom>
                <a:avLst/>
                <a:gdLst>
                  <a:gd name="connsiteX0" fmla="*/ 0 w 31750"/>
                  <a:gd name="connsiteY0" fmla="*/ 0 h 142875"/>
                  <a:gd name="connsiteX1" fmla="*/ 9525 w 31750"/>
                  <a:gd name="connsiteY1" fmla="*/ 19050 h 142875"/>
                  <a:gd name="connsiteX2" fmla="*/ 22225 w 31750"/>
                  <a:gd name="connsiteY2" fmla="*/ 38100 h 142875"/>
                  <a:gd name="connsiteX3" fmla="*/ 31750 w 31750"/>
                  <a:gd name="connsiteY3" fmla="*/ 98425 h 142875"/>
                  <a:gd name="connsiteX4" fmla="*/ 28575 w 31750"/>
                  <a:gd name="connsiteY4" fmla="*/ 123825 h 142875"/>
                  <a:gd name="connsiteX5" fmla="*/ 22225 w 31750"/>
                  <a:gd name="connsiteY5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142875">
                    <a:moveTo>
                      <a:pt x="0" y="0"/>
                    </a:moveTo>
                    <a:cubicBezTo>
                      <a:pt x="3175" y="6350"/>
                      <a:pt x="5948" y="12918"/>
                      <a:pt x="9525" y="19050"/>
                    </a:cubicBezTo>
                    <a:cubicBezTo>
                      <a:pt x="13370" y="25642"/>
                      <a:pt x="22225" y="38100"/>
                      <a:pt x="22225" y="38100"/>
                    </a:cubicBezTo>
                    <a:cubicBezTo>
                      <a:pt x="29805" y="83582"/>
                      <a:pt x="26754" y="63454"/>
                      <a:pt x="31750" y="98425"/>
                    </a:cubicBezTo>
                    <a:cubicBezTo>
                      <a:pt x="30692" y="106892"/>
                      <a:pt x="30363" y="115482"/>
                      <a:pt x="28575" y="123825"/>
                    </a:cubicBezTo>
                    <a:cubicBezTo>
                      <a:pt x="27173" y="130370"/>
                      <a:pt x="22225" y="142875"/>
                      <a:pt x="22225" y="1428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자유형 270"/>
              <p:cNvSpPr/>
              <p:nvPr/>
            </p:nvSpPr>
            <p:spPr>
              <a:xfrm>
                <a:off x="2070100" y="3794125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자유형 271"/>
              <p:cNvSpPr/>
              <p:nvPr/>
            </p:nvSpPr>
            <p:spPr>
              <a:xfrm rot="1372159">
                <a:off x="2081090" y="3849068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3" name="타원 272"/>
            <p:cNvSpPr/>
            <p:nvPr/>
          </p:nvSpPr>
          <p:spPr>
            <a:xfrm>
              <a:off x="6911558" y="5063680"/>
              <a:ext cx="1620983" cy="1620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사다리꼴 280"/>
            <p:cNvSpPr/>
            <p:nvPr/>
          </p:nvSpPr>
          <p:spPr>
            <a:xfrm rot="7200000">
              <a:off x="6700850" y="5301867"/>
              <a:ext cx="479138" cy="400780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 rot="6300000">
              <a:off x="7268857" y="5926278"/>
              <a:ext cx="693000" cy="639781"/>
              <a:chOff x="7694587" y="5889529"/>
              <a:chExt cx="693000" cy="639781"/>
            </a:xfrm>
          </p:grpSpPr>
          <p:sp>
            <p:nvSpPr>
              <p:cNvPr id="283" name="자유형 282"/>
              <p:cNvSpPr/>
              <p:nvPr/>
            </p:nvSpPr>
            <p:spPr>
              <a:xfrm rot="5400000">
                <a:off x="7701782" y="5882334"/>
                <a:ext cx="336148" cy="350537"/>
              </a:xfrm>
              <a:custGeom>
                <a:avLst/>
                <a:gdLst>
                  <a:gd name="connsiteX0" fmla="*/ 469808 w 541369"/>
                  <a:gd name="connsiteY0" fmla="*/ 0 h 564543"/>
                  <a:gd name="connsiteX1" fmla="*/ 398246 w 541369"/>
                  <a:gd name="connsiteY1" fmla="*/ 15903 h 564543"/>
                  <a:gd name="connsiteX2" fmla="*/ 350538 w 541369"/>
                  <a:gd name="connsiteY2" fmla="*/ 63611 h 564543"/>
                  <a:gd name="connsiteX3" fmla="*/ 302830 w 541369"/>
                  <a:gd name="connsiteY3" fmla="*/ 103367 h 564543"/>
                  <a:gd name="connsiteX4" fmla="*/ 286928 w 541369"/>
                  <a:gd name="connsiteY4" fmla="*/ 127221 h 564543"/>
                  <a:gd name="connsiteX5" fmla="*/ 263074 w 541369"/>
                  <a:gd name="connsiteY5" fmla="*/ 135173 h 564543"/>
                  <a:gd name="connsiteX6" fmla="*/ 239220 w 541369"/>
                  <a:gd name="connsiteY6" fmla="*/ 151075 h 564543"/>
                  <a:gd name="connsiteX7" fmla="*/ 223317 w 541369"/>
                  <a:gd name="connsiteY7" fmla="*/ 174929 h 564543"/>
                  <a:gd name="connsiteX8" fmla="*/ 175609 w 541369"/>
                  <a:gd name="connsiteY8" fmla="*/ 206734 h 564543"/>
                  <a:gd name="connsiteX9" fmla="*/ 119950 w 541369"/>
                  <a:gd name="connsiteY9" fmla="*/ 262393 h 564543"/>
                  <a:gd name="connsiteX10" fmla="*/ 96096 w 541369"/>
                  <a:gd name="connsiteY10" fmla="*/ 310101 h 564543"/>
                  <a:gd name="connsiteX11" fmla="*/ 80194 w 541369"/>
                  <a:gd name="connsiteY11" fmla="*/ 333955 h 564543"/>
                  <a:gd name="connsiteX12" fmla="*/ 64291 w 541369"/>
                  <a:gd name="connsiteY12" fmla="*/ 381663 h 564543"/>
                  <a:gd name="connsiteX13" fmla="*/ 56340 w 541369"/>
                  <a:gd name="connsiteY13" fmla="*/ 405517 h 564543"/>
                  <a:gd name="connsiteX14" fmla="*/ 24535 w 541369"/>
                  <a:gd name="connsiteY14" fmla="*/ 453225 h 564543"/>
                  <a:gd name="connsiteX15" fmla="*/ 8632 w 541369"/>
                  <a:gd name="connsiteY15" fmla="*/ 477079 h 564543"/>
                  <a:gd name="connsiteX16" fmla="*/ 681 w 541369"/>
                  <a:gd name="connsiteY16" fmla="*/ 500933 h 564543"/>
                  <a:gd name="connsiteX17" fmla="*/ 48388 w 541369"/>
                  <a:gd name="connsiteY17" fmla="*/ 524787 h 564543"/>
                  <a:gd name="connsiteX18" fmla="*/ 72242 w 541369"/>
                  <a:gd name="connsiteY18" fmla="*/ 540689 h 564543"/>
                  <a:gd name="connsiteX19" fmla="*/ 96096 w 541369"/>
                  <a:gd name="connsiteY19" fmla="*/ 548640 h 564543"/>
                  <a:gd name="connsiteX20" fmla="*/ 127901 w 541369"/>
                  <a:gd name="connsiteY20" fmla="*/ 564543 h 564543"/>
                  <a:gd name="connsiteX21" fmla="*/ 159707 w 541369"/>
                  <a:gd name="connsiteY21" fmla="*/ 516835 h 564543"/>
                  <a:gd name="connsiteX22" fmla="*/ 167658 w 541369"/>
                  <a:gd name="connsiteY22" fmla="*/ 492981 h 564543"/>
                  <a:gd name="connsiteX23" fmla="*/ 191512 w 541369"/>
                  <a:gd name="connsiteY23" fmla="*/ 469127 h 564543"/>
                  <a:gd name="connsiteX24" fmla="*/ 223317 w 541369"/>
                  <a:gd name="connsiteY24" fmla="*/ 421420 h 564543"/>
                  <a:gd name="connsiteX25" fmla="*/ 263074 w 541369"/>
                  <a:gd name="connsiteY25" fmla="*/ 349858 h 564543"/>
                  <a:gd name="connsiteX26" fmla="*/ 294879 w 541369"/>
                  <a:gd name="connsiteY26" fmla="*/ 302150 h 564543"/>
                  <a:gd name="connsiteX27" fmla="*/ 318733 w 541369"/>
                  <a:gd name="connsiteY27" fmla="*/ 278296 h 564543"/>
                  <a:gd name="connsiteX28" fmla="*/ 334635 w 541369"/>
                  <a:gd name="connsiteY28" fmla="*/ 254442 h 564543"/>
                  <a:gd name="connsiteX29" fmla="*/ 382343 w 541369"/>
                  <a:gd name="connsiteY29" fmla="*/ 214686 h 564543"/>
                  <a:gd name="connsiteX30" fmla="*/ 453905 w 541369"/>
                  <a:gd name="connsiteY30" fmla="*/ 159027 h 564543"/>
                  <a:gd name="connsiteX31" fmla="*/ 541369 w 541369"/>
                  <a:gd name="connsiteY31" fmla="*/ 135173 h 564543"/>
                  <a:gd name="connsiteX32" fmla="*/ 533418 w 541369"/>
                  <a:gd name="connsiteY32" fmla="*/ 111319 h 564543"/>
                  <a:gd name="connsiteX33" fmla="*/ 477759 w 541369"/>
                  <a:gd name="connsiteY33" fmla="*/ 47708 h 564543"/>
                  <a:gd name="connsiteX34" fmla="*/ 469808 w 541369"/>
                  <a:gd name="connsiteY34" fmla="*/ 0 h 56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41369" h="564543">
                    <a:moveTo>
                      <a:pt x="469808" y="0"/>
                    </a:moveTo>
                    <a:cubicBezTo>
                      <a:pt x="468603" y="201"/>
                      <a:pt x="408921" y="7600"/>
                      <a:pt x="398246" y="15903"/>
                    </a:cubicBezTo>
                    <a:cubicBezTo>
                      <a:pt x="380494" y="29710"/>
                      <a:pt x="369251" y="51136"/>
                      <a:pt x="350538" y="63611"/>
                    </a:cubicBezTo>
                    <a:cubicBezTo>
                      <a:pt x="327083" y="79247"/>
                      <a:pt x="321962" y="80408"/>
                      <a:pt x="302830" y="103367"/>
                    </a:cubicBezTo>
                    <a:cubicBezTo>
                      <a:pt x="296712" y="110708"/>
                      <a:pt x="294390" y="121251"/>
                      <a:pt x="286928" y="127221"/>
                    </a:cubicBezTo>
                    <a:cubicBezTo>
                      <a:pt x="280383" y="132457"/>
                      <a:pt x="270571" y="131425"/>
                      <a:pt x="263074" y="135173"/>
                    </a:cubicBezTo>
                    <a:cubicBezTo>
                      <a:pt x="254527" y="139447"/>
                      <a:pt x="247171" y="145774"/>
                      <a:pt x="239220" y="151075"/>
                    </a:cubicBezTo>
                    <a:cubicBezTo>
                      <a:pt x="233919" y="159026"/>
                      <a:pt x="230509" y="168636"/>
                      <a:pt x="223317" y="174929"/>
                    </a:cubicBezTo>
                    <a:cubicBezTo>
                      <a:pt x="208933" y="187515"/>
                      <a:pt x="175609" y="206734"/>
                      <a:pt x="175609" y="206734"/>
                    </a:cubicBezTo>
                    <a:cubicBezTo>
                      <a:pt x="139155" y="261416"/>
                      <a:pt x="161936" y="248398"/>
                      <a:pt x="119950" y="262393"/>
                    </a:cubicBezTo>
                    <a:cubicBezTo>
                      <a:pt x="74378" y="330754"/>
                      <a:pt x="129016" y="244262"/>
                      <a:pt x="96096" y="310101"/>
                    </a:cubicBezTo>
                    <a:cubicBezTo>
                      <a:pt x="91822" y="318648"/>
                      <a:pt x="84075" y="325222"/>
                      <a:pt x="80194" y="333955"/>
                    </a:cubicBezTo>
                    <a:cubicBezTo>
                      <a:pt x="73386" y="349273"/>
                      <a:pt x="69592" y="365760"/>
                      <a:pt x="64291" y="381663"/>
                    </a:cubicBezTo>
                    <a:cubicBezTo>
                      <a:pt x="61641" y="389614"/>
                      <a:pt x="60989" y="398543"/>
                      <a:pt x="56340" y="405517"/>
                    </a:cubicBezTo>
                    <a:lnTo>
                      <a:pt x="24535" y="453225"/>
                    </a:lnTo>
                    <a:lnTo>
                      <a:pt x="8632" y="477079"/>
                    </a:lnTo>
                    <a:cubicBezTo>
                      <a:pt x="5982" y="485030"/>
                      <a:pt x="-2432" y="493151"/>
                      <a:pt x="681" y="500933"/>
                    </a:cubicBezTo>
                    <a:cubicBezTo>
                      <a:pt x="6377" y="515172"/>
                      <a:pt x="37511" y="519348"/>
                      <a:pt x="48388" y="524787"/>
                    </a:cubicBezTo>
                    <a:cubicBezTo>
                      <a:pt x="56935" y="529061"/>
                      <a:pt x="63695" y="536415"/>
                      <a:pt x="72242" y="540689"/>
                    </a:cubicBezTo>
                    <a:cubicBezTo>
                      <a:pt x="79739" y="544437"/>
                      <a:pt x="88392" y="545338"/>
                      <a:pt x="96096" y="548640"/>
                    </a:cubicBezTo>
                    <a:cubicBezTo>
                      <a:pt x="106991" y="553309"/>
                      <a:pt x="117299" y="559242"/>
                      <a:pt x="127901" y="564543"/>
                    </a:cubicBezTo>
                    <a:cubicBezTo>
                      <a:pt x="138503" y="548640"/>
                      <a:pt x="153663" y="534967"/>
                      <a:pt x="159707" y="516835"/>
                    </a:cubicBezTo>
                    <a:cubicBezTo>
                      <a:pt x="162357" y="508884"/>
                      <a:pt x="163009" y="499955"/>
                      <a:pt x="167658" y="492981"/>
                    </a:cubicBezTo>
                    <a:cubicBezTo>
                      <a:pt x="173895" y="483625"/>
                      <a:pt x="184608" y="478003"/>
                      <a:pt x="191512" y="469127"/>
                    </a:cubicBezTo>
                    <a:cubicBezTo>
                      <a:pt x="203246" y="454041"/>
                      <a:pt x="223317" y="421420"/>
                      <a:pt x="223317" y="421420"/>
                    </a:cubicBezTo>
                    <a:cubicBezTo>
                      <a:pt x="237312" y="379433"/>
                      <a:pt x="226618" y="404542"/>
                      <a:pt x="263074" y="349858"/>
                    </a:cubicBezTo>
                    <a:cubicBezTo>
                      <a:pt x="263077" y="349853"/>
                      <a:pt x="294875" y="302154"/>
                      <a:pt x="294879" y="302150"/>
                    </a:cubicBezTo>
                    <a:cubicBezTo>
                      <a:pt x="302830" y="294199"/>
                      <a:pt x="311534" y="286935"/>
                      <a:pt x="318733" y="278296"/>
                    </a:cubicBezTo>
                    <a:cubicBezTo>
                      <a:pt x="324851" y="270955"/>
                      <a:pt x="328517" y="261783"/>
                      <a:pt x="334635" y="254442"/>
                    </a:cubicBezTo>
                    <a:cubicBezTo>
                      <a:pt x="366312" y="216429"/>
                      <a:pt x="348227" y="243116"/>
                      <a:pt x="382343" y="214686"/>
                    </a:cubicBezTo>
                    <a:cubicBezTo>
                      <a:pt x="409787" y="191817"/>
                      <a:pt x="413709" y="172426"/>
                      <a:pt x="453905" y="159027"/>
                    </a:cubicBezTo>
                    <a:cubicBezTo>
                      <a:pt x="514434" y="138850"/>
                      <a:pt x="485176" y="146411"/>
                      <a:pt x="541369" y="135173"/>
                    </a:cubicBezTo>
                    <a:cubicBezTo>
                      <a:pt x="538719" y="127222"/>
                      <a:pt x="538654" y="117864"/>
                      <a:pt x="533418" y="111319"/>
                    </a:cubicBezTo>
                    <a:cubicBezTo>
                      <a:pt x="512215" y="84814"/>
                      <a:pt x="477759" y="103367"/>
                      <a:pt x="477759" y="47708"/>
                    </a:cubicBezTo>
                    <a:lnTo>
                      <a:pt x="46980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자유형 283"/>
              <p:cNvSpPr/>
              <p:nvPr/>
            </p:nvSpPr>
            <p:spPr>
              <a:xfrm rot="5400000" flipH="1">
                <a:off x="7770445" y="5912168"/>
                <a:ext cx="607268" cy="627016"/>
              </a:xfrm>
              <a:custGeom>
                <a:avLst/>
                <a:gdLst>
                  <a:gd name="connsiteX0" fmla="*/ 834887 w 978011"/>
                  <a:gd name="connsiteY0" fmla="*/ 445273 h 1009815"/>
                  <a:gd name="connsiteX1" fmla="*/ 826936 w 978011"/>
                  <a:gd name="connsiteY1" fmla="*/ 405516 h 1009815"/>
                  <a:gd name="connsiteX2" fmla="*/ 771277 w 978011"/>
                  <a:gd name="connsiteY2" fmla="*/ 341906 h 1009815"/>
                  <a:gd name="connsiteX3" fmla="*/ 747423 w 978011"/>
                  <a:gd name="connsiteY3" fmla="*/ 294198 h 1009815"/>
                  <a:gd name="connsiteX4" fmla="*/ 707667 w 978011"/>
                  <a:gd name="connsiteY4" fmla="*/ 238539 h 1009815"/>
                  <a:gd name="connsiteX5" fmla="*/ 691764 w 978011"/>
                  <a:gd name="connsiteY5" fmla="*/ 214685 h 1009815"/>
                  <a:gd name="connsiteX6" fmla="*/ 667910 w 978011"/>
                  <a:gd name="connsiteY6" fmla="*/ 198782 h 1009815"/>
                  <a:gd name="connsiteX7" fmla="*/ 604300 w 978011"/>
                  <a:gd name="connsiteY7" fmla="*/ 127220 h 1009815"/>
                  <a:gd name="connsiteX8" fmla="*/ 580446 w 978011"/>
                  <a:gd name="connsiteY8" fmla="*/ 111318 h 1009815"/>
                  <a:gd name="connsiteX9" fmla="*/ 556592 w 978011"/>
                  <a:gd name="connsiteY9" fmla="*/ 103367 h 1009815"/>
                  <a:gd name="connsiteX10" fmla="*/ 508884 w 978011"/>
                  <a:gd name="connsiteY10" fmla="*/ 71561 h 1009815"/>
                  <a:gd name="connsiteX11" fmla="*/ 485030 w 978011"/>
                  <a:gd name="connsiteY11" fmla="*/ 55659 h 1009815"/>
                  <a:gd name="connsiteX12" fmla="*/ 461176 w 978011"/>
                  <a:gd name="connsiteY12" fmla="*/ 47707 h 1009815"/>
                  <a:gd name="connsiteX13" fmla="*/ 437322 w 978011"/>
                  <a:gd name="connsiteY13" fmla="*/ 31805 h 1009815"/>
                  <a:gd name="connsiteX14" fmla="*/ 365760 w 978011"/>
                  <a:gd name="connsiteY14" fmla="*/ 7951 h 1009815"/>
                  <a:gd name="connsiteX15" fmla="*/ 341907 w 978011"/>
                  <a:gd name="connsiteY15" fmla="*/ 0 h 1009815"/>
                  <a:gd name="connsiteX16" fmla="*/ 135173 w 978011"/>
                  <a:gd name="connsiteY16" fmla="*/ 7951 h 1009815"/>
                  <a:gd name="connsiteX17" fmla="*/ 87465 w 978011"/>
                  <a:gd name="connsiteY17" fmla="*/ 31805 h 1009815"/>
                  <a:gd name="connsiteX18" fmla="*/ 55660 w 978011"/>
                  <a:gd name="connsiteY18" fmla="*/ 39756 h 1009815"/>
                  <a:gd name="connsiteX19" fmla="*/ 39757 w 978011"/>
                  <a:gd name="connsiteY19" fmla="*/ 63610 h 1009815"/>
                  <a:gd name="connsiteX20" fmla="*/ 15903 w 978011"/>
                  <a:gd name="connsiteY20" fmla="*/ 79513 h 1009815"/>
                  <a:gd name="connsiteX21" fmla="*/ 7952 w 978011"/>
                  <a:gd name="connsiteY21" fmla="*/ 103367 h 1009815"/>
                  <a:gd name="connsiteX22" fmla="*/ 0 w 978011"/>
                  <a:gd name="connsiteY22" fmla="*/ 174928 h 1009815"/>
                  <a:gd name="connsiteX23" fmla="*/ 15903 w 978011"/>
                  <a:gd name="connsiteY23" fmla="*/ 310100 h 1009815"/>
                  <a:gd name="connsiteX24" fmla="*/ 31806 w 978011"/>
                  <a:gd name="connsiteY24" fmla="*/ 357808 h 1009815"/>
                  <a:gd name="connsiteX25" fmla="*/ 39757 w 978011"/>
                  <a:gd name="connsiteY25" fmla="*/ 381662 h 1009815"/>
                  <a:gd name="connsiteX26" fmla="*/ 87465 w 978011"/>
                  <a:gd name="connsiteY26" fmla="*/ 429370 h 1009815"/>
                  <a:gd name="connsiteX27" fmla="*/ 111319 w 978011"/>
                  <a:gd name="connsiteY27" fmla="*/ 445273 h 1009815"/>
                  <a:gd name="connsiteX28" fmla="*/ 159027 w 978011"/>
                  <a:gd name="connsiteY28" fmla="*/ 477078 h 1009815"/>
                  <a:gd name="connsiteX29" fmla="*/ 182880 w 978011"/>
                  <a:gd name="connsiteY29" fmla="*/ 492980 h 1009815"/>
                  <a:gd name="connsiteX30" fmla="*/ 230588 w 978011"/>
                  <a:gd name="connsiteY30" fmla="*/ 508883 h 1009815"/>
                  <a:gd name="connsiteX31" fmla="*/ 254442 w 978011"/>
                  <a:gd name="connsiteY31" fmla="*/ 524786 h 1009815"/>
                  <a:gd name="connsiteX32" fmla="*/ 302150 w 978011"/>
                  <a:gd name="connsiteY32" fmla="*/ 540688 h 1009815"/>
                  <a:gd name="connsiteX33" fmla="*/ 326004 w 978011"/>
                  <a:gd name="connsiteY33" fmla="*/ 556591 h 1009815"/>
                  <a:gd name="connsiteX34" fmla="*/ 294199 w 978011"/>
                  <a:gd name="connsiteY34" fmla="*/ 564542 h 1009815"/>
                  <a:gd name="connsiteX35" fmla="*/ 270345 w 978011"/>
                  <a:gd name="connsiteY35" fmla="*/ 572493 h 1009815"/>
                  <a:gd name="connsiteX36" fmla="*/ 166978 w 978011"/>
                  <a:gd name="connsiteY36" fmla="*/ 580445 h 1009815"/>
                  <a:gd name="connsiteX37" fmla="*/ 143124 w 978011"/>
                  <a:gd name="connsiteY37" fmla="*/ 596347 h 1009815"/>
                  <a:gd name="connsiteX38" fmla="*/ 103367 w 978011"/>
                  <a:gd name="connsiteY38" fmla="*/ 667909 h 1009815"/>
                  <a:gd name="connsiteX39" fmla="*/ 119270 w 978011"/>
                  <a:gd name="connsiteY39" fmla="*/ 755373 h 1009815"/>
                  <a:gd name="connsiteX40" fmla="*/ 127221 w 978011"/>
                  <a:gd name="connsiteY40" fmla="*/ 779227 h 1009815"/>
                  <a:gd name="connsiteX41" fmla="*/ 166978 w 978011"/>
                  <a:gd name="connsiteY41" fmla="*/ 834887 h 1009815"/>
                  <a:gd name="connsiteX42" fmla="*/ 238540 w 978011"/>
                  <a:gd name="connsiteY42" fmla="*/ 890546 h 1009815"/>
                  <a:gd name="connsiteX43" fmla="*/ 500933 w 978011"/>
                  <a:gd name="connsiteY43" fmla="*/ 906448 h 1009815"/>
                  <a:gd name="connsiteX44" fmla="*/ 524787 w 978011"/>
                  <a:gd name="connsiteY44" fmla="*/ 914400 h 1009815"/>
                  <a:gd name="connsiteX45" fmla="*/ 588397 w 978011"/>
                  <a:gd name="connsiteY45" fmla="*/ 890546 h 1009815"/>
                  <a:gd name="connsiteX46" fmla="*/ 612251 w 978011"/>
                  <a:gd name="connsiteY46" fmla="*/ 882594 h 1009815"/>
                  <a:gd name="connsiteX47" fmla="*/ 652007 w 978011"/>
                  <a:gd name="connsiteY47" fmla="*/ 818984 h 1009815"/>
                  <a:gd name="connsiteX48" fmla="*/ 731520 w 978011"/>
                  <a:gd name="connsiteY48" fmla="*/ 699714 h 1009815"/>
                  <a:gd name="connsiteX49" fmla="*/ 747423 w 978011"/>
                  <a:gd name="connsiteY49" fmla="*/ 675860 h 1009815"/>
                  <a:gd name="connsiteX50" fmla="*/ 763326 w 978011"/>
                  <a:gd name="connsiteY50" fmla="*/ 652007 h 1009815"/>
                  <a:gd name="connsiteX51" fmla="*/ 795131 w 978011"/>
                  <a:gd name="connsiteY51" fmla="*/ 604299 h 1009815"/>
                  <a:gd name="connsiteX52" fmla="*/ 811034 w 978011"/>
                  <a:gd name="connsiteY52" fmla="*/ 556591 h 1009815"/>
                  <a:gd name="connsiteX53" fmla="*/ 818985 w 978011"/>
                  <a:gd name="connsiteY53" fmla="*/ 500932 h 1009815"/>
                  <a:gd name="connsiteX54" fmla="*/ 826936 w 978011"/>
                  <a:gd name="connsiteY54" fmla="*/ 469127 h 1009815"/>
                  <a:gd name="connsiteX55" fmla="*/ 850790 w 978011"/>
                  <a:gd name="connsiteY55" fmla="*/ 453224 h 1009815"/>
                  <a:gd name="connsiteX56" fmla="*/ 914400 w 978011"/>
                  <a:gd name="connsiteY56" fmla="*/ 469127 h 1009815"/>
                  <a:gd name="connsiteX57" fmla="*/ 938254 w 978011"/>
                  <a:gd name="connsiteY57" fmla="*/ 485029 h 1009815"/>
                  <a:gd name="connsiteX58" fmla="*/ 970060 w 978011"/>
                  <a:gd name="connsiteY58" fmla="*/ 500932 h 1009815"/>
                  <a:gd name="connsiteX59" fmla="*/ 978011 w 978011"/>
                  <a:gd name="connsiteY59" fmla="*/ 532737 h 1009815"/>
                  <a:gd name="connsiteX60" fmla="*/ 970060 w 978011"/>
                  <a:gd name="connsiteY60" fmla="*/ 675860 h 1009815"/>
                  <a:gd name="connsiteX61" fmla="*/ 922352 w 978011"/>
                  <a:gd name="connsiteY61" fmla="*/ 771276 h 1009815"/>
                  <a:gd name="connsiteX62" fmla="*/ 898498 w 978011"/>
                  <a:gd name="connsiteY62" fmla="*/ 795130 h 1009815"/>
                  <a:gd name="connsiteX63" fmla="*/ 874644 w 978011"/>
                  <a:gd name="connsiteY63" fmla="*/ 842838 h 1009815"/>
                  <a:gd name="connsiteX64" fmla="*/ 850790 w 978011"/>
                  <a:gd name="connsiteY64" fmla="*/ 850789 h 1009815"/>
                  <a:gd name="connsiteX65" fmla="*/ 818985 w 978011"/>
                  <a:gd name="connsiteY65" fmla="*/ 890546 h 1009815"/>
                  <a:gd name="connsiteX66" fmla="*/ 779228 w 978011"/>
                  <a:gd name="connsiteY66" fmla="*/ 930302 h 1009815"/>
                  <a:gd name="connsiteX67" fmla="*/ 763326 w 978011"/>
                  <a:gd name="connsiteY67" fmla="*/ 962107 h 1009815"/>
                  <a:gd name="connsiteX68" fmla="*/ 755374 w 978011"/>
                  <a:gd name="connsiteY68" fmla="*/ 985961 h 1009815"/>
                  <a:gd name="connsiteX69" fmla="*/ 707667 w 978011"/>
                  <a:gd name="connsiteY69" fmla="*/ 1009815 h 1009815"/>
                  <a:gd name="connsiteX70" fmla="*/ 683813 w 978011"/>
                  <a:gd name="connsiteY70" fmla="*/ 993913 h 1009815"/>
                  <a:gd name="connsiteX71" fmla="*/ 620202 w 978011"/>
                  <a:gd name="connsiteY71" fmla="*/ 978010 h 1009815"/>
                  <a:gd name="connsiteX72" fmla="*/ 572494 w 978011"/>
                  <a:gd name="connsiteY72" fmla="*/ 954156 h 1009815"/>
                  <a:gd name="connsiteX73" fmla="*/ 548640 w 978011"/>
                  <a:gd name="connsiteY73" fmla="*/ 938253 h 1009815"/>
                  <a:gd name="connsiteX74" fmla="*/ 532738 w 978011"/>
                  <a:gd name="connsiteY74" fmla="*/ 914400 h 1009815"/>
                  <a:gd name="connsiteX75" fmla="*/ 580446 w 978011"/>
                  <a:gd name="connsiteY75" fmla="*/ 898497 h 1009815"/>
                  <a:gd name="connsiteX76" fmla="*/ 628154 w 978011"/>
                  <a:gd name="connsiteY76" fmla="*/ 874643 h 1009815"/>
                  <a:gd name="connsiteX77" fmla="*/ 675861 w 978011"/>
                  <a:gd name="connsiteY77" fmla="*/ 850789 h 1009815"/>
                  <a:gd name="connsiteX78" fmla="*/ 699715 w 978011"/>
                  <a:gd name="connsiteY78" fmla="*/ 826935 h 1009815"/>
                  <a:gd name="connsiteX79" fmla="*/ 707667 w 978011"/>
                  <a:gd name="connsiteY79" fmla="*/ 803081 h 1009815"/>
                  <a:gd name="connsiteX80" fmla="*/ 731520 w 978011"/>
                  <a:gd name="connsiteY80" fmla="*/ 787179 h 1009815"/>
                  <a:gd name="connsiteX81" fmla="*/ 739472 w 978011"/>
                  <a:gd name="connsiteY81" fmla="*/ 755373 h 1009815"/>
                  <a:gd name="connsiteX82" fmla="*/ 747423 w 978011"/>
                  <a:gd name="connsiteY82" fmla="*/ 699714 h 1009815"/>
                  <a:gd name="connsiteX83" fmla="*/ 763326 w 978011"/>
                  <a:gd name="connsiteY83" fmla="*/ 652007 h 1009815"/>
                  <a:gd name="connsiteX84" fmla="*/ 779228 w 978011"/>
                  <a:gd name="connsiteY84" fmla="*/ 604299 h 1009815"/>
                  <a:gd name="connsiteX85" fmla="*/ 787180 w 978011"/>
                  <a:gd name="connsiteY85" fmla="*/ 580445 h 1009815"/>
                  <a:gd name="connsiteX86" fmla="*/ 803082 w 978011"/>
                  <a:gd name="connsiteY86" fmla="*/ 556591 h 1009815"/>
                  <a:gd name="connsiteX87" fmla="*/ 818985 w 978011"/>
                  <a:gd name="connsiteY87" fmla="*/ 500932 h 1009815"/>
                  <a:gd name="connsiteX88" fmla="*/ 834887 w 978011"/>
                  <a:gd name="connsiteY88" fmla="*/ 445273 h 100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78011" h="1009815">
                    <a:moveTo>
                      <a:pt x="834887" y="445273"/>
                    </a:moveTo>
                    <a:cubicBezTo>
                      <a:pt x="836212" y="429370"/>
                      <a:pt x="832528" y="417819"/>
                      <a:pt x="826936" y="405516"/>
                    </a:cubicBezTo>
                    <a:cubicBezTo>
                      <a:pt x="806770" y="361149"/>
                      <a:pt x="802564" y="362763"/>
                      <a:pt x="771277" y="341906"/>
                    </a:cubicBezTo>
                    <a:cubicBezTo>
                      <a:pt x="725701" y="273543"/>
                      <a:pt x="780343" y="360038"/>
                      <a:pt x="747423" y="294198"/>
                    </a:cubicBezTo>
                    <a:cubicBezTo>
                      <a:pt x="741179" y="281711"/>
                      <a:pt x="713665" y="246937"/>
                      <a:pt x="707667" y="238539"/>
                    </a:cubicBezTo>
                    <a:cubicBezTo>
                      <a:pt x="702113" y="230763"/>
                      <a:pt x="698521" y="221442"/>
                      <a:pt x="691764" y="214685"/>
                    </a:cubicBezTo>
                    <a:cubicBezTo>
                      <a:pt x="685007" y="207928"/>
                      <a:pt x="675861" y="204083"/>
                      <a:pt x="667910" y="198782"/>
                    </a:cubicBezTo>
                    <a:cubicBezTo>
                      <a:pt x="648791" y="170103"/>
                      <a:pt x="636975" y="149003"/>
                      <a:pt x="604300" y="127220"/>
                    </a:cubicBezTo>
                    <a:cubicBezTo>
                      <a:pt x="596349" y="121919"/>
                      <a:pt x="588993" y="115592"/>
                      <a:pt x="580446" y="111318"/>
                    </a:cubicBezTo>
                    <a:cubicBezTo>
                      <a:pt x="572949" y="107570"/>
                      <a:pt x="564543" y="106017"/>
                      <a:pt x="556592" y="103367"/>
                    </a:cubicBezTo>
                    <a:lnTo>
                      <a:pt x="508884" y="71561"/>
                    </a:lnTo>
                    <a:cubicBezTo>
                      <a:pt x="500933" y="66260"/>
                      <a:pt x="494096" y="58681"/>
                      <a:pt x="485030" y="55659"/>
                    </a:cubicBezTo>
                    <a:cubicBezTo>
                      <a:pt x="477079" y="53008"/>
                      <a:pt x="468673" y="51455"/>
                      <a:pt x="461176" y="47707"/>
                    </a:cubicBezTo>
                    <a:cubicBezTo>
                      <a:pt x="452629" y="43433"/>
                      <a:pt x="446055" y="35686"/>
                      <a:pt x="437322" y="31805"/>
                    </a:cubicBezTo>
                    <a:cubicBezTo>
                      <a:pt x="437310" y="31800"/>
                      <a:pt x="377693" y="11929"/>
                      <a:pt x="365760" y="7951"/>
                    </a:cubicBezTo>
                    <a:lnTo>
                      <a:pt x="341907" y="0"/>
                    </a:lnTo>
                    <a:cubicBezTo>
                      <a:pt x="272996" y="2650"/>
                      <a:pt x="203972" y="3206"/>
                      <a:pt x="135173" y="7951"/>
                    </a:cubicBezTo>
                    <a:cubicBezTo>
                      <a:pt x="108551" y="9787"/>
                      <a:pt x="111112" y="21671"/>
                      <a:pt x="87465" y="31805"/>
                    </a:cubicBezTo>
                    <a:cubicBezTo>
                      <a:pt x="77421" y="36110"/>
                      <a:pt x="66262" y="37106"/>
                      <a:pt x="55660" y="39756"/>
                    </a:cubicBezTo>
                    <a:cubicBezTo>
                      <a:pt x="50359" y="47707"/>
                      <a:pt x="46514" y="56853"/>
                      <a:pt x="39757" y="63610"/>
                    </a:cubicBezTo>
                    <a:cubicBezTo>
                      <a:pt x="33000" y="70367"/>
                      <a:pt x="21873" y="72051"/>
                      <a:pt x="15903" y="79513"/>
                    </a:cubicBezTo>
                    <a:cubicBezTo>
                      <a:pt x="10667" y="86058"/>
                      <a:pt x="10602" y="95416"/>
                      <a:pt x="7952" y="103367"/>
                    </a:cubicBezTo>
                    <a:cubicBezTo>
                      <a:pt x="5301" y="127221"/>
                      <a:pt x="0" y="150928"/>
                      <a:pt x="0" y="174928"/>
                    </a:cubicBezTo>
                    <a:cubicBezTo>
                      <a:pt x="0" y="225451"/>
                      <a:pt x="2351" y="264925"/>
                      <a:pt x="15903" y="310100"/>
                    </a:cubicBezTo>
                    <a:cubicBezTo>
                      <a:pt x="20720" y="326156"/>
                      <a:pt x="26505" y="341905"/>
                      <a:pt x="31806" y="357808"/>
                    </a:cubicBezTo>
                    <a:cubicBezTo>
                      <a:pt x="34456" y="365759"/>
                      <a:pt x="33830" y="375735"/>
                      <a:pt x="39757" y="381662"/>
                    </a:cubicBezTo>
                    <a:cubicBezTo>
                      <a:pt x="55660" y="397565"/>
                      <a:pt x="68753" y="416895"/>
                      <a:pt x="87465" y="429370"/>
                    </a:cubicBezTo>
                    <a:cubicBezTo>
                      <a:pt x="95416" y="434671"/>
                      <a:pt x="103978" y="439155"/>
                      <a:pt x="111319" y="445273"/>
                    </a:cubicBezTo>
                    <a:cubicBezTo>
                      <a:pt x="151026" y="478362"/>
                      <a:pt x="117107" y="463105"/>
                      <a:pt x="159027" y="477078"/>
                    </a:cubicBezTo>
                    <a:cubicBezTo>
                      <a:pt x="166978" y="482379"/>
                      <a:pt x="174148" y="489099"/>
                      <a:pt x="182880" y="492980"/>
                    </a:cubicBezTo>
                    <a:cubicBezTo>
                      <a:pt x="198198" y="499788"/>
                      <a:pt x="230588" y="508883"/>
                      <a:pt x="230588" y="508883"/>
                    </a:cubicBezTo>
                    <a:cubicBezTo>
                      <a:pt x="238539" y="514184"/>
                      <a:pt x="245709" y="520905"/>
                      <a:pt x="254442" y="524786"/>
                    </a:cubicBezTo>
                    <a:cubicBezTo>
                      <a:pt x="269760" y="531594"/>
                      <a:pt x="302150" y="540688"/>
                      <a:pt x="302150" y="540688"/>
                    </a:cubicBezTo>
                    <a:cubicBezTo>
                      <a:pt x="310101" y="545989"/>
                      <a:pt x="329026" y="547525"/>
                      <a:pt x="326004" y="556591"/>
                    </a:cubicBezTo>
                    <a:cubicBezTo>
                      <a:pt x="322548" y="566958"/>
                      <a:pt x="304706" y="561540"/>
                      <a:pt x="294199" y="564542"/>
                    </a:cubicBezTo>
                    <a:cubicBezTo>
                      <a:pt x="286140" y="566844"/>
                      <a:pt x="278662" y="571453"/>
                      <a:pt x="270345" y="572493"/>
                    </a:cubicBezTo>
                    <a:cubicBezTo>
                      <a:pt x="236054" y="576779"/>
                      <a:pt x="201434" y="577794"/>
                      <a:pt x="166978" y="580445"/>
                    </a:cubicBezTo>
                    <a:cubicBezTo>
                      <a:pt x="159027" y="585746"/>
                      <a:pt x="149417" y="589155"/>
                      <a:pt x="143124" y="596347"/>
                    </a:cubicBezTo>
                    <a:cubicBezTo>
                      <a:pt x="113682" y="629995"/>
                      <a:pt x="114288" y="635147"/>
                      <a:pt x="103367" y="667909"/>
                    </a:cubicBezTo>
                    <a:cubicBezTo>
                      <a:pt x="109802" y="712952"/>
                      <a:pt x="108559" y="717884"/>
                      <a:pt x="119270" y="755373"/>
                    </a:cubicBezTo>
                    <a:cubicBezTo>
                      <a:pt x="121572" y="763432"/>
                      <a:pt x="123473" y="771730"/>
                      <a:pt x="127221" y="779227"/>
                    </a:cubicBezTo>
                    <a:cubicBezTo>
                      <a:pt x="132254" y="789293"/>
                      <a:pt x="162659" y="829848"/>
                      <a:pt x="166978" y="834887"/>
                    </a:cubicBezTo>
                    <a:cubicBezTo>
                      <a:pt x="181695" y="852056"/>
                      <a:pt x="219979" y="886834"/>
                      <a:pt x="238540" y="890546"/>
                    </a:cubicBezTo>
                    <a:cubicBezTo>
                      <a:pt x="351114" y="913060"/>
                      <a:pt x="264790" y="898015"/>
                      <a:pt x="500933" y="906448"/>
                    </a:cubicBezTo>
                    <a:cubicBezTo>
                      <a:pt x="508884" y="909099"/>
                      <a:pt x="516405" y="914400"/>
                      <a:pt x="524787" y="914400"/>
                    </a:cubicBezTo>
                    <a:cubicBezTo>
                      <a:pt x="570804" y="914400"/>
                      <a:pt x="555497" y="906996"/>
                      <a:pt x="588397" y="890546"/>
                    </a:cubicBezTo>
                    <a:cubicBezTo>
                      <a:pt x="595894" y="886798"/>
                      <a:pt x="604300" y="885245"/>
                      <a:pt x="612251" y="882594"/>
                    </a:cubicBezTo>
                    <a:cubicBezTo>
                      <a:pt x="631176" y="825821"/>
                      <a:pt x="614207" y="844186"/>
                      <a:pt x="652007" y="818984"/>
                    </a:cubicBezTo>
                    <a:lnTo>
                      <a:pt x="731520" y="699714"/>
                    </a:lnTo>
                    <a:lnTo>
                      <a:pt x="747423" y="675860"/>
                    </a:lnTo>
                    <a:lnTo>
                      <a:pt x="763326" y="652007"/>
                    </a:lnTo>
                    <a:cubicBezTo>
                      <a:pt x="789629" y="573095"/>
                      <a:pt x="745499" y="693635"/>
                      <a:pt x="795131" y="604299"/>
                    </a:cubicBezTo>
                    <a:cubicBezTo>
                      <a:pt x="803272" y="589646"/>
                      <a:pt x="811034" y="556591"/>
                      <a:pt x="811034" y="556591"/>
                    </a:cubicBezTo>
                    <a:cubicBezTo>
                      <a:pt x="813684" y="538038"/>
                      <a:pt x="815633" y="519371"/>
                      <a:pt x="818985" y="500932"/>
                    </a:cubicBezTo>
                    <a:cubicBezTo>
                      <a:pt x="820940" y="490180"/>
                      <a:pt x="820874" y="478220"/>
                      <a:pt x="826936" y="469127"/>
                    </a:cubicBezTo>
                    <a:cubicBezTo>
                      <a:pt x="832237" y="461176"/>
                      <a:pt x="842839" y="458525"/>
                      <a:pt x="850790" y="453224"/>
                    </a:cubicBezTo>
                    <a:cubicBezTo>
                      <a:pt x="865920" y="456250"/>
                      <a:pt x="898095" y="460974"/>
                      <a:pt x="914400" y="469127"/>
                    </a:cubicBezTo>
                    <a:cubicBezTo>
                      <a:pt x="922947" y="473401"/>
                      <a:pt x="929957" y="480288"/>
                      <a:pt x="938254" y="485029"/>
                    </a:cubicBezTo>
                    <a:cubicBezTo>
                      <a:pt x="948546" y="490910"/>
                      <a:pt x="959458" y="495631"/>
                      <a:pt x="970060" y="500932"/>
                    </a:cubicBezTo>
                    <a:cubicBezTo>
                      <a:pt x="972710" y="511534"/>
                      <a:pt x="978011" y="521809"/>
                      <a:pt x="978011" y="532737"/>
                    </a:cubicBezTo>
                    <a:cubicBezTo>
                      <a:pt x="978011" y="580518"/>
                      <a:pt x="975987" y="628448"/>
                      <a:pt x="970060" y="675860"/>
                    </a:cubicBezTo>
                    <a:cubicBezTo>
                      <a:pt x="966365" y="705422"/>
                      <a:pt x="942645" y="750983"/>
                      <a:pt x="922352" y="771276"/>
                    </a:cubicBezTo>
                    <a:lnTo>
                      <a:pt x="898498" y="795130"/>
                    </a:lnTo>
                    <a:cubicBezTo>
                      <a:pt x="893260" y="810845"/>
                      <a:pt x="888657" y="831627"/>
                      <a:pt x="874644" y="842838"/>
                    </a:cubicBezTo>
                    <a:cubicBezTo>
                      <a:pt x="868099" y="848074"/>
                      <a:pt x="858741" y="848139"/>
                      <a:pt x="850790" y="850789"/>
                    </a:cubicBezTo>
                    <a:cubicBezTo>
                      <a:pt x="835311" y="897227"/>
                      <a:pt x="854950" y="854581"/>
                      <a:pt x="818985" y="890546"/>
                    </a:cubicBezTo>
                    <a:cubicBezTo>
                      <a:pt x="765980" y="943551"/>
                      <a:pt x="842834" y="887900"/>
                      <a:pt x="779228" y="930302"/>
                    </a:cubicBezTo>
                    <a:cubicBezTo>
                      <a:pt x="773927" y="940904"/>
                      <a:pt x="767995" y="951212"/>
                      <a:pt x="763326" y="962107"/>
                    </a:cubicBezTo>
                    <a:cubicBezTo>
                      <a:pt x="760024" y="969811"/>
                      <a:pt x="760610" y="979416"/>
                      <a:pt x="755374" y="985961"/>
                    </a:cubicBezTo>
                    <a:cubicBezTo>
                      <a:pt x="744163" y="999974"/>
                      <a:pt x="723382" y="1004577"/>
                      <a:pt x="707667" y="1009815"/>
                    </a:cubicBezTo>
                    <a:cubicBezTo>
                      <a:pt x="699716" y="1004514"/>
                      <a:pt x="692360" y="998187"/>
                      <a:pt x="683813" y="993913"/>
                    </a:cubicBezTo>
                    <a:cubicBezTo>
                      <a:pt x="667509" y="985761"/>
                      <a:pt x="635331" y="981036"/>
                      <a:pt x="620202" y="978010"/>
                    </a:cubicBezTo>
                    <a:cubicBezTo>
                      <a:pt x="551839" y="932434"/>
                      <a:pt x="638334" y="987076"/>
                      <a:pt x="572494" y="954156"/>
                    </a:cubicBezTo>
                    <a:cubicBezTo>
                      <a:pt x="563947" y="949882"/>
                      <a:pt x="556591" y="943554"/>
                      <a:pt x="548640" y="938253"/>
                    </a:cubicBezTo>
                    <a:cubicBezTo>
                      <a:pt x="543339" y="930302"/>
                      <a:pt x="526768" y="921862"/>
                      <a:pt x="532738" y="914400"/>
                    </a:cubicBezTo>
                    <a:cubicBezTo>
                      <a:pt x="543210" y="901311"/>
                      <a:pt x="580446" y="898497"/>
                      <a:pt x="580446" y="898497"/>
                    </a:cubicBezTo>
                    <a:cubicBezTo>
                      <a:pt x="648813" y="852918"/>
                      <a:pt x="562310" y="907566"/>
                      <a:pt x="628154" y="874643"/>
                    </a:cubicBezTo>
                    <a:cubicBezTo>
                      <a:pt x="689809" y="843815"/>
                      <a:pt x="615903" y="870774"/>
                      <a:pt x="675861" y="850789"/>
                    </a:cubicBezTo>
                    <a:cubicBezTo>
                      <a:pt x="683812" y="842838"/>
                      <a:pt x="693477" y="836291"/>
                      <a:pt x="699715" y="826935"/>
                    </a:cubicBezTo>
                    <a:cubicBezTo>
                      <a:pt x="704364" y="819961"/>
                      <a:pt x="702431" y="809626"/>
                      <a:pt x="707667" y="803081"/>
                    </a:cubicBezTo>
                    <a:cubicBezTo>
                      <a:pt x="713637" y="795619"/>
                      <a:pt x="723569" y="792480"/>
                      <a:pt x="731520" y="787179"/>
                    </a:cubicBezTo>
                    <a:cubicBezTo>
                      <a:pt x="734171" y="776577"/>
                      <a:pt x="737517" y="766125"/>
                      <a:pt x="739472" y="755373"/>
                    </a:cubicBezTo>
                    <a:cubicBezTo>
                      <a:pt x="742825" y="736934"/>
                      <a:pt x="743209" y="717975"/>
                      <a:pt x="747423" y="699714"/>
                    </a:cubicBezTo>
                    <a:cubicBezTo>
                      <a:pt x="751192" y="683381"/>
                      <a:pt x="758025" y="667909"/>
                      <a:pt x="763326" y="652007"/>
                    </a:cubicBezTo>
                    <a:lnTo>
                      <a:pt x="779228" y="604299"/>
                    </a:lnTo>
                    <a:cubicBezTo>
                      <a:pt x="781879" y="596348"/>
                      <a:pt x="782531" y="587419"/>
                      <a:pt x="787180" y="580445"/>
                    </a:cubicBezTo>
                    <a:lnTo>
                      <a:pt x="803082" y="556591"/>
                    </a:lnTo>
                    <a:cubicBezTo>
                      <a:pt x="803601" y="554516"/>
                      <a:pt x="814839" y="506115"/>
                      <a:pt x="818985" y="500932"/>
                    </a:cubicBezTo>
                    <a:cubicBezTo>
                      <a:pt x="870159" y="436963"/>
                      <a:pt x="833562" y="461176"/>
                      <a:pt x="834887" y="445273"/>
                    </a:cubicBezTo>
                    <a:close/>
                  </a:path>
                </a:pathLst>
              </a:custGeom>
              <a:solidFill>
                <a:srgbClr val="FB81C7"/>
              </a:solidFill>
              <a:ln>
                <a:solidFill>
                  <a:srgbClr val="F8BA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1393567">
              <a:off x="8234007" y="5482136"/>
              <a:ext cx="1491736" cy="1070023"/>
              <a:chOff x="8231523" y="5379324"/>
              <a:chExt cx="1491736" cy="1070023"/>
            </a:xfrm>
          </p:grpSpPr>
          <p:sp>
            <p:nvSpPr>
              <p:cNvPr id="275" name="타원 274"/>
              <p:cNvSpPr/>
              <p:nvPr/>
            </p:nvSpPr>
            <p:spPr>
              <a:xfrm>
                <a:off x="8231523" y="5443507"/>
                <a:ext cx="1005840" cy="1005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8861164" y="5693890"/>
                <a:ext cx="128366" cy="12836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8581913" y="5379324"/>
                <a:ext cx="128366" cy="1283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 rot="5400000">
                <a:off x="8970775" y="5658968"/>
                <a:ext cx="903761" cy="601206"/>
                <a:chOff x="4981215" y="1539101"/>
                <a:chExt cx="903761" cy="601206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4981215" y="1901162"/>
                  <a:ext cx="903761" cy="23914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5193380" y="1539101"/>
                  <a:ext cx="451881" cy="42599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5193380" y="1793417"/>
                  <a:ext cx="451881" cy="10774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0" name="그룹 289"/>
            <p:cNvGrpSpPr/>
            <p:nvPr/>
          </p:nvGrpSpPr>
          <p:grpSpPr>
            <a:xfrm>
              <a:off x="7820184" y="5304860"/>
              <a:ext cx="440745" cy="722232"/>
              <a:chOff x="2070100" y="3775075"/>
              <a:chExt cx="87190" cy="142875"/>
            </a:xfrm>
          </p:grpSpPr>
          <p:sp>
            <p:nvSpPr>
              <p:cNvPr id="291" name="자유형 290"/>
              <p:cNvSpPr/>
              <p:nvPr/>
            </p:nvSpPr>
            <p:spPr>
              <a:xfrm>
                <a:off x="2079625" y="3787775"/>
                <a:ext cx="23069" cy="130175"/>
              </a:xfrm>
              <a:custGeom>
                <a:avLst/>
                <a:gdLst>
                  <a:gd name="connsiteX0" fmla="*/ 0 w 23069"/>
                  <a:gd name="connsiteY0" fmla="*/ 0 h 130175"/>
                  <a:gd name="connsiteX1" fmla="*/ 9525 w 23069"/>
                  <a:gd name="connsiteY1" fmla="*/ 15875 h 130175"/>
                  <a:gd name="connsiteX2" fmla="*/ 15875 w 23069"/>
                  <a:gd name="connsiteY2" fmla="*/ 34925 h 130175"/>
                  <a:gd name="connsiteX3" fmla="*/ 22225 w 23069"/>
                  <a:gd name="connsiteY3" fmla="*/ 44450 h 130175"/>
                  <a:gd name="connsiteX4" fmla="*/ 22225 w 23069"/>
                  <a:gd name="connsiteY4" fmla="*/ 130175 h 13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9" h="130175">
                    <a:moveTo>
                      <a:pt x="0" y="0"/>
                    </a:moveTo>
                    <a:cubicBezTo>
                      <a:pt x="3175" y="5292"/>
                      <a:pt x="6971" y="10257"/>
                      <a:pt x="9525" y="15875"/>
                    </a:cubicBezTo>
                    <a:cubicBezTo>
                      <a:pt x="12295" y="21969"/>
                      <a:pt x="12162" y="29356"/>
                      <a:pt x="15875" y="34925"/>
                    </a:cubicBezTo>
                    <a:cubicBezTo>
                      <a:pt x="17992" y="38100"/>
                      <a:pt x="21971" y="40643"/>
                      <a:pt x="22225" y="44450"/>
                    </a:cubicBezTo>
                    <a:cubicBezTo>
                      <a:pt x="24126" y="72962"/>
                      <a:pt x="22225" y="101600"/>
                      <a:pt x="22225" y="130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자유형 291"/>
              <p:cNvSpPr/>
              <p:nvPr/>
            </p:nvSpPr>
            <p:spPr>
              <a:xfrm>
                <a:off x="2106309" y="3775075"/>
                <a:ext cx="31750" cy="142875"/>
              </a:xfrm>
              <a:custGeom>
                <a:avLst/>
                <a:gdLst>
                  <a:gd name="connsiteX0" fmla="*/ 0 w 31750"/>
                  <a:gd name="connsiteY0" fmla="*/ 0 h 142875"/>
                  <a:gd name="connsiteX1" fmla="*/ 9525 w 31750"/>
                  <a:gd name="connsiteY1" fmla="*/ 19050 h 142875"/>
                  <a:gd name="connsiteX2" fmla="*/ 22225 w 31750"/>
                  <a:gd name="connsiteY2" fmla="*/ 38100 h 142875"/>
                  <a:gd name="connsiteX3" fmla="*/ 31750 w 31750"/>
                  <a:gd name="connsiteY3" fmla="*/ 98425 h 142875"/>
                  <a:gd name="connsiteX4" fmla="*/ 28575 w 31750"/>
                  <a:gd name="connsiteY4" fmla="*/ 123825 h 142875"/>
                  <a:gd name="connsiteX5" fmla="*/ 22225 w 31750"/>
                  <a:gd name="connsiteY5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142875">
                    <a:moveTo>
                      <a:pt x="0" y="0"/>
                    </a:moveTo>
                    <a:cubicBezTo>
                      <a:pt x="3175" y="6350"/>
                      <a:pt x="5948" y="12918"/>
                      <a:pt x="9525" y="19050"/>
                    </a:cubicBezTo>
                    <a:cubicBezTo>
                      <a:pt x="13370" y="25642"/>
                      <a:pt x="22225" y="38100"/>
                      <a:pt x="22225" y="38100"/>
                    </a:cubicBezTo>
                    <a:cubicBezTo>
                      <a:pt x="29805" y="83582"/>
                      <a:pt x="26754" y="63454"/>
                      <a:pt x="31750" y="98425"/>
                    </a:cubicBezTo>
                    <a:cubicBezTo>
                      <a:pt x="30692" y="106892"/>
                      <a:pt x="30363" y="115482"/>
                      <a:pt x="28575" y="123825"/>
                    </a:cubicBezTo>
                    <a:cubicBezTo>
                      <a:pt x="27173" y="130370"/>
                      <a:pt x="22225" y="142875"/>
                      <a:pt x="22225" y="1428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자유형 292"/>
              <p:cNvSpPr/>
              <p:nvPr/>
            </p:nvSpPr>
            <p:spPr>
              <a:xfrm>
                <a:off x="2070100" y="3794125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>
              <a:xfrm rot="1372159">
                <a:off x="2081090" y="3849068"/>
                <a:ext cx="76200" cy="31750"/>
              </a:xfrm>
              <a:custGeom>
                <a:avLst/>
                <a:gdLst>
                  <a:gd name="connsiteX0" fmla="*/ 0 w 76200"/>
                  <a:gd name="connsiteY0" fmla="*/ 31750 h 31750"/>
                  <a:gd name="connsiteX1" fmla="*/ 15875 w 76200"/>
                  <a:gd name="connsiteY1" fmla="*/ 28575 h 31750"/>
                  <a:gd name="connsiteX2" fmla="*/ 34925 w 76200"/>
                  <a:gd name="connsiteY2" fmla="*/ 15875 h 31750"/>
                  <a:gd name="connsiteX3" fmla="*/ 63500 w 76200"/>
                  <a:gd name="connsiteY3" fmla="*/ 6350 h 31750"/>
                  <a:gd name="connsiteX4" fmla="*/ 76200 w 76200"/>
                  <a:gd name="connsiteY4" fmla="*/ 0 h 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1750">
                    <a:moveTo>
                      <a:pt x="0" y="31750"/>
                    </a:moveTo>
                    <a:cubicBezTo>
                      <a:pt x="5292" y="30692"/>
                      <a:pt x="10962" y="30808"/>
                      <a:pt x="15875" y="28575"/>
                    </a:cubicBezTo>
                    <a:cubicBezTo>
                      <a:pt x="22823" y="25417"/>
                      <a:pt x="27685" y="18288"/>
                      <a:pt x="34925" y="15875"/>
                    </a:cubicBezTo>
                    <a:lnTo>
                      <a:pt x="63500" y="6350"/>
                    </a:lnTo>
                    <a:cubicBezTo>
                      <a:pt x="74445" y="2702"/>
                      <a:pt x="70658" y="5542"/>
                      <a:pt x="76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5400000">
              <a:off x="7887160" y="5275458"/>
              <a:ext cx="1506297" cy="1014539"/>
              <a:chOff x="4523532" y="2026755"/>
              <a:chExt cx="2425907" cy="1633925"/>
            </a:xfrm>
          </p:grpSpPr>
          <p:sp>
            <p:nvSpPr>
              <p:cNvPr id="296" name="막힌 원호 295"/>
              <p:cNvSpPr/>
              <p:nvPr/>
            </p:nvSpPr>
            <p:spPr>
              <a:xfrm rot="10800000">
                <a:off x="5088835" y="2026755"/>
                <a:ext cx="1860604" cy="1633925"/>
              </a:xfrm>
              <a:prstGeom prst="blockArc">
                <a:avLst>
                  <a:gd name="adj1" fmla="val 12848614"/>
                  <a:gd name="adj2" fmla="val 19683910"/>
                  <a:gd name="adj3" fmla="val 1163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물결 296"/>
              <p:cNvSpPr/>
              <p:nvPr/>
            </p:nvSpPr>
            <p:spPr>
              <a:xfrm>
                <a:off x="4523532" y="3147675"/>
                <a:ext cx="907209" cy="231229"/>
              </a:xfrm>
              <a:prstGeom prst="wave">
                <a:avLst>
                  <a:gd name="adj1" fmla="val 12500"/>
                  <a:gd name="adj2" fmla="val 17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물결 297"/>
              <p:cNvSpPr/>
              <p:nvPr/>
            </p:nvSpPr>
            <p:spPr>
              <a:xfrm rot="3481323">
                <a:off x="4696753" y="2838828"/>
                <a:ext cx="907209" cy="231229"/>
              </a:xfrm>
              <a:prstGeom prst="wave">
                <a:avLst>
                  <a:gd name="adj1" fmla="val 12500"/>
                  <a:gd name="adj2" fmla="val 17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8617781" y="5455920"/>
              <a:ext cx="114739" cy="289560"/>
            </a:xfrm>
            <a:custGeom>
              <a:avLst/>
              <a:gdLst>
                <a:gd name="connsiteX0" fmla="*/ 15679 w 114739"/>
                <a:gd name="connsiteY0" fmla="*/ 0 h 289560"/>
                <a:gd name="connsiteX1" fmla="*/ 8059 w 114739"/>
                <a:gd name="connsiteY1" fmla="*/ 152400 h 289560"/>
                <a:gd name="connsiteX2" fmla="*/ 114739 w 114739"/>
                <a:gd name="connsiteY2" fmla="*/ 289560 h 289560"/>
                <a:gd name="connsiteX3" fmla="*/ 114739 w 114739"/>
                <a:gd name="connsiteY3" fmla="*/ 289560 h 289560"/>
                <a:gd name="connsiteX4" fmla="*/ 114739 w 114739"/>
                <a:gd name="connsiteY4" fmla="*/ 28956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39" h="289560">
                  <a:moveTo>
                    <a:pt x="15679" y="0"/>
                  </a:moveTo>
                  <a:cubicBezTo>
                    <a:pt x="3614" y="52070"/>
                    <a:pt x="-8451" y="104140"/>
                    <a:pt x="8059" y="152400"/>
                  </a:cubicBezTo>
                  <a:cubicBezTo>
                    <a:pt x="24569" y="200660"/>
                    <a:pt x="114739" y="289560"/>
                    <a:pt x="114739" y="289560"/>
                  </a:cubicBezTo>
                  <a:lnTo>
                    <a:pt x="114739" y="289560"/>
                  </a:lnTo>
                  <a:lnTo>
                    <a:pt x="114739" y="28956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9" name="그림 298" descr="말풍선이 있는 간단한 겨우살이 장식 장식 royalty-free 일러스트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50882">
              <a:off x="9042875" y="6280966"/>
              <a:ext cx="422330" cy="288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271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240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12월 펫 컨셉</vt:lpstr>
      <vt:lpstr>PowerPoint 프레젠테이션</vt:lpstr>
      <vt:lpstr>PowerPoint 프레젠테이션</vt:lpstr>
      <vt:lpstr>PowerPoint 프레젠테이션</vt:lpstr>
      <vt:lpstr>크리스마스 눈사람 특징</vt:lpstr>
      <vt:lpstr>크리스마스 눈사람 애니메이션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91</cp:revision>
  <dcterms:created xsi:type="dcterms:W3CDTF">2017-07-19T05:37:00Z</dcterms:created>
  <dcterms:modified xsi:type="dcterms:W3CDTF">2017-08-18T05:40:10Z</dcterms:modified>
</cp:coreProperties>
</file>