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8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6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1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6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3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7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9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9ABB-23C4-48E2-B9F7-67B3AE2FCFA0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1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smtClean="0"/>
              <a:t>월 </a:t>
            </a:r>
            <a:r>
              <a:rPr lang="ko-KR" altLang="en-US" smtClean="0"/>
              <a:t>펫 배너 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5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/>
          <p:cNvGrpSpPr/>
          <p:nvPr/>
        </p:nvGrpSpPr>
        <p:grpSpPr>
          <a:xfrm>
            <a:off x="1743076" y="1295399"/>
            <a:ext cx="8410574" cy="4257676"/>
            <a:chOff x="1228726" y="219074"/>
            <a:chExt cx="8410574" cy="4257676"/>
          </a:xfrm>
        </p:grpSpPr>
        <p:sp>
          <p:nvSpPr>
            <p:cNvPr id="2" name="직사각형 1"/>
            <p:cNvSpPr/>
            <p:nvPr/>
          </p:nvSpPr>
          <p:spPr>
            <a:xfrm>
              <a:off x="1228726" y="219075"/>
              <a:ext cx="8410574" cy="42576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3269003" y="343353"/>
              <a:ext cx="2436187" cy="827088"/>
              <a:chOff x="4878656" y="5140398"/>
              <a:chExt cx="3358525" cy="1497993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5765023" y="5149202"/>
                <a:ext cx="1545075" cy="1483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4878656" y="5155151"/>
                <a:ext cx="1545075" cy="1483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6692106" y="5140398"/>
                <a:ext cx="1545075" cy="1483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7164087" y="2877759"/>
              <a:ext cx="2281875" cy="764589"/>
              <a:chOff x="4878656" y="5140398"/>
              <a:chExt cx="3358525" cy="1497993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5765023" y="5149202"/>
                <a:ext cx="1545075" cy="1483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4878656" y="5155151"/>
                <a:ext cx="1545075" cy="1483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6692106" y="5140398"/>
                <a:ext cx="1545075" cy="1483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075522" y="1171710"/>
              <a:ext cx="2606132" cy="1023150"/>
              <a:chOff x="4878656" y="5140398"/>
              <a:chExt cx="3358525" cy="1497993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5765023" y="5149202"/>
                <a:ext cx="1545075" cy="1483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4878656" y="5155151"/>
                <a:ext cx="1545075" cy="1483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6692106" y="5140398"/>
                <a:ext cx="1545075" cy="1483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4088693" y="3159149"/>
              <a:ext cx="2175856" cy="808057"/>
              <a:chOff x="4878656" y="5140398"/>
              <a:chExt cx="3358525" cy="1497993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5765023" y="5149202"/>
                <a:ext cx="1545075" cy="1483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4878656" y="5155151"/>
                <a:ext cx="1545075" cy="1483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6692106" y="5140398"/>
                <a:ext cx="1545075" cy="1483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401969" y="2080383"/>
              <a:ext cx="2764369" cy="934876"/>
              <a:chOff x="4878656" y="5140398"/>
              <a:chExt cx="3358525" cy="1497993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5765023" y="5149202"/>
                <a:ext cx="1545075" cy="1483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4878656" y="5155151"/>
                <a:ext cx="1545075" cy="1483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6692106" y="5140398"/>
                <a:ext cx="1545075" cy="148324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33" t="1528" r="16990" b="22361"/>
            <a:stretch/>
          </p:blipFill>
          <p:spPr>
            <a:xfrm>
              <a:off x="4983600" y="474863"/>
              <a:ext cx="2882027" cy="3565125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5451860" y="2920990"/>
              <a:ext cx="1425186" cy="1442715"/>
              <a:chOff x="6400479" y="4488742"/>
              <a:chExt cx="2086615" cy="2112278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6671250" y="4803261"/>
                <a:ext cx="1545075" cy="148324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7443788" y="4488742"/>
                <a:ext cx="0" cy="62903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6400479" y="5544881"/>
                <a:ext cx="54154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7945554" y="5546212"/>
                <a:ext cx="54154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7443787" y="5971982"/>
                <a:ext cx="0" cy="62903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/>
            <p:cNvGrpSpPr/>
            <p:nvPr/>
          </p:nvGrpSpPr>
          <p:grpSpPr>
            <a:xfrm>
              <a:off x="5498794" y="1244629"/>
              <a:ext cx="1295624" cy="1311559"/>
              <a:chOff x="6400479" y="4488742"/>
              <a:chExt cx="2086615" cy="2112278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6671250" y="4803261"/>
                <a:ext cx="1545075" cy="148324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7443788" y="4488742"/>
                <a:ext cx="0" cy="62903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6400479" y="5544881"/>
                <a:ext cx="54154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7945554" y="5546212"/>
                <a:ext cx="54154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7443787" y="5971982"/>
                <a:ext cx="0" cy="62903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5693797" y="219074"/>
              <a:ext cx="1177840" cy="1106423"/>
              <a:chOff x="6400479" y="4640924"/>
              <a:chExt cx="2086615" cy="1960096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6671250" y="4803261"/>
                <a:ext cx="1545075" cy="148324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7443788" y="4640924"/>
                <a:ext cx="0" cy="47685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6400479" y="5544881"/>
                <a:ext cx="54154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7945554" y="5546212"/>
                <a:ext cx="54154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443787" y="5971982"/>
                <a:ext cx="0" cy="62903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7175734" y="4030714"/>
              <a:ext cx="2194832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도톰도톰</a:t>
              </a:r>
              <a:r>
                <a:rPr lang="ko-KR" altLang="en-US" dirty="0" smtClean="0"/>
                <a:t> 귀여운 발</a:t>
              </a:r>
              <a:endParaRPr lang="ko-KR" altLang="en-US" dirty="0"/>
            </a:p>
          </p:txBody>
        </p:sp>
        <p:cxnSp>
          <p:nvCxnSpPr>
            <p:cNvPr id="44" name="직선 연결선 43"/>
            <p:cNvCxnSpPr>
              <a:stCxn id="42" idx="1"/>
            </p:cNvCxnSpPr>
            <p:nvPr/>
          </p:nvCxnSpPr>
          <p:spPr>
            <a:xfrm flipH="1" flipV="1">
              <a:off x="6865034" y="4204141"/>
              <a:ext cx="310700" cy="112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24" idx="5"/>
            </p:cNvCxnSpPr>
            <p:nvPr/>
          </p:nvCxnSpPr>
          <p:spPr>
            <a:xfrm flipH="1" flipV="1">
              <a:off x="6537561" y="4000523"/>
              <a:ext cx="329964" cy="2031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899430" y="2341846"/>
              <a:ext cx="171874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옴팡지게</a:t>
              </a:r>
              <a:endParaRPr lang="en-US" altLang="ko-KR" dirty="0"/>
            </a:p>
            <a:p>
              <a:r>
                <a:rPr lang="ko-KR" altLang="en-US" err="1" smtClean="0"/>
                <a:t>똘망똘망한</a:t>
              </a:r>
              <a:r>
                <a:rPr lang="ko-KR" altLang="en-US" smtClean="0"/>
                <a:t> 눈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  <p:cxnSp>
          <p:nvCxnSpPr>
            <p:cNvPr id="50" name="직선 연결선 49"/>
            <p:cNvCxnSpPr>
              <a:stCxn id="49" idx="1"/>
            </p:cNvCxnSpPr>
            <p:nvPr/>
          </p:nvCxnSpPr>
          <p:spPr>
            <a:xfrm flipH="1" flipV="1">
              <a:off x="7042039" y="2665011"/>
              <a:ext cx="857391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endCxn id="31" idx="5"/>
            </p:cNvCxnSpPr>
            <p:nvPr/>
          </p:nvCxnSpPr>
          <p:spPr>
            <a:xfrm flipH="1" flipV="1">
              <a:off x="6485796" y="2226023"/>
              <a:ext cx="556243" cy="4257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180019" y="290197"/>
              <a:ext cx="18822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심플한 프로펠러</a:t>
              </a:r>
              <a:endParaRPr lang="ko-KR" altLang="en-US" dirty="0"/>
            </a:p>
          </p:txBody>
        </p:sp>
        <p:cxnSp>
          <p:nvCxnSpPr>
            <p:cNvPr id="57" name="직선 화살표 연결선 56"/>
            <p:cNvCxnSpPr>
              <a:stCxn id="55" idx="1"/>
            </p:cNvCxnSpPr>
            <p:nvPr/>
          </p:nvCxnSpPr>
          <p:spPr>
            <a:xfrm flipH="1">
              <a:off x="6677025" y="474863"/>
              <a:ext cx="502994" cy="1061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 rot="20700000">
              <a:off x="1249479" y="554832"/>
              <a:ext cx="2133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/>
                <a:t>오잉</a:t>
              </a:r>
              <a:r>
                <a:rPr lang="en-US" altLang="ko-KR" sz="2000" b="1" dirty="0" smtClean="0"/>
                <a:t>? </a:t>
              </a:r>
              <a:r>
                <a:rPr lang="ko-KR" altLang="en-US" sz="2000" b="1" smtClean="0"/>
                <a:t>이게 뭐지</a:t>
              </a:r>
              <a:r>
                <a:rPr lang="en-US" altLang="ko-KR" sz="2000" b="1" dirty="0" smtClean="0"/>
                <a:t>?</a:t>
              </a:r>
              <a:endParaRPr lang="ko-KR" altLang="en-US" sz="2000" b="1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34654" y="1884625"/>
              <a:ext cx="388920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smtClean="0"/>
                <a:t>요상하면서도</a:t>
              </a:r>
              <a:endParaRPr lang="en-US" altLang="ko-KR" sz="3200" b="1" dirty="0" smtClean="0"/>
            </a:p>
            <a:p>
              <a:r>
                <a:rPr lang="ko-KR" altLang="en-US" sz="3200" b="1" dirty="0" smtClean="0"/>
                <a:t>매력적인 </a:t>
              </a:r>
              <a:r>
                <a:rPr lang="ko-KR" altLang="en-US" sz="3200" b="1" dirty="0" err="1" smtClean="0"/>
                <a:t>냥봇</a:t>
              </a:r>
              <a:r>
                <a:rPr lang="ko-KR" altLang="en-US" sz="3200" b="1" dirty="0" smtClean="0"/>
                <a:t> 출시</a:t>
              </a:r>
              <a:r>
                <a:rPr lang="en-US" altLang="ko-KR" sz="3200" b="1" dirty="0" smtClean="0"/>
                <a:t>!</a:t>
              </a:r>
              <a:endParaRPr lang="ko-KR" altLang="en-US" sz="3200" b="1"/>
            </a:p>
          </p:txBody>
        </p:sp>
        <p:sp>
          <p:nvSpPr>
            <p:cNvPr id="72" name="TextBox 71"/>
            <p:cNvSpPr txBox="1"/>
            <p:nvPr/>
          </p:nvSpPr>
          <p:spPr>
            <a:xfrm rot="900000">
              <a:off x="2067609" y="1321700"/>
              <a:ext cx="3161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err="1" smtClean="0"/>
                <a:t>동그란게</a:t>
              </a:r>
              <a:r>
                <a:rPr lang="ko-KR" altLang="en-US" sz="1600" b="1" dirty="0" smtClean="0"/>
                <a:t> 하늘을 막 날아다니네</a:t>
              </a:r>
              <a:r>
                <a:rPr lang="en-US" altLang="ko-KR" sz="1600" b="1" dirty="0" smtClean="0"/>
                <a:t>?</a:t>
              </a:r>
              <a:endParaRPr lang="ko-KR" altLang="en-US" sz="1600" b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35593" y="4181223"/>
              <a:ext cx="4908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9</a:t>
              </a:r>
              <a:r>
                <a:rPr lang="ko-KR" altLang="en-US" sz="900" smtClean="0"/>
                <a:t>월 </a:t>
              </a:r>
              <a:r>
                <a:rPr lang="en-US" altLang="ko-KR" sz="900" dirty="0" smtClean="0"/>
                <a:t>7</a:t>
              </a:r>
              <a:r>
                <a:rPr lang="ko-KR" altLang="en-US" sz="900" smtClean="0"/>
                <a:t>일 점검 후부터 </a:t>
              </a:r>
              <a:r>
                <a:rPr lang="en-US" altLang="ko-KR" sz="900" dirty="0" smtClean="0"/>
                <a:t>10</a:t>
              </a:r>
              <a:r>
                <a:rPr lang="ko-KR" altLang="en-US" sz="900" smtClean="0"/>
                <a:t>월 </a:t>
              </a:r>
              <a:r>
                <a:rPr lang="en-US" altLang="ko-KR" sz="900" dirty="0" smtClean="0"/>
                <a:t>5</a:t>
              </a:r>
              <a:r>
                <a:rPr lang="ko-KR" altLang="en-US" sz="900" smtClean="0"/>
                <a:t>일 점검 전까지 펫 역사상 가장 이질적인 펫 냥봇을 만나보세요</a:t>
              </a:r>
              <a:r>
                <a:rPr lang="en-US" altLang="ko-KR" sz="900" dirty="0" smtClean="0"/>
                <a:t>!</a:t>
              </a:r>
              <a:endParaRPr lang="ko-KR" altLang="en-US" sz="90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0" y="12059"/>
            <a:ext cx="6296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하늘에</a:t>
            </a:r>
            <a:r>
              <a:rPr lang="en-US" altLang="ko-KR" dirty="0" smtClean="0"/>
              <a:t> </a:t>
            </a:r>
            <a:r>
              <a:rPr lang="ko-KR" altLang="en-US" smtClean="0"/>
              <a:t>떠 있는 괴물체에 대해 사람들이 수근대는 컨셉으로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오른쪽은 냥봇</a:t>
            </a:r>
            <a:r>
              <a:rPr lang="en-US" altLang="ko-KR" dirty="0" smtClean="0"/>
              <a:t>(</a:t>
            </a:r>
            <a:r>
              <a:rPr lang="ko-KR" altLang="en-US" smtClean="0"/>
              <a:t>펫 이름</a:t>
            </a:r>
            <a:r>
              <a:rPr lang="en-US" altLang="ko-KR" dirty="0" smtClean="0"/>
              <a:t>)</a:t>
            </a:r>
            <a:r>
              <a:rPr lang="ko-KR" altLang="en-US" smtClean="0"/>
              <a:t>의 주요 부분을 설명하고 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57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9월 펫 배너 컨셉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77</cp:revision>
  <dcterms:created xsi:type="dcterms:W3CDTF">2017-03-24T08:16:41Z</dcterms:created>
  <dcterms:modified xsi:type="dcterms:W3CDTF">2017-08-25T03:50:35Z</dcterms:modified>
</cp:coreProperties>
</file>