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8" r:id="rId3"/>
    <p:sldId id="276" r:id="rId4"/>
    <p:sldId id="275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8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9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6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1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86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02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6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3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7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9ABB-23C4-48E2-B9F7-67B3AE2FCFA0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9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A9ABB-23C4-48E2-B9F7-67B3AE2FCFA0}" type="datetimeFigureOut">
              <a:rPr lang="ko-KR" altLang="en-US" smtClean="0"/>
              <a:t>2017-09-22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C64A-D4AE-4AFE-B64B-666F69E7C0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1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배너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5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/>
          <p:cNvSpPr txBox="1"/>
          <p:nvPr/>
        </p:nvSpPr>
        <p:spPr>
          <a:xfrm>
            <a:off x="0" y="12059"/>
            <a:ext cx="776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할로윈</a:t>
            </a:r>
            <a:r>
              <a:rPr lang="ko-KR" altLang="en-US" dirty="0" smtClean="0"/>
              <a:t> 마을 배경으로 </a:t>
            </a:r>
            <a:r>
              <a:rPr lang="ko-KR" altLang="en-US" dirty="0" err="1" smtClean="0"/>
              <a:t>위니위즈가</a:t>
            </a:r>
            <a:r>
              <a:rPr lang="ko-KR" altLang="en-US" dirty="0" smtClean="0"/>
              <a:t> 해맑게 칼을 들고 </a:t>
            </a:r>
            <a:r>
              <a:rPr lang="ko-KR" altLang="en-US" smtClean="0"/>
              <a:t>사람들을 쫓아다닌다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686684" y="1085850"/>
            <a:ext cx="8176759" cy="4411147"/>
            <a:chOff x="1686684" y="1085850"/>
            <a:chExt cx="8176759" cy="4411147"/>
          </a:xfrm>
        </p:grpSpPr>
        <p:pic>
          <p:nvPicPr>
            <p:cNvPr id="17" name="Picture 6" descr="할로윈 배경에 대한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80" r="-1"/>
            <a:stretch/>
          </p:blipFill>
          <p:spPr bwMode="auto">
            <a:xfrm>
              <a:off x="9305232" y="1223209"/>
              <a:ext cx="556822" cy="4272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할로윈 배경에 대한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80" r="-1"/>
            <a:stretch/>
          </p:blipFill>
          <p:spPr bwMode="auto">
            <a:xfrm>
              <a:off x="8746342" y="1223209"/>
              <a:ext cx="556822" cy="4272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할로윈 배경에 대한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38"/>
            <a:stretch/>
          </p:blipFill>
          <p:spPr bwMode="auto">
            <a:xfrm>
              <a:off x="1686684" y="1224331"/>
              <a:ext cx="7061638" cy="4272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타원형 설명선 8"/>
            <p:cNvSpPr/>
            <p:nvPr/>
          </p:nvSpPr>
          <p:spPr>
            <a:xfrm>
              <a:off x="5835319" y="1419225"/>
              <a:ext cx="3944913" cy="3944913"/>
            </a:xfrm>
            <a:prstGeom prst="wedgeEllipseCallout">
              <a:avLst>
                <a:gd name="adj1" fmla="val -59671"/>
                <a:gd name="adj2" fmla="val 2717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749943" y="5257548"/>
              <a:ext cx="54809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solidFill>
                    <a:schemeClr val="bg1"/>
                  </a:solidFill>
                </a:rPr>
                <a:t>9</a:t>
              </a:r>
              <a:r>
                <a:rPr lang="ko-KR" altLang="en-US" sz="900" smtClean="0">
                  <a:solidFill>
                    <a:schemeClr val="bg1"/>
                  </a:solidFill>
                </a:rPr>
                <a:t>월 </a:t>
              </a:r>
              <a:r>
                <a:rPr lang="en-US" altLang="ko-KR" sz="900" dirty="0" smtClean="0">
                  <a:solidFill>
                    <a:schemeClr val="bg1"/>
                  </a:solidFill>
                </a:rPr>
                <a:t>28</a:t>
              </a:r>
              <a:r>
                <a:rPr lang="ko-KR" altLang="en-US" sz="900" smtClean="0">
                  <a:solidFill>
                    <a:schemeClr val="bg1"/>
                  </a:solidFill>
                </a:rPr>
                <a:t>일 점검 후부터 </a:t>
              </a:r>
              <a:r>
                <a:rPr lang="en-US" altLang="ko-KR" sz="900" dirty="0" smtClean="0">
                  <a:solidFill>
                    <a:schemeClr val="bg1"/>
                  </a:solidFill>
                </a:rPr>
                <a:t>11</a:t>
              </a:r>
              <a:r>
                <a:rPr lang="ko-KR" altLang="en-US" sz="900" smtClean="0">
                  <a:solidFill>
                    <a:schemeClr val="bg1"/>
                  </a:solidFill>
                </a:rPr>
                <a:t>월 </a:t>
              </a:r>
              <a:r>
                <a:rPr lang="en-US" altLang="ko-KR" sz="900" dirty="0">
                  <a:solidFill>
                    <a:schemeClr val="bg1"/>
                  </a:solidFill>
                </a:rPr>
                <a:t>2</a:t>
              </a:r>
              <a:r>
                <a:rPr lang="ko-KR" altLang="en-US" sz="900" smtClean="0">
                  <a:solidFill>
                    <a:schemeClr val="bg1"/>
                  </a:solidFill>
                </a:rPr>
                <a:t>일 점검 전까지 </a:t>
              </a:r>
              <a:r>
                <a:rPr lang="ko-KR" altLang="en-US" sz="900" smtClean="0">
                  <a:solidFill>
                    <a:schemeClr val="bg1"/>
                  </a:solidFill>
                </a:rPr>
                <a:t>깜찍 </a:t>
              </a:r>
              <a:r>
                <a:rPr lang="ko-KR" altLang="en-US" sz="900" smtClean="0">
                  <a:solidFill>
                    <a:schemeClr val="bg1"/>
                  </a:solidFill>
                </a:rPr>
                <a:t>살벌 위니위즈를 </a:t>
              </a:r>
              <a:r>
                <a:rPr lang="en-US" altLang="ko-KR" sz="900" dirty="0" smtClean="0">
                  <a:solidFill>
                    <a:schemeClr val="bg1"/>
                  </a:solidFill>
                </a:rPr>
                <a:t>‘</a:t>
              </a:r>
              <a:r>
                <a:rPr lang="ko-KR" altLang="en-US" sz="900" smtClean="0">
                  <a:solidFill>
                    <a:schemeClr val="bg1"/>
                  </a:solidFill>
                </a:rPr>
                <a:t>캡슐머신</a:t>
              </a:r>
              <a:r>
                <a:rPr lang="en-US" altLang="ko-KR" sz="900" dirty="0" smtClean="0">
                  <a:solidFill>
                    <a:schemeClr val="bg1"/>
                  </a:solidFill>
                </a:rPr>
                <a:t>’</a:t>
              </a:r>
              <a:r>
                <a:rPr lang="ko-KR" altLang="en-US" sz="900" smtClean="0">
                  <a:solidFill>
                    <a:schemeClr val="bg1"/>
                  </a:solidFill>
                </a:rPr>
                <a:t>에서 획득할 수 있습니다</a:t>
              </a:r>
              <a:r>
                <a:rPr lang="en-US" altLang="ko-KR" sz="900" dirty="0" smtClean="0">
                  <a:solidFill>
                    <a:schemeClr val="bg1"/>
                  </a:solidFill>
                </a:rPr>
                <a:t>.</a:t>
              </a:r>
              <a:endParaRPr lang="ko-KR" altLang="en-US" sz="900">
                <a:solidFill>
                  <a:schemeClr val="bg1"/>
                </a:solidFill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4930284" y="1085850"/>
              <a:ext cx="4933159" cy="4111234"/>
              <a:chOff x="5082684" y="1085850"/>
              <a:chExt cx="4933159" cy="4111234"/>
            </a:xfrm>
          </p:grpSpPr>
          <p:sp>
            <p:nvSpPr>
              <p:cNvPr id="72" name="TextBox 71"/>
              <p:cNvSpPr txBox="1"/>
              <p:nvPr/>
            </p:nvSpPr>
            <p:spPr>
              <a:xfrm rot="900000">
                <a:off x="5082684" y="1851116"/>
                <a:ext cx="26180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err="1" smtClean="0">
                    <a:ln w="3175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꺄하하하하</a:t>
                </a:r>
                <a:r>
                  <a:rPr lang="en-US" altLang="ko-KR" sz="1600" b="1" dirty="0" smtClean="0">
                    <a:ln w="3175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~ </a:t>
                </a:r>
                <a:r>
                  <a:rPr lang="ko-KR" altLang="en-US" sz="1600" b="1" smtClean="0">
                    <a:ln w="3175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거기 서</a:t>
                </a:r>
                <a:r>
                  <a:rPr lang="en-US" altLang="ko-KR" sz="1600" b="1" dirty="0" smtClean="0">
                    <a:ln w="3175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~~</a:t>
                </a:r>
                <a:r>
                  <a:rPr lang="ko-KR" altLang="en-US" sz="1600" b="1" smtClean="0">
                    <a:ln w="3175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♥</a:t>
                </a:r>
                <a:endParaRPr lang="ko-KR" altLang="en-US" sz="1600" b="1">
                  <a:ln w="3175"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8687184" y="3549940"/>
                <a:ext cx="1328659" cy="1598930"/>
                <a:chOff x="8747840" y="3511840"/>
                <a:chExt cx="1328659" cy="1598930"/>
              </a:xfrm>
            </p:grpSpPr>
            <p:sp>
              <p:nvSpPr>
                <p:cNvPr id="4" name="아래쪽 화살표 3"/>
                <p:cNvSpPr/>
                <p:nvPr/>
              </p:nvSpPr>
              <p:spPr>
                <a:xfrm rot="13466961">
                  <a:off x="8985787" y="4692586"/>
                  <a:ext cx="139125" cy="191467"/>
                </a:xfrm>
                <a:prstGeom prst="down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8747840" y="4741438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 smtClean="0"/>
                    <a:t>?</a:t>
                  </a:r>
                  <a:endParaRPr lang="ko-KR" altLang="en-US" b="1"/>
                </a:p>
              </p:txBody>
            </p:sp>
            <p:pic>
              <p:nvPicPr>
                <p:cNvPr id="63" name="Picture 2" descr="https://s3.orbi.kr/data/file/united/3553643888_jUEVYyQT_16aROnCZZ0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100000" l="0" r="100000">
                              <a14:foregroundMark x1="10333" y1="14000" x2="61667" y2="91333"/>
                              <a14:foregroundMark x1="85667" y1="22667" x2="48333" y2="10000"/>
                              <a14:foregroundMark x1="89000" y1="6667" x2="50000" y2="4667"/>
                              <a14:foregroundMark x1="37667" y1="11000" x2="5667" y2="34000"/>
                              <a14:foregroundMark x1="13000" y1="9667" x2="14000" y2="98667"/>
                              <a14:foregroundMark x1="7667" y1="89333" x2="60000" y2="92667"/>
                              <a14:foregroundMark x1="71333" y1="38667" x2="52667" y2="92000"/>
                              <a14:foregroundMark x1="71333" y1="56333" x2="57000" y2="82667"/>
                              <a14:foregroundMark x1="87667" y1="34333" x2="14667" y2="15667"/>
                              <a14:foregroundMark x1="30333" y1="14333" x2="3333" y2="26000"/>
                              <a14:foregroundMark x1="9000" y1="16667" x2="16667" y2="37000"/>
                              <a14:foregroundMark x1="21000" y1="9333" x2="4667" y2="66000"/>
                              <a14:foregroundMark x1="86333" y1="41333" x2="45667" y2="41000"/>
                              <a14:foregroundMark x1="85333" y1="47667" x2="66667" y2="41667"/>
                              <a14:foregroundMark x1="74000" y1="51667" x2="80000" y2="33667"/>
                              <a14:foregroundMark x1="86667" y1="10000" x2="81000" y2="37000"/>
                              <a14:backgroundMark x1="78000" y1="53667" x2="75333" y2="71333"/>
                              <a14:backgroundMark x1="74000" y1="56667" x2="71000" y2="680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64640" y="3511840"/>
                  <a:ext cx="1211859" cy="12118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85" t="3453" r="18838"/>
              <a:stretch/>
            </p:blipFill>
            <p:spPr>
              <a:xfrm>
                <a:off x="6972299" y="1085850"/>
                <a:ext cx="2247901" cy="4111234"/>
              </a:xfrm>
              <a:prstGeom prst="rect">
                <a:avLst/>
              </a:prstGeom>
            </p:spPr>
          </p:pic>
        </p:grpSp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85" t="3453" r="18838"/>
            <a:stretch/>
          </p:blipFill>
          <p:spPr>
            <a:xfrm>
              <a:off x="5155954" y="4267200"/>
              <a:ext cx="254985" cy="466348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1707157" y="2109737"/>
              <a:ext cx="390363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 err="1" smtClean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</a:rPr>
                <a:t>할로윈</a:t>
              </a:r>
              <a:r>
                <a:rPr lang="ko-KR" altLang="en-US" sz="3200" b="1" dirty="0" smtClean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</a:rPr>
                <a:t> 밤</a:t>
              </a:r>
              <a:r>
                <a:rPr lang="en-US" altLang="ko-KR" sz="3200" b="1" dirty="0" smtClean="0">
                  <a:ln w="3175">
                    <a:solidFill>
                      <a:schemeClr val="tx1"/>
                    </a:solidFill>
                  </a:ln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/>
              </a:r>
              <a:br>
                <a:rPr lang="en-US" altLang="ko-KR" sz="3200" b="1" dirty="0" smtClean="0">
                  <a:ln w="3175">
                    <a:solidFill>
                      <a:schemeClr val="tx1"/>
                    </a:solidFill>
                  </a:ln>
                  <a:latin typeface="HY얕은샘물M" panose="02030600000101010101" pitchFamily="18" charset="-127"/>
                  <a:ea typeface="HY얕은샘물M" panose="02030600000101010101" pitchFamily="18" charset="-127"/>
                </a:rPr>
              </a:br>
              <a:r>
                <a:rPr lang="ko-KR" altLang="en-US" sz="3200" b="1" smtClean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깜찍</a:t>
              </a:r>
              <a:r>
                <a:rPr lang="ko-KR" altLang="en-US" sz="3200" b="1" smtClean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</a:rPr>
                <a:t> </a:t>
              </a:r>
              <a:r>
                <a:rPr lang="ko-KR" altLang="en-US" sz="3200" b="1" dirty="0" smtClean="0">
                  <a:ln w="3175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휴먼편지체" panose="02030504000101010101" pitchFamily="18" charset="-127"/>
                  <a:ea typeface="휴먼편지체" panose="02030504000101010101" pitchFamily="18" charset="-127"/>
                </a:rPr>
                <a:t>살벌</a:t>
              </a:r>
              <a:r>
                <a:rPr lang="ko-KR" altLang="en-US" sz="3200" b="1" dirty="0" smtClean="0">
                  <a:ln w="3175">
                    <a:solidFill>
                      <a:schemeClr val="tx1"/>
                    </a:solidFill>
                  </a:ln>
                </a:rPr>
                <a:t> </a:t>
              </a:r>
              <a:r>
                <a:rPr lang="ko-KR" altLang="en-US" sz="3200" b="1" dirty="0" err="1" smtClean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</a:rPr>
                <a:t>위니위즈와</a:t>
              </a:r>
              <a:endParaRPr lang="en-US" altLang="ko-KR" sz="3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endParaRPr>
            </a:p>
            <a:p>
              <a:r>
                <a:rPr lang="ko-KR" altLang="en-US" sz="3200" b="1" dirty="0" smtClean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</a:rPr>
                <a:t>신나는</a:t>
              </a:r>
              <a:r>
                <a:rPr lang="en-US" altLang="ko-KR" sz="3200" b="1" dirty="0" smtClean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</a:rPr>
                <a:t>(?)</a:t>
              </a:r>
              <a:r>
                <a:rPr lang="ko-KR" altLang="en-US" sz="3200" b="1" smtClean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</a:rPr>
                <a:t> 술래잡기</a:t>
              </a:r>
              <a:r>
                <a:rPr lang="en-US" altLang="ko-KR" sz="3200" b="1" dirty="0" smtClean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</a:rPr>
                <a:t>!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580209" y="4078684"/>
              <a:ext cx="426575" cy="285805"/>
              <a:chOff x="383421" y="4724887"/>
              <a:chExt cx="914400" cy="612648"/>
            </a:xfrm>
          </p:grpSpPr>
          <p:sp>
            <p:nvSpPr>
              <p:cNvPr id="10" name="모서리가 둥근 사각형 설명선 9"/>
              <p:cNvSpPr/>
              <p:nvPr/>
            </p:nvSpPr>
            <p:spPr>
              <a:xfrm>
                <a:off x="383421" y="4724887"/>
                <a:ext cx="914400" cy="612648"/>
              </a:xfrm>
              <a:prstGeom prst="wedgeRoundRectCallout">
                <a:avLst>
                  <a:gd name="adj1" fmla="val 75182"/>
                  <a:gd name="adj2" fmla="val 52502"/>
                  <a:gd name="adj3" fmla="val 1666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하트 10"/>
              <p:cNvSpPr/>
              <p:nvPr/>
            </p:nvSpPr>
            <p:spPr>
              <a:xfrm>
                <a:off x="668430" y="4868904"/>
                <a:ext cx="320492" cy="320492"/>
              </a:xfrm>
              <a:prstGeom prst="hear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243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e01.alicdn.com/kf/HTB1eH1gNFXXXXXsXFXXq6xXFXXXs/-font-b-Halloween-b-font-Ghost-Castle-font-b-Village-b-font-Cartoon-Pattern-Wa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1" t="19126" r="2666" b="11250"/>
          <a:stretch/>
        </p:blipFill>
        <p:spPr bwMode="auto">
          <a:xfrm>
            <a:off x="188657" y="3824715"/>
            <a:ext cx="3450491" cy="291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관련 이미지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2"/>
          <a:stretch/>
        </p:blipFill>
        <p:spPr bwMode="auto">
          <a:xfrm>
            <a:off x="188657" y="868124"/>
            <a:ext cx="3945445" cy="29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age.auction.co.kr/itemimage/78/c9/ca/78c9cabc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02" y="1873004"/>
            <a:ext cx="1951711" cy="19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할로윈 배경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148" y="3824715"/>
            <a:ext cx="5744535" cy="291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12059"/>
            <a:ext cx="565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아래와 같이 </a:t>
            </a:r>
            <a:r>
              <a:rPr lang="ko-KR" altLang="en-US" dirty="0" err="1" smtClean="0"/>
              <a:t>할로윈</a:t>
            </a:r>
            <a:r>
              <a:rPr lang="ko-KR" altLang="en-US" dirty="0" smtClean="0"/>
              <a:t> 마을의 밤을 배경으로 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" name="Picture 4" descr="할로윈 배경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812" y="868123"/>
            <a:ext cx="3945445" cy="295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8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달콤살벌 연인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6" t="45963" r="12232" b="6878"/>
          <a:stretch/>
        </p:blipFill>
        <p:spPr bwMode="auto">
          <a:xfrm>
            <a:off x="6175483" y="1830771"/>
            <a:ext cx="3673367" cy="321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821457" y="2996923"/>
            <a:ext cx="39036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할로윈</a:t>
            </a:r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 밤</a:t>
            </a:r>
            <a:r>
              <a:rPr lang="en-US" altLang="ko-KR" sz="3200" b="1" dirty="0" smtClean="0">
                <a:ln w="3175">
                  <a:solidFill>
                    <a:schemeClr val="tx1"/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  <a:t/>
            </a:r>
            <a:br>
              <a:rPr lang="en-US" altLang="ko-KR" sz="3200" b="1" dirty="0" smtClean="0">
                <a:ln w="3175">
                  <a:solidFill>
                    <a:schemeClr val="tx1"/>
                  </a:solidFill>
                </a:ln>
                <a:latin typeface="HY얕은샘물M" panose="02030600000101010101" pitchFamily="18" charset="-127"/>
                <a:ea typeface="HY얕은샘물M" panose="02030600000101010101" pitchFamily="18" charset="-127"/>
              </a:rPr>
            </a:br>
            <a:r>
              <a:rPr lang="ko-KR" altLang="en-US" sz="3200" b="1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깜찍</a:t>
            </a:r>
            <a:r>
              <a:rPr lang="ko-KR" altLang="en-US" sz="3200" b="1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 </a:t>
            </a:r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살벌</a:t>
            </a:r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ko-KR" altLang="en-US" sz="3200" b="1" dirty="0" err="1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위니위즈와</a:t>
            </a:r>
            <a:endParaRPr lang="en-US" altLang="ko-KR" sz="32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  <a:p>
            <a:r>
              <a:rPr lang="ko-KR" altLang="en-US" sz="32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신나는</a:t>
            </a:r>
            <a:r>
              <a:rPr lang="en-US" altLang="ko-KR" sz="32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(?)</a:t>
            </a:r>
            <a:r>
              <a:rPr lang="ko-KR" altLang="en-US" sz="3200" b="1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 술래잡기</a:t>
            </a:r>
            <a:r>
              <a:rPr lang="en-US" altLang="ko-KR" sz="32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12059"/>
            <a:ext cx="816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아래 예시와 같이 </a:t>
            </a:r>
            <a:r>
              <a:rPr lang="en-US" altLang="ko-KR" dirty="0" smtClean="0"/>
              <a:t>‘</a:t>
            </a:r>
            <a:r>
              <a:rPr lang="ko-KR" altLang="en-US" smtClean="0"/>
              <a:t>살벌</a:t>
            </a:r>
            <a:r>
              <a:rPr lang="en-US" altLang="ko-KR" dirty="0" smtClean="0"/>
              <a:t>’ </a:t>
            </a:r>
            <a:r>
              <a:rPr lang="ko-KR" altLang="en-US" smtClean="0"/>
              <a:t>이라는 단어가 다른 단어와 다른 형태로 들어가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02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타원형 설명선 111"/>
          <p:cNvSpPr/>
          <p:nvPr/>
        </p:nvSpPr>
        <p:spPr>
          <a:xfrm>
            <a:off x="2086395" y="1238364"/>
            <a:ext cx="3944913" cy="3944913"/>
          </a:xfrm>
          <a:prstGeom prst="wedgeEllipseCallout">
            <a:avLst>
              <a:gd name="adj1" fmla="val -54842"/>
              <a:gd name="adj2" fmla="val 286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0" y="12059"/>
            <a:ext cx="9906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아래와 같이 </a:t>
            </a:r>
            <a:r>
              <a:rPr lang="ko-KR" altLang="en-US" dirty="0" err="1" smtClean="0"/>
              <a:t>할로윈</a:t>
            </a:r>
            <a:r>
              <a:rPr lang="ko-KR" altLang="en-US" dirty="0" smtClean="0"/>
              <a:t> 마을을 헤집고 돌아다니는 </a:t>
            </a:r>
            <a:r>
              <a:rPr lang="ko-KR" altLang="en-US" dirty="0" err="1" smtClean="0"/>
              <a:t>위니위즈의</a:t>
            </a:r>
            <a:r>
              <a:rPr lang="ko-KR" altLang="en-US" dirty="0" smtClean="0"/>
              <a:t> 실루엣을 확대해서 보여주는 </a:t>
            </a:r>
            <a:r>
              <a:rPr lang="ko-KR" altLang="en-US" dirty="0" err="1" smtClean="0"/>
              <a:t>컨셉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/>
              <a:t>확대된 위니위즈 뒤로 위니위즈에게 </a:t>
            </a:r>
            <a:r>
              <a:rPr lang="ko-KR" altLang="en-US" smtClean="0"/>
              <a:t>이미 당한 피해자가 </a:t>
            </a:r>
            <a:r>
              <a:rPr lang="ko-KR" altLang="en-US"/>
              <a:t>쓰러져서 다잉 메시지를 남기고 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 rot="900000">
            <a:off x="777383" y="2060665"/>
            <a:ext cx="2618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꺄하하하하</a:t>
            </a:r>
            <a:r>
              <a:rPr lang="en-US" altLang="ko-KR" sz="16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~ </a:t>
            </a:r>
            <a:r>
              <a:rPr lang="ko-KR" altLang="en-US" sz="1600" b="1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거기 서</a:t>
            </a:r>
            <a:r>
              <a:rPr lang="en-US" altLang="ko-KR" sz="1600" b="1" dirty="0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~~</a:t>
            </a:r>
            <a:r>
              <a:rPr lang="ko-KR" altLang="en-US" sz="1600" b="1" smtClean="0">
                <a:ln w="3175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♥</a:t>
            </a:r>
            <a:endParaRPr lang="ko-KR" altLang="en-US" sz="1600" b="1">
              <a:ln w="31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451059" y="3549940"/>
            <a:ext cx="1211859" cy="1606075"/>
            <a:chOff x="8864640" y="3511840"/>
            <a:chExt cx="1211859" cy="1606075"/>
          </a:xfrm>
        </p:grpSpPr>
        <p:sp>
          <p:nvSpPr>
            <p:cNvPr id="4" name="아래쪽 화살표 3"/>
            <p:cNvSpPr/>
            <p:nvPr/>
          </p:nvSpPr>
          <p:spPr>
            <a:xfrm rot="12502831">
              <a:off x="9117635" y="4692812"/>
              <a:ext cx="168518" cy="239236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885156" y="4748583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?</a:t>
              </a:r>
              <a:endParaRPr lang="ko-KR" altLang="en-US" b="1"/>
            </a:p>
          </p:txBody>
        </p:sp>
        <p:pic>
          <p:nvPicPr>
            <p:cNvPr id="63" name="Picture 2" descr="https://s3.orbi.kr/data/file/united/3553643888_jUEVYyQT_16aROnCZZ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0333" y1="14000" x2="61667" y2="91333"/>
                          <a14:foregroundMark x1="85667" y1="22667" x2="48333" y2="10000"/>
                          <a14:foregroundMark x1="89000" y1="6667" x2="50000" y2="4667"/>
                          <a14:foregroundMark x1="37667" y1="11000" x2="5667" y2="34000"/>
                          <a14:foregroundMark x1="13000" y1="9667" x2="14000" y2="98667"/>
                          <a14:foregroundMark x1="7667" y1="89333" x2="60000" y2="92667"/>
                          <a14:foregroundMark x1="71333" y1="38667" x2="52667" y2="92000"/>
                          <a14:foregroundMark x1="71333" y1="56333" x2="57000" y2="82667"/>
                          <a14:foregroundMark x1="87667" y1="34333" x2="14667" y2="15667"/>
                          <a14:foregroundMark x1="30333" y1="14333" x2="3333" y2="26000"/>
                          <a14:foregroundMark x1="9000" y1="16667" x2="16667" y2="37000"/>
                          <a14:foregroundMark x1="21000" y1="9333" x2="4667" y2="66000"/>
                          <a14:foregroundMark x1="86333" y1="41333" x2="45667" y2="41000"/>
                          <a14:foregroundMark x1="85333" y1="47667" x2="66667" y2="41667"/>
                          <a14:foregroundMark x1="74000" y1="51667" x2="80000" y2="33667"/>
                          <a14:foregroundMark x1="86667" y1="10000" x2="81000" y2="37000"/>
                          <a14:backgroundMark x1="78000" y1="53667" x2="75333" y2="71333"/>
                          <a14:backgroundMark x1="74000" y1="56667" x2="71000" y2="68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4640" y="3511840"/>
              <a:ext cx="1211859" cy="1211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t="3453" r="18838"/>
          <a:stretch/>
        </p:blipFill>
        <p:spPr>
          <a:xfrm>
            <a:off x="2619374" y="1228725"/>
            <a:ext cx="2247901" cy="411123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5" t="3453" r="18838"/>
          <a:stretch/>
        </p:blipFill>
        <p:spPr>
          <a:xfrm>
            <a:off x="1574554" y="4133850"/>
            <a:ext cx="254985" cy="466348"/>
          </a:xfrm>
          <a:prstGeom prst="rect">
            <a:avLst/>
          </a:prstGeom>
        </p:spPr>
      </p:pic>
      <p:sp>
        <p:nvSpPr>
          <p:cNvPr id="113" name="모서리가 둥근 사각형 설명선 112"/>
          <p:cNvSpPr/>
          <p:nvPr/>
        </p:nvSpPr>
        <p:spPr>
          <a:xfrm>
            <a:off x="978818" y="4078493"/>
            <a:ext cx="426575" cy="285805"/>
          </a:xfrm>
          <a:prstGeom prst="wedgeRoundRectCallout">
            <a:avLst>
              <a:gd name="adj1" fmla="val 75182"/>
              <a:gd name="adj2" fmla="val 5250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하트 113"/>
          <p:cNvSpPr/>
          <p:nvPr/>
        </p:nvSpPr>
        <p:spPr>
          <a:xfrm>
            <a:off x="1111777" y="4145678"/>
            <a:ext cx="149512" cy="149512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Picture 2" descr="https://s3.orbi.kr/data/file/united/3553643888_jUEVYyQT_16aROnCZZ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235" y="3226206"/>
            <a:ext cx="1211859" cy="121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7383855" y="4732026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위니위즈로</a:t>
            </a:r>
            <a:r>
              <a:rPr lang="ko-KR" altLang="en-US" sz="1000" dirty="0" smtClean="0"/>
              <a:t> 텍스트 변경</a:t>
            </a:r>
            <a:endParaRPr lang="ko-KR" altLang="en-US" sz="1000" dirty="0"/>
          </a:p>
        </p:txBody>
      </p:sp>
      <p:cxnSp>
        <p:nvCxnSpPr>
          <p:cNvPr id="118" name="직선 화살표 연결선 117"/>
          <p:cNvCxnSpPr/>
          <p:nvPr/>
        </p:nvCxnSpPr>
        <p:spPr>
          <a:xfrm flipV="1">
            <a:off x="8398669" y="4522107"/>
            <a:ext cx="52691" cy="19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른쪽 화살표 8"/>
          <p:cNvSpPr/>
          <p:nvPr/>
        </p:nvSpPr>
        <p:spPr>
          <a:xfrm>
            <a:off x="5585878" y="3593861"/>
            <a:ext cx="211032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/>
          <a:srcRect l="16925" t="20422" r="15529" b="24073"/>
          <a:stretch/>
        </p:blipFill>
        <p:spPr>
          <a:xfrm>
            <a:off x="8124825" y="4229100"/>
            <a:ext cx="547688" cy="32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95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HY얕은샘물M</vt:lpstr>
      <vt:lpstr>맑은 고딕</vt:lpstr>
      <vt:lpstr>휴먼편지체</vt:lpstr>
      <vt:lpstr>Arial</vt:lpstr>
      <vt:lpstr>Office 테마</vt:lpstr>
      <vt:lpstr>10월 펫 배너 컨셉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96</cp:revision>
  <dcterms:created xsi:type="dcterms:W3CDTF">2017-03-24T08:16:41Z</dcterms:created>
  <dcterms:modified xsi:type="dcterms:W3CDTF">2017-09-22T08:02:26Z</dcterms:modified>
</cp:coreProperties>
</file>