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99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97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31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82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4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5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46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8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17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9230E-485A-47B8-B7B6-CDC8AD1F1E88}" type="datetimeFigureOut">
              <a:rPr lang="ko-KR" altLang="en-US" smtClean="0"/>
              <a:t>2017-09-28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jpe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1.jpeg"/><Relationship Id="rId9" Type="http://schemas.openxmlformats.org/officeDocument/2006/relationships/image" Target="../media/image9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smtClean="0"/>
              <a:t>월 펫 컨셉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0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꼬마 코끼리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사이즈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733168"/>
            <a:ext cx="12192000" cy="6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/>
              <a:t>인간형으로 </a:t>
            </a:r>
            <a:r>
              <a:rPr lang="en-US" altLang="ko-KR" sz="800" dirty="0" smtClean="0"/>
              <a:t>2</a:t>
            </a:r>
            <a:r>
              <a:rPr lang="ko-KR" altLang="en-US" sz="800" smtClean="0"/>
              <a:t>족 보행을 한다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펭귄보다 보다 크기가 약간 더 크다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펭귄보다 가로 사이즈도 더 크다</a:t>
            </a:r>
            <a:r>
              <a:rPr lang="en-US" altLang="ko-KR" sz="800" dirty="0" smtClean="0"/>
              <a:t>.</a:t>
            </a:r>
          </a:p>
        </p:txBody>
      </p:sp>
      <p:pic>
        <p:nvPicPr>
          <p:cNvPr id="31" name="Picture 2" descr="https://i.pinimg.com/originals/bd/4b/76/bd4b76a27d9bd7b69af79d90f02a7eb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9" t="54690" r="8088" b="10241"/>
          <a:stretch/>
        </p:blipFill>
        <p:spPr bwMode="auto">
          <a:xfrm>
            <a:off x="678866" y="4852719"/>
            <a:ext cx="1384978" cy="181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https://i.pinimg.com/originals/bd/4b/76/bd4b76a27d9bd7b69af79d90f02a7eb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9" t="54690" r="8088" b="10241"/>
          <a:stretch/>
        </p:blipFill>
        <p:spPr bwMode="auto">
          <a:xfrm>
            <a:off x="2742274" y="2898419"/>
            <a:ext cx="1384978" cy="181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83" y="1518671"/>
            <a:ext cx="1587176" cy="3215809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896563" y="4638406"/>
            <a:ext cx="327720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975033" y="2721846"/>
            <a:ext cx="0" cy="392434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795917" y="2721846"/>
            <a:ext cx="0" cy="392434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944936" y="3126575"/>
            <a:ext cx="327720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11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꼬마 코끼리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형태 예시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914400"/>
            <a:ext cx="12192000" cy="86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아래와 같이 인간형으로 </a:t>
            </a:r>
            <a:r>
              <a:rPr lang="en-US" altLang="ko-KR" sz="1000" dirty="0" smtClean="0"/>
              <a:t>2</a:t>
            </a:r>
            <a:r>
              <a:rPr lang="ko-KR" altLang="en-US" sz="1000" smtClean="0"/>
              <a:t>족 보행을 한다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몸 전체크기에 비해 얼굴이 크다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귀와 코가 두드러지게 크고 길며 몸에 주름이 적다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26" name="Picture 8" descr="코끼리 아저씨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4664"/>
            <a:ext cx="190500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elephant illust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0" t="43966" r="6536" b="4069"/>
          <a:stretch/>
        </p:blipFill>
        <p:spPr bwMode="auto">
          <a:xfrm>
            <a:off x="1905000" y="1774664"/>
            <a:ext cx="1849572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https://i.pinimg.com/originals/bd/4b/76/bd4b76a27d9bd7b69af79d90f02a7eb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9" t="54690" r="8088" b="10241"/>
          <a:stretch/>
        </p:blipFill>
        <p:spPr bwMode="auto">
          <a:xfrm>
            <a:off x="3754572" y="1774664"/>
            <a:ext cx="1545772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elephant illust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03490"/>
            <a:ext cx="565785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6" descr="tumblr_mecdvb1i871rgpyeqo1_500.png (500×500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344" y="1774664"/>
            <a:ext cx="2028826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mini elephant illust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170" y="1774665"/>
            <a:ext cx="1477786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ini elephant illust에 대한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956" y="1774664"/>
            <a:ext cx="2253670" cy="205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ni elephant illust에 대한 이미지 검색결과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3803490"/>
            <a:ext cx="2415064" cy="241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ttle elephant illust에 대한 이미지 검색결과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4" t="28967" r="13298" b="14268"/>
          <a:stretch/>
        </p:blipFill>
        <p:spPr bwMode="auto">
          <a:xfrm>
            <a:off x="8068063" y="3827181"/>
            <a:ext cx="1727086" cy="228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ttle elephant illust에 대한 이미지 검색결과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7" t="14366" r="75820" b="16194"/>
          <a:stretch/>
        </p:blipFill>
        <p:spPr bwMode="auto">
          <a:xfrm>
            <a:off x="9787227" y="3803490"/>
            <a:ext cx="818985" cy="121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12"/>
          <a:srcRect l="21986" r="54823"/>
          <a:stretch/>
        </p:blipFill>
        <p:spPr>
          <a:xfrm>
            <a:off x="10605390" y="3803689"/>
            <a:ext cx="866692" cy="12193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12"/>
          <a:srcRect l="45142" r="21454"/>
          <a:stretch/>
        </p:blipFill>
        <p:spPr>
          <a:xfrm>
            <a:off x="10601242" y="5022899"/>
            <a:ext cx="1248355" cy="1219306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12"/>
          <a:srcRect l="78430"/>
          <a:stretch/>
        </p:blipFill>
        <p:spPr>
          <a:xfrm>
            <a:off x="9795149" y="5022899"/>
            <a:ext cx="806093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1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https://i.pinimg.com/originals/bd/4b/76/bd4b76a27d9bd7b69af79d90f02a7eb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9" t="54690" r="8088" b="10241"/>
          <a:stretch/>
        </p:blipFill>
        <p:spPr bwMode="auto">
          <a:xfrm>
            <a:off x="4303970" y="2300492"/>
            <a:ext cx="2738428" cy="359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3168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 smtClean="0"/>
              <a:t>꼬마 코끼리 특징</a:t>
            </a:r>
            <a:endParaRPr lang="ko-KR" alt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7345250" y="3179851"/>
            <a:ext cx="1556836" cy="40011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머리에 유치원생 모자를</a:t>
            </a:r>
            <a:endParaRPr lang="en-US" altLang="ko-KR" sz="1000" dirty="0" smtClean="0"/>
          </a:p>
          <a:p>
            <a:r>
              <a:rPr lang="ko-KR" altLang="en-US" sz="1000" dirty="0" smtClean="0"/>
              <a:t>쓰고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cxnSp>
        <p:nvCxnSpPr>
          <p:cNvPr id="53" name="직선 화살표 연결선 52"/>
          <p:cNvCxnSpPr>
            <a:stCxn id="48" idx="1"/>
            <a:endCxn id="58" idx="6"/>
          </p:cNvCxnSpPr>
          <p:nvPr/>
        </p:nvCxnSpPr>
        <p:spPr>
          <a:xfrm flipH="1" flipV="1">
            <a:off x="6521793" y="2598146"/>
            <a:ext cx="823457" cy="78176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4871115" y="2394481"/>
            <a:ext cx="1650678" cy="407329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0" y="914400"/>
            <a:ext cx="12192000" cy="589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유치원생 코끼리로 아래와 같이 유치원생 모자와 이름표가 달린 멜빵 바지를 입고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코에 캐릭터 반창고를 하고 있어 </a:t>
            </a:r>
            <a:r>
              <a:rPr lang="ko-KR" altLang="en-US" sz="1000" dirty="0" err="1" smtClean="0"/>
              <a:t>개구장이</a:t>
            </a:r>
            <a:r>
              <a:rPr lang="ko-KR" altLang="en-US" sz="1000" dirty="0" smtClean="0"/>
              <a:t> 느낌을 준다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1030" name="Picture 6" descr="코 반창고에 대한 이미지 검색결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5" t="31674" r="21318" b="33563"/>
          <a:stretch/>
        </p:blipFill>
        <p:spPr bwMode="auto">
          <a:xfrm>
            <a:off x="73163" y="1703056"/>
            <a:ext cx="1847621" cy="147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i.ytimg.com/vi/3sq9dLchgMc/hqdefaul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70" r="58373" b="14752"/>
          <a:stretch/>
        </p:blipFill>
        <p:spPr bwMode="auto">
          <a:xfrm>
            <a:off x="73163" y="3179851"/>
            <a:ext cx="190321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5224985" y="3912042"/>
            <a:ext cx="878269" cy="417536"/>
          </a:xfrm>
          <a:prstGeom prst="ellips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>
            <a:stCxn id="31" idx="6"/>
            <a:endCxn id="4" idx="3"/>
          </p:cNvCxnSpPr>
          <p:nvPr/>
        </p:nvCxnSpPr>
        <p:spPr>
          <a:xfrm>
            <a:off x="1802186" y="2539362"/>
            <a:ext cx="3551419" cy="17290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516574" y="2281284"/>
            <a:ext cx="1285612" cy="516155"/>
          </a:xfrm>
          <a:prstGeom prst="ellipse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102067" y="2331248"/>
            <a:ext cx="1887055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코에 캐릭터가 그려진</a:t>
            </a:r>
            <a:endParaRPr lang="en-US" altLang="ko-KR" sz="1000" dirty="0" smtClean="0"/>
          </a:p>
          <a:p>
            <a:r>
              <a:rPr lang="ko-KR" altLang="en-US" sz="1000" smtClean="0"/>
              <a:t>어린이용 </a:t>
            </a:r>
            <a:r>
              <a:rPr lang="ko-KR" altLang="en-US" sz="1000" dirty="0" smtClean="0"/>
              <a:t>반창고가 붙어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4789" t="51811" b="7449"/>
          <a:stretch/>
        </p:blipFill>
        <p:spPr>
          <a:xfrm>
            <a:off x="8359054" y="3922325"/>
            <a:ext cx="3716520" cy="11926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9636" y="914400"/>
            <a:ext cx="2532785" cy="28571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7"/>
          <a:srcRect l="20198" r="45498" b="55825"/>
          <a:stretch/>
        </p:blipFill>
        <p:spPr>
          <a:xfrm>
            <a:off x="7811469" y="1572007"/>
            <a:ext cx="1614115" cy="131699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7"/>
          <a:srcRect l="1991" t="594" r="3040" b="5525"/>
          <a:stretch/>
        </p:blipFill>
        <p:spPr>
          <a:xfrm>
            <a:off x="183462" y="4836940"/>
            <a:ext cx="3052136" cy="1911658"/>
          </a:xfrm>
          <a:prstGeom prst="rect">
            <a:avLst/>
          </a:prstGeom>
        </p:spPr>
      </p:pic>
      <p:pic>
        <p:nvPicPr>
          <p:cNvPr id="2050" name="Picture 2" descr="유치원 멜빵바지에 대한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067" y="3946087"/>
            <a:ext cx="1602459" cy="160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타원 25"/>
          <p:cNvSpPr/>
          <p:nvPr/>
        </p:nvSpPr>
        <p:spPr>
          <a:xfrm>
            <a:off x="4746243" y="4133984"/>
            <a:ext cx="1940804" cy="133651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28" idx="6"/>
            <a:endCxn id="26" idx="3"/>
          </p:cNvCxnSpPr>
          <p:nvPr/>
        </p:nvCxnSpPr>
        <p:spPr>
          <a:xfrm flipV="1">
            <a:off x="3423265" y="5274769"/>
            <a:ext cx="1607202" cy="217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636104" y="4321711"/>
            <a:ext cx="2787161" cy="234148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311640" y="5884371"/>
            <a:ext cx="2361544" cy="24622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이름표가 달린 멜빵 바지를 입고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sp>
        <p:nvSpPr>
          <p:cNvPr id="25" name="타원 24"/>
          <p:cNvSpPr/>
          <p:nvPr/>
        </p:nvSpPr>
        <p:spPr>
          <a:xfrm>
            <a:off x="5160419" y="3576710"/>
            <a:ext cx="1024941" cy="336635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29" idx="1"/>
            <a:endCxn id="25" idx="6"/>
          </p:cNvCxnSpPr>
          <p:nvPr/>
        </p:nvCxnSpPr>
        <p:spPr>
          <a:xfrm flipH="1" flipV="1">
            <a:off x="6185360" y="3745028"/>
            <a:ext cx="1077239" cy="174742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8" descr="코끼리 아저씨에 대한 이미지 검색결과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2" t="23924" r="7996" b="37668"/>
          <a:stretch/>
        </p:blipFill>
        <p:spPr bwMode="auto">
          <a:xfrm>
            <a:off x="7641842" y="5576619"/>
            <a:ext cx="1550506" cy="77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262599" y="5292397"/>
            <a:ext cx="1556836" cy="40011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코끼리의 눈은 아래와 같은 큰 점눈이다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5227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꼬마 코끼리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애니메이션</a:t>
            </a:r>
            <a:endParaRPr lang="ko-KR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71475" y="1463600"/>
            <a:ext cx="35974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걷기</a:t>
            </a:r>
            <a:r>
              <a:rPr lang="en-US" altLang="ko-KR" sz="1000" dirty="0" smtClean="0"/>
              <a:t>&amp;</a:t>
            </a:r>
            <a:r>
              <a:rPr lang="ko-KR" altLang="en-US" sz="1000" smtClean="0"/>
              <a:t>뛰기 </a:t>
            </a:r>
            <a:r>
              <a:rPr lang="en-US" altLang="ko-KR" sz="1000" dirty="0" smtClean="0"/>
              <a:t>: 2</a:t>
            </a:r>
            <a:r>
              <a:rPr lang="ko-KR" altLang="en-US" sz="1000" smtClean="0"/>
              <a:t>족 보행을 하며 짧은 다리로 아장아장 걷는다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96918" y="1463600"/>
            <a:ext cx="3092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대기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코끼리가 앉아서 코로 자기 머리를 긁적인다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96918" y="4084303"/>
            <a:ext cx="5279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상호액션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유저 캐릭터가 훌라후프를 코끼리에게 주자 코끼리가 코로 훌라후프를 돌린다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351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146</Words>
  <Application>Microsoft Office PowerPoint</Application>
  <PresentationFormat>와이드스크린</PresentationFormat>
  <Paragraphs>22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2월 펫 컨셉</vt:lpstr>
      <vt:lpstr>PowerPoint 프레젠테이션</vt:lpstr>
      <vt:lpstr>PowerPoint 프레젠테이션</vt:lpstr>
      <vt:lpstr>꼬마 코끼리 특징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141</cp:revision>
  <dcterms:created xsi:type="dcterms:W3CDTF">2017-07-19T05:37:00Z</dcterms:created>
  <dcterms:modified xsi:type="dcterms:W3CDTF">2017-09-28T07:53:27Z</dcterms:modified>
</cp:coreProperties>
</file>