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5" r:id="rId3"/>
    <p:sldId id="286" r:id="rId4"/>
    <p:sldId id="27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6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9ABB-23C4-48E2-B9F7-67B3AE2FCFA0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1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5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57" y="1223209"/>
            <a:ext cx="7350133" cy="42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0" y="12059"/>
            <a:ext cx="797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파스텔 톤으로 노랗게 물들여진 가을 </a:t>
            </a:r>
            <a:r>
              <a:rPr lang="ko-KR" altLang="en-US" smtClean="0"/>
              <a:t>들판을 여우들이 </a:t>
            </a:r>
            <a:r>
              <a:rPr lang="ko-KR" altLang="en-US" dirty="0" smtClean="0"/>
              <a:t>뛰어 놀고 </a:t>
            </a:r>
            <a:r>
              <a:rPr lang="ko-KR" altLang="en-US" smtClean="0"/>
              <a:t>있는 형태</a:t>
            </a:r>
            <a:r>
              <a:rPr lang="en-US" altLang="ko-KR" dirty="0" smtClean="0"/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49943" y="5257548"/>
            <a:ext cx="5094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11</a:t>
            </a:r>
            <a:r>
              <a:rPr lang="ko-KR" altLang="en-US" sz="900" smtClean="0"/>
              <a:t>월 </a:t>
            </a:r>
            <a:r>
              <a:rPr lang="en-US" altLang="ko-KR" sz="900" dirty="0" smtClean="0"/>
              <a:t>2</a:t>
            </a:r>
            <a:r>
              <a:rPr lang="ko-KR" altLang="en-US" sz="900" smtClean="0"/>
              <a:t>일 </a:t>
            </a:r>
            <a:r>
              <a:rPr lang="ko-KR" altLang="en-US" sz="900" smtClean="0"/>
              <a:t>점검 후부터 </a:t>
            </a:r>
            <a:r>
              <a:rPr lang="en-US" altLang="ko-KR" sz="900" dirty="0" smtClean="0"/>
              <a:t>12</a:t>
            </a:r>
            <a:r>
              <a:rPr lang="ko-KR" altLang="en-US" sz="900" smtClean="0"/>
              <a:t>월 </a:t>
            </a:r>
            <a:r>
              <a:rPr lang="en-US" altLang="ko-KR" sz="900" dirty="0" smtClean="0"/>
              <a:t>7</a:t>
            </a:r>
            <a:r>
              <a:rPr lang="ko-KR" altLang="en-US" sz="900" smtClean="0"/>
              <a:t>일 </a:t>
            </a:r>
            <a:r>
              <a:rPr lang="ko-KR" altLang="en-US" sz="900" smtClean="0"/>
              <a:t>점검 전까지 </a:t>
            </a:r>
            <a:r>
              <a:rPr lang="ko-KR" altLang="en-US" sz="900" smtClean="0"/>
              <a:t>불여우 페리를 </a:t>
            </a:r>
            <a:r>
              <a:rPr lang="en-US" altLang="ko-KR" sz="900" dirty="0" smtClean="0"/>
              <a:t>‘</a:t>
            </a:r>
            <a:r>
              <a:rPr lang="ko-KR" altLang="en-US" sz="900" smtClean="0"/>
              <a:t>캡슐머신</a:t>
            </a:r>
            <a:r>
              <a:rPr lang="en-US" altLang="ko-KR" sz="900" dirty="0" smtClean="0"/>
              <a:t>’</a:t>
            </a:r>
            <a:r>
              <a:rPr lang="ko-KR" altLang="en-US" sz="900" smtClean="0"/>
              <a:t>에서 획득할 수 있습니다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8" t="2573" r="34518" b="13099"/>
          <a:stretch/>
        </p:blipFill>
        <p:spPr>
          <a:xfrm>
            <a:off x="6602367" y="1557297"/>
            <a:ext cx="1993004" cy="38014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71080" y="2378354"/>
            <a:ext cx="3249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안녕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</a:p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나는 불여우 </a:t>
            </a:r>
            <a:r>
              <a:rPr lang="ko-KR" altLang="en-US" sz="2400" b="1" dirty="0" err="1" smtClean="0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페리야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ko-KR" altLang="en-US" sz="2400" b="1" dirty="0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날</a:t>
            </a:r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 길들여주지 않을래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rPr>
              <a:t>?</a:t>
            </a:r>
            <a:endParaRPr lang="ko-KR" altLang="en-US" sz="2400" b="1" dirty="0">
              <a:ln>
                <a:solidFill>
                  <a:schemeClr val="bg1"/>
                </a:solidFill>
              </a:ln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01897" y="3429426"/>
            <a:ext cx="1089789" cy="6712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32540" r="7098" b="16827"/>
          <a:stretch/>
        </p:blipFill>
        <p:spPr>
          <a:xfrm>
            <a:off x="4239707" y="3861823"/>
            <a:ext cx="1297550" cy="62454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5577" y="4104952"/>
            <a:ext cx="1350999" cy="100706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28442" y="3531049"/>
            <a:ext cx="786103" cy="542955"/>
            <a:chOff x="733171" y="3299765"/>
            <a:chExt cx="1484543" cy="922491"/>
          </a:xfrm>
        </p:grpSpPr>
        <p:sp>
          <p:nvSpPr>
            <p:cNvPr id="4" name="이등변 삼각형 3"/>
            <p:cNvSpPr/>
            <p:nvPr/>
          </p:nvSpPr>
          <p:spPr>
            <a:xfrm>
              <a:off x="733171" y="3307857"/>
              <a:ext cx="796922" cy="914399"/>
            </a:xfrm>
            <a:prstGeom prst="triangle">
              <a:avLst/>
            </a:prstGeom>
            <a:ln>
              <a:noFill/>
            </a:ln>
            <a:effectLst>
              <a:softEdge rad="3175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>
              <a:off x="1057650" y="3299765"/>
              <a:ext cx="796921" cy="914398"/>
            </a:xfrm>
            <a:prstGeom prst="triangle">
              <a:avLst/>
            </a:prstGeom>
            <a:ln>
              <a:noFill/>
            </a:ln>
            <a:effectLst>
              <a:softEdge rad="3175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>
              <a:off x="1420791" y="3306089"/>
              <a:ext cx="796923" cy="914399"/>
            </a:xfrm>
            <a:prstGeom prst="triangle">
              <a:avLst/>
            </a:prstGeom>
            <a:ln>
              <a:noFill/>
            </a:ln>
            <a:effectLst>
              <a:softEdge rad="3175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212639" y="5933630"/>
            <a:ext cx="4772460" cy="2616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들판의 수수밭 사이를 뛰고 있기에 신체 일부가 노란 수수에 가려져 있음</a:t>
            </a:r>
            <a:endParaRPr lang="ko-KR" altLang="en-US" sz="1100" dirty="0"/>
          </a:p>
        </p:txBody>
      </p:sp>
      <p:cxnSp>
        <p:nvCxnSpPr>
          <p:cNvPr id="18" name="직선 화살표 연결선 17"/>
          <p:cNvCxnSpPr>
            <a:stCxn id="15" idx="0"/>
            <a:endCxn id="26" idx="3"/>
          </p:cNvCxnSpPr>
          <p:nvPr/>
        </p:nvCxnSpPr>
        <p:spPr>
          <a:xfrm flipH="1" flipV="1">
            <a:off x="6411257" y="4069241"/>
            <a:ext cx="1187612" cy="1864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790168" y="758030"/>
            <a:ext cx="2930610" cy="2616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smtClean="0"/>
              <a:t>손으로 편지를 쓴 것 같은 느낌의 폰트 사용</a:t>
            </a:r>
            <a:endParaRPr lang="ko-KR" altLang="en-US" sz="1100" dirty="0"/>
          </a:p>
        </p:txBody>
      </p:sp>
      <p:cxnSp>
        <p:nvCxnSpPr>
          <p:cNvPr id="33" name="직선 화살표 연결선 32"/>
          <p:cNvCxnSpPr>
            <a:stCxn id="32" idx="2"/>
            <a:endCxn id="17" idx="0"/>
          </p:cNvCxnSpPr>
          <p:nvPr/>
        </p:nvCxnSpPr>
        <p:spPr>
          <a:xfrm>
            <a:off x="2255473" y="1019640"/>
            <a:ext cx="1440411" cy="1358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202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어린왕자 사막여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3" y="402160"/>
            <a:ext cx="50958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12059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아래와 같이 </a:t>
            </a:r>
            <a:r>
              <a:rPr lang="ko-KR" altLang="en-US" dirty="0" err="1" smtClean="0"/>
              <a:t>파스텔톤</a:t>
            </a:r>
            <a:r>
              <a:rPr lang="ko-KR" altLang="en-US" dirty="0" smtClean="0"/>
              <a:t> 황금 들녘을 배경으로 </a:t>
            </a:r>
            <a:r>
              <a:rPr lang="ko-KR" altLang="en-US" dirty="0" smtClean="0"/>
              <a:t>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4" y="2880380"/>
            <a:ext cx="3787808" cy="24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352" y="2880378"/>
            <a:ext cx="2454783" cy="245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35" y="2880377"/>
            <a:ext cx="3545143" cy="219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어린왕자 사막여우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17" y="402159"/>
            <a:ext cx="3629147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35" y="5076825"/>
            <a:ext cx="4162425" cy="177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어린왕자 사막여우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564" y="401419"/>
            <a:ext cx="3225975" cy="192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2059"/>
            <a:ext cx="611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아래와 같이 연필로 쓴 편지느낌을 주는 폰트를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8" name="Picture 6" descr="연필 손 글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214" y="754063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33" y="3835009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1319212"/>
            <a:ext cx="2143125" cy="2143125"/>
          </a:xfrm>
          <a:prstGeom prst="rect">
            <a:avLst/>
          </a:prstGeom>
        </p:spPr>
      </p:pic>
      <p:pic>
        <p:nvPicPr>
          <p:cNvPr id="3084" name="Picture 12" descr="연필 손 글씨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8" t="28240" r="26451" b="30137"/>
          <a:stretch/>
        </p:blipFill>
        <p:spPr bwMode="auto">
          <a:xfrm>
            <a:off x="6307814" y="2994558"/>
            <a:ext cx="3727458" cy="29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2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86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HY엽서M</vt:lpstr>
      <vt:lpstr>맑은 고딕</vt:lpstr>
      <vt:lpstr>Arial</vt:lpstr>
      <vt:lpstr>Office 테마</vt:lpstr>
      <vt:lpstr>11월 펫 배너 컨셉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109</cp:revision>
  <dcterms:created xsi:type="dcterms:W3CDTF">2017-03-24T08:16:41Z</dcterms:created>
  <dcterms:modified xsi:type="dcterms:W3CDTF">2017-10-25T03:24:28Z</dcterms:modified>
</cp:coreProperties>
</file>