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젤리 곰</a:t>
            </a:r>
            <a:r>
              <a:rPr lang="en-US" altLang="ko-KR" sz="2000" dirty="0" smtClean="0"/>
              <a:t> 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인간형으로 </a:t>
            </a:r>
            <a:r>
              <a:rPr lang="en-US" altLang="ko-KR" sz="800" dirty="0" smtClean="0"/>
              <a:t>2</a:t>
            </a:r>
            <a:r>
              <a:rPr lang="ko-KR" altLang="en-US" sz="800" smtClean="0"/>
              <a:t>족 보행을 한다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펭귄보다 보다 크기가 약간 더 크다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펭귄보다 가로 사이즈도 더 크다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1518671"/>
            <a:ext cx="1587176" cy="3215809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896563" y="4638406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16311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71419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44936" y="3126575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8" descr="we bare bears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61" y="3087149"/>
            <a:ext cx="926083" cy="159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we bare bears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8" y="4734480"/>
            <a:ext cx="1122935" cy="19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젤리 곰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mtClean="0"/>
              <a:t>화이트</a:t>
            </a:r>
            <a:r>
              <a:rPr lang="ko-KR" altLang="en-US" sz="1000" smtClean="0"/>
              <a:t> </a:t>
            </a:r>
            <a:r>
              <a:rPr lang="ko-KR" altLang="en-US" sz="1000" dirty="0" err="1" smtClean="0"/>
              <a:t>데이</a:t>
            </a:r>
            <a:r>
              <a:rPr lang="ko-KR" altLang="en-US" sz="1000" dirty="0" smtClean="0"/>
              <a:t> 기념 젤리로 만들어진 인간형 곰으로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족 보행을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 전체크기에 비해 얼굴이 크다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 전체가 반투명이고 반질반질하며 단색으로 되어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" name="Picture 2" descr="gummy bea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953"/>
            <a:ext cx="1478304" cy="1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ummy bear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04" y="1771953"/>
            <a:ext cx="1857736" cy="1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ummy bea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40" y="1771953"/>
            <a:ext cx="2556883" cy="1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gummy bear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23" y="1771953"/>
            <a:ext cx="1897198" cy="1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21" y="1773977"/>
            <a:ext cx="1237141" cy="18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262" y="1771953"/>
            <a:ext cx="1857735" cy="1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s1.mzstatic.com/image/thumb/Purple71/v4/d1/39/61/d139617e-01d6-c214-9cd5-844eca72351c/source/1200x630b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9689"/>
            <a:ext cx="1478304" cy="14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ummy bear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04" y="3629689"/>
            <a:ext cx="1478304" cy="14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관련 이미지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08" y="3629689"/>
            <a:ext cx="1478304" cy="14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ummy bear에 대한 이미지 검색결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739" y="3629689"/>
            <a:ext cx="1478304" cy="14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관련 이미지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44" y="3629690"/>
            <a:ext cx="1478304" cy="14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관련 이미지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74" y="3629689"/>
            <a:ext cx="1478305" cy="147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관련 이미지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263" y="3629690"/>
            <a:ext cx="1478304" cy="14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ummy bear에 대한 이미지 검색결과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7994"/>
            <a:ext cx="1478304" cy="14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gummy bear에 대한 이미지 검색결과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567" y="3629690"/>
            <a:ext cx="754963" cy="14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gummy bear에 대한 이미지 검색결과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28" y="5107993"/>
            <a:ext cx="970658" cy="15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관련 이미지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86" y="5107992"/>
            <a:ext cx="26479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ummy bear에 대한 이미지 검색결과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36" y="5107991"/>
            <a:ext cx="1612985" cy="16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관련 이미지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21" y="5107991"/>
            <a:ext cx="1612985" cy="16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gummy bear에 대한 이미지 검색결과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06" y="5107991"/>
            <a:ext cx="907304" cy="16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젤리곰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pic>
        <p:nvPicPr>
          <p:cNvPr id="2050" name="Picture 2" descr="we bare bear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86" y="4848944"/>
            <a:ext cx="1770272" cy="99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 bare bears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172" y="2152599"/>
            <a:ext cx="2502932" cy="101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 bare bears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47" y="3229784"/>
            <a:ext cx="2990235" cy="16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e bare bears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79" y="1400193"/>
            <a:ext cx="1644089" cy="283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곰 캐릭터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48" y="2528169"/>
            <a:ext cx="1714752" cy="21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브라운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3" t="14133" r="29332" b="15546"/>
          <a:stretch/>
        </p:blipFill>
        <p:spPr bwMode="auto">
          <a:xfrm>
            <a:off x="1783569" y="3327679"/>
            <a:ext cx="1518407" cy="247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같이 팔 다리가 매우 짧고 머리가 매우 크다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전체적으로 동글동글하며 손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발에 손가락 발가락이 없고 뭉툭하다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그외</a:t>
            </a:r>
            <a:r>
              <a:rPr lang="ko-KR" altLang="en-US" sz="1000" dirty="0" smtClean="0"/>
              <a:t> 별다른 장식을 하고 있지 않다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pic>
        <p:nvPicPr>
          <p:cNvPr id="11" name="Picture 16" descr="gummy bear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52" y="4815937"/>
            <a:ext cx="1478304" cy="14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7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젤리곰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3597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: 2</a:t>
            </a:r>
            <a:r>
              <a:rPr lang="ko-KR" altLang="en-US" sz="1000" smtClean="0"/>
              <a:t>족 보행을 하며 짧은 다리로 아장아장 걷는다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2435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자신의 손을 핣으며 갸웃 거린다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451" y="4686900"/>
            <a:ext cx="1396222" cy="17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96918" y="4084303"/>
            <a:ext cx="5843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주저 </a:t>
            </a:r>
            <a:r>
              <a:rPr lang="ko-KR" altLang="en-US" sz="1000" dirty="0"/>
              <a:t>앉아서 자기 몸에 비해 커다란 막대 사탕을 꺼내 먹다가 유저 캐릭터가 사탕을 먹고</a:t>
            </a:r>
          </a:p>
          <a:p>
            <a:r>
              <a:rPr lang="ko-KR" altLang="en-US" sz="1000" dirty="0"/>
              <a:t>싶어 하자 사탕의 일부를 깨트려 유저 캐릭터에게 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30" name="Picture 6" descr="손가락 빠는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234" y="1304642"/>
            <a:ext cx="1669227" cy="25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1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138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3월 펫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162</cp:revision>
  <dcterms:created xsi:type="dcterms:W3CDTF">2017-07-19T05:37:00Z</dcterms:created>
  <dcterms:modified xsi:type="dcterms:W3CDTF">2017-11-16T08:33:51Z</dcterms:modified>
</cp:coreProperties>
</file>