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6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4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7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99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97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31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82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84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85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46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38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17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9230E-485A-47B8-B7B6-CDC8AD1F1E88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4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smtClean="0"/>
              <a:t>월 펫 컨셉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0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0" y="1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/>
              <a:t>다람이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smtClean="0"/>
              <a:t>사이즈</a:t>
            </a:r>
            <a:endParaRPr lang="ko-KR" altLang="en-US" sz="2000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0" y="733168"/>
            <a:ext cx="12192000" cy="6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/>
              <a:t>인간형으로 </a:t>
            </a:r>
            <a:r>
              <a:rPr lang="en-US" altLang="ko-KR" sz="800" dirty="0" smtClean="0"/>
              <a:t>2</a:t>
            </a:r>
            <a:r>
              <a:rPr lang="ko-KR" altLang="en-US" sz="800" smtClean="0"/>
              <a:t>족 보행을 한다</a:t>
            </a:r>
            <a:r>
              <a:rPr lang="en-US" altLang="ko-KR" sz="800" dirty="0" smtClean="0"/>
              <a:t>.</a:t>
            </a:r>
          </a:p>
          <a:p>
            <a:r>
              <a:rPr lang="ko-KR" altLang="en-US" sz="800" dirty="0" smtClean="0"/>
              <a:t>펭귄보다 보다 크기가 약간 더 크다</a:t>
            </a:r>
            <a:r>
              <a:rPr lang="en-US" altLang="ko-KR" sz="800" dirty="0" smtClean="0"/>
              <a:t>.</a:t>
            </a:r>
          </a:p>
          <a:p>
            <a:r>
              <a:rPr lang="ko-KR" altLang="en-US" sz="800" dirty="0" smtClean="0"/>
              <a:t>펭귄보다 가로 사이즈도 더 크다</a:t>
            </a:r>
            <a:r>
              <a:rPr lang="en-US" altLang="ko-KR" sz="800" dirty="0" smtClean="0"/>
              <a:t>.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83" y="1518671"/>
            <a:ext cx="1587176" cy="3215809"/>
          </a:xfrm>
          <a:prstGeom prst="rect">
            <a:avLst/>
          </a:prstGeom>
        </p:spPr>
      </p:pic>
      <p:cxnSp>
        <p:nvCxnSpPr>
          <p:cNvPr id="22" name="직선 연결선 21"/>
          <p:cNvCxnSpPr/>
          <p:nvPr/>
        </p:nvCxnSpPr>
        <p:spPr>
          <a:xfrm>
            <a:off x="896563" y="4638406"/>
            <a:ext cx="3277207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916311" y="2721846"/>
            <a:ext cx="0" cy="392434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871419" y="2721846"/>
            <a:ext cx="0" cy="392434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944936" y="3126575"/>
            <a:ext cx="3277207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8" descr="we bare bears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661" y="3087149"/>
            <a:ext cx="926083" cy="159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we bare bears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68" y="4734480"/>
            <a:ext cx="1122935" cy="193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다람쥐 캐릭터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1066800"/>
            <a:ext cx="23812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다람쥐 캐릭터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007" y="1066800"/>
            <a:ext cx="2717502" cy="254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5862" y="3401712"/>
            <a:ext cx="2200275" cy="2076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4862" y="3885583"/>
            <a:ext cx="2276475" cy="2009775"/>
          </a:xfrm>
          <a:prstGeom prst="rect">
            <a:avLst/>
          </a:prstGeom>
        </p:spPr>
      </p:pic>
      <p:pic>
        <p:nvPicPr>
          <p:cNvPr id="1034" name="Picture 10" descr="다람쥐 캐릭터에 대한 이미지 검색결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479" y="3742288"/>
            <a:ext cx="2019765" cy="215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76538" y="4691411"/>
            <a:ext cx="2247900" cy="20383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28291" y="2969593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1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뚱뚱이 다람쥐 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형태 예시</a:t>
            </a:r>
            <a:endParaRPr lang="ko-KR" altLang="en-US" sz="2000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0" y="914400"/>
            <a:ext cx="12192000" cy="860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err="1" smtClean="0"/>
              <a:t>똘망똘망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다람이</a:t>
            </a:r>
            <a:endParaRPr lang="en-US" altLang="ko-KR" sz="1000" dirty="0" smtClean="0"/>
          </a:p>
        </p:txBody>
      </p:sp>
      <p:pic>
        <p:nvPicPr>
          <p:cNvPr id="2050" name="Picture 2" descr="다람이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89" y="2217437"/>
            <a:ext cx="685800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똘망똘망 다람이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289" y="2217437"/>
            <a:ext cx="3525408" cy="352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21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/>
              <a:t>젤리곰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형태 예시</a:t>
            </a:r>
            <a:endParaRPr lang="ko-KR" altLang="en-US" sz="2000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0" y="914400"/>
            <a:ext cx="12192000" cy="860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아래와 같이 팔 다리가 매우 짧고 머리가 매우 크다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전체적으로 동글동글하며 손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발에 손가락 발가락이 없고 뭉툭하다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err="1" smtClean="0"/>
              <a:t>그외</a:t>
            </a:r>
            <a:r>
              <a:rPr lang="ko-KR" altLang="en-US" sz="1000" dirty="0" smtClean="0"/>
              <a:t> 별다른 장식을 하고 있지 않다</a:t>
            </a:r>
            <a:r>
              <a:rPr lang="en-US" altLang="ko-KR" sz="1000" smtClean="0"/>
              <a:t>.</a:t>
            </a:r>
            <a:endParaRPr lang="en-US" altLang="ko-KR" sz="1000" dirty="0" smtClean="0"/>
          </a:p>
        </p:txBody>
      </p:sp>
      <p:pic>
        <p:nvPicPr>
          <p:cNvPr id="3074" name="Picture 2" descr="다람쥐 일러스트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397" y="1887865"/>
            <a:ext cx="2238750" cy="2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다람쥐 일러스트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4" t="18979" r="16307" b="20673"/>
          <a:stretch/>
        </p:blipFill>
        <p:spPr bwMode="auto">
          <a:xfrm>
            <a:off x="4588476" y="1954566"/>
            <a:ext cx="2108886" cy="258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17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/>
              <a:t>젤리곰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애니메이션</a:t>
            </a:r>
            <a:endParaRPr lang="ko-KR" alt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371475" y="1463600"/>
            <a:ext cx="35974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걷기</a:t>
            </a:r>
            <a:r>
              <a:rPr lang="en-US" altLang="ko-KR" sz="1000" dirty="0" smtClean="0"/>
              <a:t>&amp;</a:t>
            </a:r>
            <a:r>
              <a:rPr lang="ko-KR" altLang="en-US" sz="1000" smtClean="0"/>
              <a:t>뛰기 </a:t>
            </a:r>
            <a:r>
              <a:rPr lang="en-US" altLang="ko-KR" sz="1000" dirty="0" smtClean="0"/>
              <a:t>: 2</a:t>
            </a:r>
            <a:r>
              <a:rPr lang="ko-KR" altLang="en-US" sz="1000" smtClean="0"/>
              <a:t>족 보행을 하며 짧은 다리로 아장아장 걷는다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96918" y="1463600"/>
            <a:ext cx="2435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대기 </a:t>
            </a:r>
            <a:r>
              <a:rPr lang="en-US" altLang="ko-KR" sz="1000" dirty="0" smtClean="0"/>
              <a:t>: </a:t>
            </a:r>
            <a:r>
              <a:rPr lang="ko-KR" altLang="en-US" sz="1000" smtClean="0"/>
              <a:t>자신의 손을 핣으며 갸웃 거린다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1028" name="Picture 4" descr="관련 이미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451" y="4686900"/>
            <a:ext cx="1396222" cy="17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96918" y="4084303"/>
            <a:ext cx="5843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상호액션 </a:t>
            </a:r>
            <a:r>
              <a:rPr lang="en-US" altLang="ko-KR" sz="1000" dirty="0" smtClean="0"/>
              <a:t>: </a:t>
            </a:r>
            <a:r>
              <a:rPr lang="ko-KR" altLang="en-US" sz="1000" smtClean="0"/>
              <a:t>주저 </a:t>
            </a:r>
            <a:r>
              <a:rPr lang="ko-KR" altLang="en-US" sz="1000" dirty="0"/>
              <a:t>앉아서 자기 몸에 비해 커다란 막대 사탕을 꺼내 먹다가 유저 캐릭터가 사탕을 먹고</a:t>
            </a:r>
          </a:p>
          <a:p>
            <a:r>
              <a:rPr lang="ko-KR" altLang="en-US" sz="1000" dirty="0"/>
              <a:t>싶어 하자 사탕의 일부를 깨트려 유저 캐릭터에게 준다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1030" name="Picture 6" descr="손가락 빠는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234" y="1304642"/>
            <a:ext cx="1669227" cy="250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519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113</Words>
  <Application>Microsoft Office PowerPoint</Application>
  <PresentationFormat>와이드스크린</PresentationFormat>
  <Paragraphs>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3월 펫 컨셉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168</cp:revision>
  <dcterms:created xsi:type="dcterms:W3CDTF">2017-07-19T05:37:00Z</dcterms:created>
  <dcterms:modified xsi:type="dcterms:W3CDTF">2017-11-16T10:01:21Z</dcterms:modified>
</cp:coreProperties>
</file>