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5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대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89" y="1225915"/>
            <a:ext cx="7354899" cy="42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0" y="12059"/>
            <a:ext cx="102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크리스마스 이브 파티에서 눈사람들이 스포트라이트를 받으면서 무대 위에서 춤을 추고 있는 형태</a:t>
            </a:r>
            <a:endParaRPr lang="en-US" altLang="ko-KR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2745178" y="1219673"/>
            <a:ext cx="1664606" cy="3767047"/>
            <a:chOff x="2745178" y="539935"/>
            <a:chExt cx="1664606" cy="3767047"/>
          </a:xfrm>
          <a:solidFill>
            <a:srgbClr val="FFFF00"/>
          </a:solidFill>
        </p:grpSpPr>
        <p:sp>
          <p:nvSpPr>
            <p:cNvPr id="11" name="타원 10"/>
            <p:cNvSpPr/>
            <p:nvPr/>
          </p:nvSpPr>
          <p:spPr>
            <a:xfrm>
              <a:off x="2748748" y="3790209"/>
              <a:ext cx="1661036" cy="516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2745178" y="539935"/>
              <a:ext cx="1664605" cy="349706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21003" y="1219673"/>
            <a:ext cx="1664605" cy="3877924"/>
            <a:chOff x="9740434" y="1494388"/>
            <a:chExt cx="1664605" cy="3877924"/>
          </a:xfrm>
        </p:grpSpPr>
        <p:sp>
          <p:nvSpPr>
            <p:cNvPr id="25" name="타원 24"/>
            <p:cNvSpPr/>
            <p:nvPr/>
          </p:nvSpPr>
          <p:spPr>
            <a:xfrm>
              <a:off x="9740434" y="4855539"/>
              <a:ext cx="1661036" cy="5167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다리꼴 34"/>
            <p:cNvSpPr/>
            <p:nvPr/>
          </p:nvSpPr>
          <p:spPr>
            <a:xfrm>
              <a:off x="9740434" y="1494388"/>
              <a:ext cx="1664605" cy="3615327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267220" y="1219673"/>
            <a:ext cx="1664606" cy="3760601"/>
            <a:chOff x="2745178" y="546381"/>
            <a:chExt cx="1664606" cy="3760601"/>
          </a:xfrm>
          <a:solidFill>
            <a:srgbClr val="FFFF00"/>
          </a:solidFill>
        </p:grpSpPr>
        <p:sp>
          <p:nvSpPr>
            <p:cNvPr id="41" name="타원 40"/>
            <p:cNvSpPr/>
            <p:nvPr/>
          </p:nvSpPr>
          <p:spPr>
            <a:xfrm>
              <a:off x="2748748" y="3790209"/>
              <a:ext cx="1661036" cy="516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다리꼴 41"/>
            <p:cNvSpPr/>
            <p:nvPr/>
          </p:nvSpPr>
          <p:spPr>
            <a:xfrm>
              <a:off x="2745178" y="546381"/>
              <a:ext cx="1664605" cy="349062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15057" r="7029" b="10919"/>
          <a:stretch/>
        </p:blipFill>
        <p:spPr>
          <a:xfrm>
            <a:off x="2277116" y="2321959"/>
            <a:ext cx="2605045" cy="26050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r="6708" b="10386"/>
          <a:stretch/>
        </p:blipFill>
        <p:spPr>
          <a:xfrm>
            <a:off x="5648186" y="2274476"/>
            <a:ext cx="2619877" cy="2724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t="8607" r="24520" b="5728"/>
          <a:stretch/>
        </p:blipFill>
        <p:spPr>
          <a:xfrm>
            <a:off x="3623447" y="2033710"/>
            <a:ext cx="3073401" cy="3206750"/>
          </a:xfrm>
          <a:prstGeom prst="rect">
            <a:avLst/>
          </a:prstGeom>
        </p:spPr>
      </p:pic>
      <p:pic>
        <p:nvPicPr>
          <p:cNvPr id="44" name="Picture 2" descr="무대배경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253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1301"/>
          <a:stretch/>
        </p:blipFill>
        <p:spPr bwMode="auto">
          <a:xfrm>
            <a:off x="1702388" y="1219673"/>
            <a:ext cx="7354899" cy="7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아래쪽 리본 35"/>
          <p:cNvSpPr/>
          <p:nvPr/>
        </p:nvSpPr>
        <p:spPr>
          <a:xfrm>
            <a:off x="1749943" y="1235121"/>
            <a:ext cx="7351424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11447" y="1337718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Merry Christmas with Snowden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96440" y="5251074"/>
            <a:ext cx="5673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12</a:t>
            </a:r>
            <a:r>
              <a:rPr lang="ko-KR" altLang="en-US" sz="900" dirty="0" smtClean="0">
                <a:solidFill>
                  <a:schemeClr val="bg1"/>
                </a:solidFill>
              </a:rPr>
              <a:t>월 </a:t>
            </a:r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r>
              <a:rPr lang="ko-KR" altLang="en-US" sz="900" dirty="0" smtClean="0">
                <a:solidFill>
                  <a:schemeClr val="bg1"/>
                </a:solidFill>
              </a:rPr>
              <a:t>일 </a:t>
            </a:r>
            <a:r>
              <a:rPr lang="ko-KR" altLang="en-US" sz="900" dirty="0">
                <a:solidFill>
                  <a:schemeClr val="bg1"/>
                </a:solidFill>
              </a:rPr>
              <a:t>점검 후부터 </a:t>
            </a:r>
            <a:r>
              <a:rPr lang="en-US" altLang="ko-KR" sz="900" dirty="0" smtClean="0">
                <a:solidFill>
                  <a:schemeClr val="bg1"/>
                </a:solidFill>
              </a:rPr>
              <a:t>2018</a:t>
            </a:r>
            <a:r>
              <a:rPr lang="ko-KR" altLang="en-US" sz="900" dirty="0" smtClean="0">
                <a:solidFill>
                  <a:schemeClr val="bg1"/>
                </a:solidFill>
              </a:rPr>
              <a:t>년 </a:t>
            </a:r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r>
              <a:rPr lang="ko-KR" altLang="en-US" sz="900" dirty="0" smtClean="0">
                <a:solidFill>
                  <a:schemeClr val="bg1"/>
                </a:solidFill>
              </a:rPr>
              <a:t>월 </a:t>
            </a:r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r>
              <a:rPr lang="ko-KR" altLang="en-US" sz="900" dirty="0" smtClean="0">
                <a:solidFill>
                  <a:schemeClr val="bg1"/>
                </a:solidFill>
              </a:rPr>
              <a:t>일 </a:t>
            </a:r>
            <a:r>
              <a:rPr lang="ko-KR" altLang="en-US" sz="900" dirty="0">
                <a:solidFill>
                  <a:schemeClr val="bg1"/>
                </a:solidFill>
              </a:rPr>
              <a:t>점검 전까지 </a:t>
            </a:r>
            <a:r>
              <a:rPr lang="ko-KR" altLang="en-US" sz="900" dirty="0" smtClean="0">
                <a:solidFill>
                  <a:schemeClr val="bg1"/>
                </a:solidFill>
              </a:rPr>
              <a:t>눈사람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스노든을</a:t>
            </a:r>
            <a:r>
              <a:rPr lang="ko-KR" altLang="en-US" sz="900" dirty="0" smtClean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‘</a:t>
            </a:r>
            <a:r>
              <a:rPr lang="ko-KR" altLang="en-US" sz="900" dirty="0" err="1">
                <a:solidFill>
                  <a:schemeClr val="bg1"/>
                </a:solidFill>
              </a:rPr>
              <a:t>캡슐머신</a:t>
            </a:r>
            <a:r>
              <a:rPr lang="en-US" altLang="ko-KR" sz="900" dirty="0">
                <a:solidFill>
                  <a:schemeClr val="bg1"/>
                </a:solidFill>
              </a:rPr>
              <a:t>’</a:t>
            </a:r>
            <a:r>
              <a:rPr lang="ko-KR" altLang="en-US" sz="900" dirty="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12059"/>
            <a:ext cx="74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커튼이 있고 나무로 만들어진 무대를 배경으로 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Picture 2" descr="학예회 무대 배경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492"/>
            <a:ext cx="55530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학예회 무대 배경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518"/>
            <a:ext cx="5016459" cy="334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학예회 무대 배경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19" y="650492"/>
            <a:ext cx="55530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cfile218.uf.daum.net/image/20664033511C724D2E45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59" y="3146043"/>
            <a:ext cx="4107733" cy="30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학예회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092" y="3146043"/>
            <a:ext cx="27813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56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HY엽서M</vt:lpstr>
      <vt:lpstr>맑은 고딕</vt:lpstr>
      <vt:lpstr>Arial</vt:lpstr>
      <vt:lpstr>Office 테마</vt:lpstr>
      <vt:lpstr>11월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116</cp:revision>
  <dcterms:created xsi:type="dcterms:W3CDTF">2017-03-24T08:16:41Z</dcterms:created>
  <dcterms:modified xsi:type="dcterms:W3CDTF">2017-11-20T08:52:11Z</dcterms:modified>
</cp:coreProperties>
</file>