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98BD-A2E2-4123-9BB3-59F6C0AF5FD1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E93E-A54D-4CCC-8A85-00BB4B5D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2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98BD-A2E2-4123-9BB3-59F6C0AF5FD1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E93E-A54D-4CCC-8A85-00BB4B5D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08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98BD-A2E2-4123-9BB3-59F6C0AF5FD1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E93E-A54D-4CCC-8A85-00BB4B5D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3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98BD-A2E2-4123-9BB3-59F6C0AF5FD1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E93E-A54D-4CCC-8A85-00BB4B5D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6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98BD-A2E2-4123-9BB3-59F6C0AF5FD1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E93E-A54D-4CCC-8A85-00BB4B5D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0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98BD-A2E2-4123-9BB3-59F6C0AF5FD1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E93E-A54D-4CCC-8A85-00BB4B5D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71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98BD-A2E2-4123-9BB3-59F6C0AF5FD1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E93E-A54D-4CCC-8A85-00BB4B5D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58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98BD-A2E2-4123-9BB3-59F6C0AF5FD1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E93E-A54D-4CCC-8A85-00BB4B5D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5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98BD-A2E2-4123-9BB3-59F6C0AF5FD1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E93E-A54D-4CCC-8A85-00BB4B5D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0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98BD-A2E2-4123-9BB3-59F6C0AF5FD1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E93E-A54D-4CCC-8A85-00BB4B5D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89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D98BD-A2E2-4123-9BB3-59F6C0AF5FD1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EE93E-A54D-4CCC-8A85-00BB4B5D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8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D98BD-A2E2-4123-9BB3-59F6C0AF5FD1}" type="datetimeFigureOut">
              <a:rPr lang="ko-KR" altLang="en-US" smtClean="0"/>
              <a:t>2017-01-24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EE93E-A54D-4CCC-8A85-00BB4B5DEE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26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3935" y="261257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사바나에서 </a:t>
            </a:r>
            <a:r>
              <a:rPr lang="ko-KR" altLang="en-US" dirty="0" err="1" smtClean="0"/>
              <a:t>미어캣들이</a:t>
            </a:r>
            <a:r>
              <a:rPr lang="ko-KR" altLang="en-US" dirty="0" smtClean="0"/>
              <a:t> 사주 경계를 취하고 </a:t>
            </a:r>
            <a:r>
              <a:rPr lang="ko-KR" altLang="en-US" smtClean="0"/>
              <a:t>있는 형태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823211" y="1607589"/>
            <a:ext cx="5832057" cy="3743325"/>
            <a:chOff x="2594611" y="1178964"/>
            <a:chExt cx="5832057" cy="3743325"/>
          </a:xfrm>
        </p:grpSpPr>
        <p:sp>
          <p:nvSpPr>
            <p:cNvPr id="9" name="직사각형 8"/>
            <p:cNvSpPr/>
            <p:nvPr/>
          </p:nvSpPr>
          <p:spPr>
            <a:xfrm>
              <a:off x="2594611" y="1178964"/>
              <a:ext cx="5832057" cy="37433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Picture 4" descr="http://xn----8sbiecm6bhdx8i.xn--p1ai/sites/default/files/South%20Africa_autumn_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611" y="1182753"/>
              <a:ext cx="5825085" cy="3719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media.istockphoto.com/vectors/meerkat-vector-id96419041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239" l="34247" r="8554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73" r="13778" b="1026"/>
            <a:stretch/>
          </p:blipFill>
          <p:spPr bwMode="auto">
            <a:xfrm>
              <a:off x="6504133" y="1790511"/>
              <a:ext cx="1414317" cy="2699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http://media.istockphoto.com/vectors/meerkat-vector-id96419041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418" b="43750" l="2051" r="2158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6" r="77220" b="56399"/>
            <a:stretch/>
          </p:blipFill>
          <p:spPr bwMode="auto">
            <a:xfrm>
              <a:off x="5334465" y="2872188"/>
              <a:ext cx="1158515" cy="20427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http://media.istockphoto.com/vectors/meerkat-vector-id96419041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9473" b="92188" l="4688" r="22266">
                          <a14:foregroundMark x1="9766" y1="91309" x2="18066" y2="9179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4" t="58517" r="77092" b="7774"/>
            <a:stretch/>
          </p:blipFill>
          <p:spPr bwMode="auto">
            <a:xfrm flipH="1">
              <a:off x="7397968" y="3046358"/>
              <a:ext cx="1028700" cy="18558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사다리꼴 16"/>
            <p:cNvSpPr/>
            <p:nvPr/>
          </p:nvSpPr>
          <p:spPr>
            <a:xfrm>
              <a:off x="6248400" y="4464051"/>
              <a:ext cx="1384300" cy="455582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바위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45237" y="1317690"/>
              <a:ext cx="34435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err="1" smtClean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케빈은</a:t>
              </a:r>
              <a:r>
                <a:rPr lang="ko-KR" altLang="en-US" sz="4000" b="1" dirty="0" smtClean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 언제나</a:t>
              </a:r>
              <a:endParaRPr lang="en-US" altLang="ko-KR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r>
                <a:rPr lang="ko-KR" altLang="en-US" sz="4000" b="1" dirty="0" smtClean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철통 경계 중</a:t>
              </a:r>
              <a:r>
                <a:rPr lang="en-US" altLang="ko-KR" sz="4000" b="1" dirty="0" smtClean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sz="40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4611" y="4674221"/>
              <a:ext cx="2435282" cy="2462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2017</a:t>
              </a:r>
              <a:r>
                <a:rPr lang="ko-KR" altLang="en-US" sz="1000" smtClean="0"/>
                <a:t>년 </a:t>
              </a:r>
              <a:r>
                <a:rPr lang="en-US" altLang="ko-KR" sz="1000" dirty="0" smtClean="0"/>
                <a:t>2</a:t>
              </a:r>
              <a:r>
                <a:rPr lang="ko-KR" altLang="en-US" sz="1000" smtClean="0"/>
                <a:t>월 </a:t>
              </a:r>
              <a:r>
                <a:rPr lang="en-US" altLang="ko-KR" sz="1000" dirty="0" smtClean="0"/>
                <a:t>2</a:t>
              </a:r>
              <a:r>
                <a:rPr lang="ko-KR" altLang="en-US" sz="1000" smtClean="0"/>
                <a:t>일 점검 후 </a:t>
              </a:r>
              <a:r>
                <a:rPr lang="en-US" altLang="ko-KR" sz="1000" dirty="0" smtClean="0"/>
                <a:t>~ 3</a:t>
              </a:r>
              <a:r>
                <a:rPr lang="ko-KR" altLang="en-US" sz="1000" smtClean="0"/>
                <a:t>월 </a:t>
              </a:r>
              <a:r>
                <a:rPr lang="en-US" altLang="ko-KR" sz="1000" dirty="0" smtClean="0"/>
                <a:t>2</a:t>
              </a:r>
              <a:r>
                <a:rPr lang="ko-KR" altLang="en-US" sz="1000" smtClean="0"/>
                <a:t>일까지</a:t>
              </a:r>
              <a:endParaRPr lang="ko-KR" alt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672259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223935" y="261257"/>
            <a:ext cx="5753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사바나에서 </a:t>
            </a:r>
            <a:r>
              <a:rPr lang="ko-KR" altLang="en-US" dirty="0" err="1" smtClean="0"/>
              <a:t>미어캣들이</a:t>
            </a:r>
            <a:r>
              <a:rPr lang="ko-KR" altLang="en-US" dirty="0" smtClean="0"/>
              <a:t> 사주 경계를 취하고 </a:t>
            </a:r>
            <a:r>
              <a:rPr lang="ko-KR" altLang="en-US" smtClean="0"/>
              <a:t>있는 형태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2823211" y="1607589"/>
            <a:ext cx="5832057" cy="3743325"/>
            <a:chOff x="2594611" y="1178964"/>
            <a:chExt cx="5832057" cy="3743325"/>
          </a:xfrm>
        </p:grpSpPr>
        <p:sp>
          <p:nvSpPr>
            <p:cNvPr id="9" name="직사각형 8"/>
            <p:cNvSpPr/>
            <p:nvPr/>
          </p:nvSpPr>
          <p:spPr>
            <a:xfrm>
              <a:off x="2594611" y="1178964"/>
              <a:ext cx="5832057" cy="374332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Picture 4" descr="http://xn----8sbiecm6bhdx8i.xn--p1ai/sites/default/files/South%20Africa_autumn_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4611" y="1182753"/>
              <a:ext cx="5825085" cy="37194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사다리꼴 16"/>
            <p:cNvSpPr/>
            <p:nvPr/>
          </p:nvSpPr>
          <p:spPr>
            <a:xfrm>
              <a:off x="6543675" y="4464051"/>
              <a:ext cx="1384300" cy="455582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바위</a:t>
              </a:r>
              <a:endParaRPr lang="ko-KR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45237" y="1317690"/>
              <a:ext cx="34435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b="1" dirty="0" err="1" smtClean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케빈은</a:t>
              </a:r>
              <a:r>
                <a:rPr lang="ko-KR" altLang="en-US" sz="4000" b="1" dirty="0" smtClean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 언제나</a:t>
              </a:r>
              <a:endParaRPr lang="en-US" altLang="ko-KR" sz="4000" b="1" dirty="0" smtClean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  <a:p>
              <a:r>
                <a:rPr lang="ko-KR" altLang="en-US" sz="4000" b="1" dirty="0" smtClean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철통 경계 중</a:t>
              </a:r>
              <a:r>
                <a:rPr lang="en-US" altLang="ko-KR" sz="4000" b="1" dirty="0" smtClean="0">
                  <a:ln>
                    <a:solidFill>
                      <a:schemeClr val="tx1"/>
                    </a:solidFill>
                  </a:ln>
                  <a:solidFill>
                    <a:srgbClr val="FFFF00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</a:rPr>
                <a:t>!</a:t>
              </a:r>
              <a:endParaRPr lang="ko-KR" altLang="en-US" sz="40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4611" y="4674221"/>
              <a:ext cx="2435282" cy="24622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2017</a:t>
              </a:r>
              <a:r>
                <a:rPr lang="ko-KR" altLang="en-US" sz="1000" smtClean="0"/>
                <a:t>년 </a:t>
              </a:r>
              <a:r>
                <a:rPr lang="en-US" altLang="ko-KR" sz="1000" dirty="0" smtClean="0"/>
                <a:t>2</a:t>
              </a:r>
              <a:r>
                <a:rPr lang="ko-KR" altLang="en-US" sz="1000" smtClean="0"/>
                <a:t>월 </a:t>
              </a:r>
              <a:r>
                <a:rPr lang="en-US" altLang="ko-KR" sz="1000" dirty="0" smtClean="0"/>
                <a:t>2</a:t>
              </a:r>
              <a:r>
                <a:rPr lang="ko-KR" altLang="en-US" sz="1000" smtClean="0"/>
                <a:t>일 점검 후 </a:t>
              </a:r>
              <a:r>
                <a:rPr lang="en-US" altLang="ko-KR" sz="1000" dirty="0" smtClean="0"/>
                <a:t>~ 3</a:t>
              </a:r>
              <a:r>
                <a:rPr lang="ko-KR" altLang="en-US" sz="1000" smtClean="0"/>
                <a:t>월 </a:t>
              </a:r>
              <a:r>
                <a:rPr lang="en-US" altLang="ko-KR" sz="1000" dirty="0" smtClean="0"/>
                <a:t>2</a:t>
              </a:r>
              <a:r>
                <a:rPr lang="ko-KR" altLang="en-US" sz="1000" smtClean="0"/>
                <a:t>일까지</a:t>
              </a:r>
              <a:endParaRPr lang="ko-KR" altLang="en-US" sz="1000"/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1" b="98649" l="9784" r="897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034" r="22871"/>
          <a:stretch/>
        </p:blipFill>
        <p:spPr>
          <a:xfrm>
            <a:off x="6469808" y="2194386"/>
            <a:ext cx="1477632" cy="29084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595" b="96486" l="9784" r="89784">
                        <a14:backgroundMark x1="63453" y1="17568" x2="66187" y2="16892"/>
                        <a14:backgroundMark x1="55252" y1="87297" x2="57410" y2="91757"/>
                        <a14:backgroundMark x1="49928" y1="81622" x2="48058" y2="84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38" t="5173" r="25809" b="30981"/>
          <a:stretch/>
        </p:blipFill>
        <p:spPr>
          <a:xfrm>
            <a:off x="7532835" y="3477045"/>
            <a:ext cx="1083151" cy="1856956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838" b="100000" l="9784" r="8978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664" t="2916" r="19062" b="43793"/>
          <a:stretch/>
        </p:blipFill>
        <p:spPr>
          <a:xfrm>
            <a:off x="6053460" y="3803101"/>
            <a:ext cx="908895" cy="154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1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56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14</cp:revision>
  <dcterms:created xsi:type="dcterms:W3CDTF">2016-06-23T03:08:06Z</dcterms:created>
  <dcterms:modified xsi:type="dcterms:W3CDTF">2017-01-24T02:58:09Z</dcterms:modified>
</cp:coreProperties>
</file>