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명선" initials="안" lastIdx="2" clrIdx="0">
    <p:extLst>
      <p:ext uri="{19B8F6BF-5375-455C-9EA6-DF929625EA0E}">
        <p15:presenceInfo xmlns:p15="http://schemas.microsoft.com/office/powerpoint/2012/main" userId="S-1-5-21-935714266-857342099-439122932-32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9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3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8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9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2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28BF-6B85-402A-9AEA-9111FE66BFC6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1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3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만드라고라</a:t>
            </a:r>
            <a:r>
              <a:rPr lang="en-US" altLang="ko-KR" sz="2000" dirty="0" smtClean="0"/>
              <a:t> 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인간형으로 </a:t>
            </a:r>
            <a:r>
              <a:rPr lang="en-US" altLang="ko-KR" sz="800" dirty="0" smtClean="0"/>
              <a:t>2</a:t>
            </a:r>
            <a:r>
              <a:rPr lang="ko-KR" altLang="en-US" sz="800" smtClean="0"/>
              <a:t>족 보행을 하며 전체적으로 땅딸막하다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펭귄에서 </a:t>
            </a:r>
            <a:r>
              <a:rPr lang="ko-KR" altLang="en-US" sz="800" dirty="0" smtClean="0"/>
              <a:t>가슴까지 키가 올라온다</a:t>
            </a:r>
            <a:r>
              <a:rPr lang="en-US" altLang="ko-KR" sz="800" dirty="0" smtClean="0"/>
              <a:t>.</a:t>
            </a:r>
            <a:endParaRPr lang="en-US" altLang="ko-KR" sz="800" dirty="0" smtClean="0"/>
          </a:p>
          <a:p>
            <a:r>
              <a:rPr lang="ko-KR" altLang="en-US" sz="800" dirty="0" smtClean="0"/>
              <a:t>펭귄에 비해 더 </a:t>
            </a:r>
            <a:r>
              <a:rPr lang="ko-KR" altLang="en-US" sz="800" dirty="0" err="1" smtClean="0"/>
              <a:t>뚱뜽하다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3" y="1518671"/>
            <a:ext cx="1587176" cy="3215809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896563" y="4638406"/>
            <a:ext cx="327720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2" descr="통통코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31" y="3262382"/>
            <a:ext cx="1522986" cy="152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/>
          <p:cNvCxnSpPr/>
          <p:nvPr/>
        </p:nvCxnSpPr>
        <p:spPr>
          <a:xfrm>
            <a:off x="944936" y="3899185"/>
            <a:ext cx="327720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2" descr="통통코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60" y="4785368"/>
            <a:ext cx="1522986" cy="152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/>
          <p:nvPr/>
        </p:nvCxnSpPr>
        <p:spPr>
          <a:xfrm>
            <a:off x="1054425" y="2721846"/>
            <a:ext cx="0" cy="39243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76917" y="2721846"/>
            <a:ext cx="0" cy="39243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87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만드라고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89" y="3783896"/>
            <a:ext cx="2261365" cy="22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070" y="1583979"/>
            <a:ext cx="3225969" cy="215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만드라고라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형태 예시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5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식목일 기념으로 만들어지는 식물 형 </a:t>
            </a:r>
            <a:r>
              <a:rPr lang="ko-KR" altLang="en-US" sz="1000" dirty="0" err="1" smtClean="0"/>
              <a:t>펫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전체적으로 </a:t>
            </a:r>
            <a:r>
              <a:rPr lang="ko-KR" altLang="en-US" sz="1000" dirty="0" err="1" smtClean="0"/>
              <a:t>순무처럼</a:t>
            </a:r>
            <a:r>
              <a:rPr lang="ko-KR" altLang="en-US" sz="1000" dirty="0" smtClean="0"/>
              <a:t> 둥글고 땅딸막하게 생겼고 </a:t>
            </a:r>
            <a:r>
              <a:rPr lang="ko-KR" altLang="en-US" sz="1000" dirty="0" err="1" smtClean="0"/>
              <a:t>순무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머리쪽에</a:t>
            </a:r>
            <a:r>
              <a:rPr lang="ko-KR" altLang="en-US" sz="1000" dirty="0" smtClean="0"/>
              <a:t> 풀잎과 꽃이 붙어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손가락 발가락 구분이 없는 매우 짧고 단순한 형태의 손과 발을 가지고 </a:t>
            </a:r>
            <a:r>
              <a:rPr lang="ko-KR" altLang="en-US" sz="1000" dirty="0" smtClean="0"/>
              <a:t>있으며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날아다닌다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.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pic>
        <p:nvPicPr>
          <p:cNvPr id="1046" name="Picture 22" descr="무과장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1" t="9686" b="7383"/>
          <a:stretch/>
        </p:blipFill>
        <p:spPr bwMode="auto">
          <a:xfrm>
            <a:off x="6881972" y="1684750"/>
            <a:ext cx="1564330" cy="194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순무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8673" y="1929700"/>
            <a:ext cx="1469697" cy="9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관련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70" y="1716599"/>
            <a:ext cx="1395254" cy="153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맨드레이크에 대한 이미지 검색결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4"/>
          <a:stretch/>
        </p:blipFill>
        <p:spPr bwMode="auto">
          <a:xfrm>
            <a:off x="4882666" y="1643421"/>
            <a:ext cx="1947293" cy="184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mandrake illustration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868" y="4315723"/>
            <a:ext cx="2285832" cy="15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통통코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736" y="1825305"/>
            <a:ext cx="1812264" cy="18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통통코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31" y="3824622"/>
            <a:ext cx="1497739" cy="149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관련 이미지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4" y="297653"/>
            <a:ext cx="1698996" cy="169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두코에 대한 이미지 검색결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860" y="4676967"/>
            <a:ext cx="1237801" cy="123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통통코 표정에 대한 이미지 검색결과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4" y="3699333"/>
            <a:ext cx="23812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통통코 표정에 대한 이미지 검색결과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7"/>
          <a:stretch/>
        </p:blipFill>
        <p:spPr bwMode="auto">
          <a:xfrm>
            <a:off x="1367162" y="1825305"/>
            <a:ext cx="184202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솜솜코에 대한 이미지 검색결과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897" y="3998236"/>
            <a:ext cx="1615812" cy="161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23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2" descr="통통코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21" y="1969166"/>
            <a:ext cx="2967871" cy="296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만드라고라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형태 예시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0" y="734498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mtClean="0"/>
              <a:t>전체적으로 단순하고 작은 손과 발을 가지고 있으며 머리와 몸통이 서로 구분이 되지 않는다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7" name="Picture 10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345" y="1211662"/>
            <a:ext cx="3225969" cy="215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맨드레이크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4"/>
          <a:stretch/>
        </p:blipFill>
        <p:spPr bwMode="auto">
          <a:xfrm>
            <a:off x="8108415" y="2720406"/>
            <a:ext cx="1947293" cy="184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4530505" y="2341866"/>
            <a:ext cx="3050702" cy="63623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422552" y="1076935"/>
            <a:ext cx="1734820" cy="30584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1"/>
            <a:endCxn id="9" idx="3"/>
          </p:cNvCxnSpPr>
          <p:nvPr/>
        </p:nvCxnSpPr>
        <p:spPr>
          <a:xfrm flipH="1">
            <a:off x="7581207" y="2606165"/>
            <a:ext cx="841345" cy="53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91567" y="1713565"/>
            <a:ext cx="313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길다란 </a:t>
            </a:r>
            <a:r>
              <a:rPr lang="ko-KR" altLang="en-US" sz="1000" dirty="0" err="1" smtClean="0"/>
              <a:t>풀입을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프롶펠러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처럼</a:t>
            </a:r>
            <a:r>
              <a:rPr lang="ko-KR" altLang="en-US" sz="1000" dirty="0" smtClean="0"/>
              <a:t> 돌리면서 날아다니고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smtClean="0"/>
              <a:t>풀 중앙에 조그마한 꽃이 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5" name="Picture 8" descr="만드라고라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5" y="4273758"/>
            <a:ext cx="2261365" cy="22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8" descr="순무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72877" y="2480067"/>
            <a:ext cx="1709394" cy="113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5036683" y="3406345"/>
            <a:ext cx="1825436" cy="105856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3894" y="2039401"/>
            <a:ext cx="3270181" cy="429549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3"/>
            <a:endCxn id="20" idx="1"/>
          </p:cNvCxnSpPr>
          <p:nvPr/>
        </p:nvCxnSpPr>
        <p:spPr>
          <a:xfrm flipV="1">
            <a:off x="3674075" y="3935627"/>
            <a:ext cx="1362608" cy="251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74075" y="4516419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손과 발이 매우 짧고 뭉툭한 형태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몸 전체도 동글동글하다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87734" y="3596462"/>
            <a:ext cx="756045" cy="25502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19350" y="3118600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점눈을</a:t>
            </a:r>
            <a:r>
              <a:rPr lang="ko-KR" altLang="en-US" sz="1000" dirty="0" smtClean="0"/>
              <a:t> 가지고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cxnSp>
        <p:nvCxnSpPr>
          <p:cNvPr id="29" name="직선 화살표 연결선 28"/>
          <p:cNvCxnSpPr>
            <a:stCxn id="28" idx="2"/>
            <a:endCxn id="26" idx="1"/>
          </p:cNvCxnSpPr>
          <p:nvPr/>
        </p:nvCxnSpPr>
        <p:spPr>
          <a:xfrm>
            <a:off x="4383955" y="3364821"/>
            <a:ext cx="1003779" cy="359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0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94" y="2327930"/>
            <a:ext cx="2203380" cy="146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두코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05" y="3796850"/>
            <a:ext cx="1237801" cy="123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01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폭발 1 33"/>
          <p:cNvSpPr/>
          <p:nvPr/>
        </p:nvSpPr>
        <p:spPr>
          <a:xfrm>
            <a:off x="6055001" y="5290505"/>
            <a:ext cx="914400" cy="9144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만드라고라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463600"/>
            <a:ext cx="4552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</a:t>
            </a:r>
            <a:r>
              <a:rPr lang="en-US" altLang="ko-KR" sz="1000" dirty="0" smtClean="0"/>
              <a:t>&amp;</a:t>
            </a:r>
            <a:r>
              <a:rPr lang="ko-KR" altLang="en-US" sz="1000" smtClean="0"/>
              <a:t>뛰기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머리에 있는 길다란 잎사귀를 프로펠러처럼 공중을 날아다닌다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3829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두팔 두 다리를 쭉 펴서 더 많은 태양 빛을 받으려고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96918" y="4084303"/>
            <a:ext cx="579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유저가 만드라고라를 놀래키자 깜짝 놀라며 땅 속으로 들어가 머리의 풀과 꽃만 남기고</a:t>
            </a:r>
            <a:endParaRPr lang="en-US" altLang="ko-KR" sz="1000" dirty="0" smtClean="0"/>
          </a:p>
          <a:p>
            <a:r>
              <a:rPr lang="ko-KR" altLang="en-US" sz="1000" dirty="0" smtClean="0"/>
              <a:t>숨어 버린다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5122" name="Picture 2" descr="광합성 중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536" y="1709821"/>
            <a:ext cx="2055786" cy="205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9661350" y="1687006"/>
            <a:ext cx="1840325" cy="2237949"/>
            <a:chOff x="3995352" y="2681939"/>
            <a:chExt cx="1840325" cy="2237949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291418" y="3484659"/>
              <a:ext cx="914400" cy="119928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10" descr="관련 이미지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93" r="16546" b="62675"/>
            <a:stretch/>
          </p:blipFill>
          <p:spPr bwMode="auto">
            <a:xfrm>
              <a:off x="4204585" y="2681939"/>
              <a:ext cx="1631092" cy="802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이등변 삼각형 37"/>
            <p:cNvSpPr/>
            <p:nvPr/>
          </p:nvSpPr>
          <p:spPr>
            <a:xfrm rot="17709574">
              <a:off x="4003590" y="3740966"/>
              <a:ext cx="377952" cy="39442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/>
            <p:cNvSpPr/>
            <p:nvPr/>
          </p:nvSpPr>
          <p:spPr>
            <a:xfrm rot="3600000">
              <a:off x="5093445" y="3733593"/>
              <a:ext cx="377952" cy="39442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12600000">
              <a:off x="4265854" y="4486733"/>
              <a:ext cx="377952" cy="39442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 rot="9000000">
              <a:off x="4887862" y="4525460"/>
              <a:ext cx="377952" cy="39442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432708" y="3788272"/>
              <a:ext cx="222422" cy="341047"/>
              <a:chOff x="2224216" y="2059459"/>
              <a:chExt cx="370703" cy="568411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2290119" y="2059459"/>
                <a:ext cx="296562" cy="26361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V="1">
                <a:off x="2273643" y="2339547"/>
                <a:ext cx="313038" cy="28832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2224216" y="2331308"/>
                <a:ext cx="370703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/>
            <p:cNvGrpSpPr/>
            <p:nvPr/>
          </p:nvGrpSpPr>
          <p:grpSpPr>
            <a:xfrm rot="10800000">
              <a:off x="4850720" y="3775915"/>
              <a:ext cx="222422" cy="341047"/>
              <a:chOff x="2224216" y="2059459"/>
              <a:chExt cx="370703" cy="568411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2290119" y="2059459"/>
                <a:ext cx="296562" cy="26361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V="1">
                <a:off x="2273643" y="2339547"/>
                <a:ext cx="313038" cy="28832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224216" y="2331308"/>
                <a:ext cx="370703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자유형 43"/>
            <p:cNvSpPr/>
            <p:nvPr/>
          </p:nvSpPr>
          <p:spPr>
            <a:xfrm>
              <a:off x="4580238" y="4174016"/>
              <a:ext cx="403654" cy="233227"/>
            </a:xfrm>
            <a:custGeom>
              <a:avLst/>
              <a:gdLst>
                <a:gd name="connsiteX0" fmla="*/ 0 w 403654"/>
                <a:gd name="connsiteY0" fmla="*/ 233227 h 233227"/>
                <a:gd name="connsiteX1" fmla="*/ 131805 w 403654"/>
                <a:gd name="connsiteY1" fmla="*/ 216752 h 233227"/>
                <a:gd name="connsiteX2" fmla="*/ 181232 w 403654"/>
                <a:gd name="connsiteY2" fmla="*/ 183800 h 233227"/>
                <a:gd name="connsiteX3" fmla="*/ 214184 w 403654"/>
                <a:gd name="connsiteY3" fmla="*/ 134373 h 233227"/>
                <a:gd name="connsiteX4" fmla="*/ 230659 w 403654"/>
                <a:gd name="connsiteY4" fmla="*/ 84946 h 233227"/>
                <a:gd name="connsiteX5" fmla="*/ 222421 w 403654"/>
                <a:gd name="connsiteY5" fmla="*/ 2568 h 233227"/>
                <a:gd name="connsiteX6" fmla="*/ 205946 w 403654"/>
                <a:gd name="connsiteY6" fmla="*/ 51995 h 233227"/>
                <a:gd name="connsiteX7" fmla="*/ 197708 w 403654"/>
                <a:gd name="connsiteY7" fmla="*/ 101422 h 233227"/>
                <a:gd name="connsiteX8" fmla="*/ 205946 w 403654"/>
                <a:gd name="connsiteY8" fmla="*/ 159087 h 233227"/>
                <a:gd name="connsiteX9" fmla="*/ 214184 w 403654"/>
                <a:gd name="connsiteY9" fmla="*/ 183800 h 233227"/>
                <a:gd name="connsiteX10" fmla="*/ 263611 w 403654"/>
                <a:gd name="connsiteY10" fmla="*/ 216752 h 233227"/>
                <a:gd name="connsiteX11" fmla="*/ 387178 w 403654"/>
                <a:gd name="connsiteY11" fmla="*/ 208514 h 233227"/>
                <a:gd name="connsiteX12" fmla="*/ 403654 w 403654"/>
                <a:gd name="connsiteY12" fmla="*/ 183800 h 23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654" h="233227">
                  <a:moveTo>
                    <a:pt x="0" y="233227"/>
                  </a:moveTo>
                  <a:cubicBezTo>
                    <a:pt x="3403" y="232965"/>
                    <a:pt x="100373" y="234214"/>
                    <a:pt x="131805" y="216752"/>
                  </a:cubicBezTo>
                  <a:cubicBezTo>
                    <a:pt x="149115" y="207136"/>
                    <a:pt x="181232" y="183800"/>
                    <a:pt x="181232" y="183800"/>
                  </a:cubicBezTo>
                  <a:cubicBezTo>
                    <a:pt x="192216" y="167324"/>
                    <a:pt x="207922" y="153158"/>
                    <a:pt x="214184" y="134373"/>
                  </a:cubicBezTo>
                  <a:lnTo>
                    <a:pt x="230659" y="84946"/>
                  </a:lnTo>
                  <a:cubicBezTo>
                    <a:pt x="227913" y="57487"/>
                    <a:pt x="238979" y="24645"/>
                    <a:pt x="222421" y="2568"/>
                  </a:cubicBezTo>
                  <a:cubicBezTo>
                    <a:pt x="212001" y="-11325"/>
                    <a:pt x="208801" y="34864"/>
                    <a:pt x="205946" y="51995"/>
                  </a:cubicBezTo>
                  <a:lnTo>
                    <a:pt x="197708" y="101422"/>
                  </a:lnTo>
                  <a:cubicBezTo>
                    <a:pt x="200454" y="120644"/>
                    <a:pt x="202138" y="140047"/>
                    <a:pt x="205946" y="159087"/>
                  </a:cubicBezTo>
                  <a:cubicBezTo>
                    <a:pt x="207649" y="167602"/>
                    <a:pt x="208044" y="177660"/>
                    <a:pt x="214184" y="183800"/>
                  </a:cubicBezTo>
                  <a:cubicBezTo>
                    <a:pt x="228186" y="197802"/>
                    <a:pt x="263611" y="216752"/>
                    <a:pt x="263611" y="216752"/>
                  </a:cubicBezTo>
                  <a:cubicBezTo>
                    <a:pt x="304800" y="214006"/>
                    <a:pt x="346995" y="217969"/>
                    <a:pt x="387178" y="208514"/>
                  </a:cubicBezTo>
                  <a:cubicBezTo>
                    <a:pt x="396816" y="206246"/>
                    <a:pt x="403654" y="183800"/>
                    <a:pt x="403654" y="183800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540136" y="4614422"/>
            <a:ext cx="1367431" cy="1808540"/>
            <a:chOff x="4143571" y="2681939"/>
            <a:chExt cx="1692106" cy="22379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291418" y="3484659"/>
              <a:ext cx="914400" cy="119928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10" descr="관련 이미지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93" r="16546" b="62675"/>
            <a:stretch/>
          </p:blipFill>
          <p:spPr bwMode="auto">
            <a:xfrm>
              <a:off x="4204585" y="2681939"/>
              <a:ext cx="1631092" cy="802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이등변 삼각형 5"/>
            <p:cNvSpPr/>
            <p:nvPr/>
          </p:nvSpPr>
          <p:spPr>
            <a:xfrm rot="13230374">
              <a:off x="4143571" y="3976803"/>
              <a:ext cx="377952" cy="39442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8504482">
              <a:off x="4988943" y="4020974"/>
              <a:ext cx="377952" cy="39442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2600000">
              <a:off x="4265854" y="4486733"/>
              <a:ext cx="377952" cy="39442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9000000">
              <a:off x="4887862" y="4525460"/>
              <a:ext cx="377952" cy="39442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580238" y="4174016"/>
              <a:ext cx="403654" cy="233227"/>
            </a:xfrm>
            <a:custGeom>
              <a:avLst/>
              <a:gdLst>
                <a:gd name="connsiteX0" fmla="*/ 0 w 403654"/>
                <a:gd name="connsiteY0" fmla="*/ 233227 h 233227"/>
                <a:gd name="connsiteX1" fmla="*/ 131805 w 403654"/>
                <a:gd name="connsiteY1" fmla="*/ 216752 h 233227"/>
                <a:gd name="connsiteX2" fmla="*/ 181232 w 403654"/>
                <a:gd name="connsiteY2" fmla="*/ 183800 h 233227"/>
                <a:gd name="connsiteX3" fmla="*/ 214184 w 403654"/>
                <a:gd name="connsiteY3" fmla="*/ 134373 h 233227"/>
                <a:gd name="connsiteX4" fmla="*/ 230659 w 403654"/>
                <a:gd name="connsiteY4" fmla="*/ 84946 h 233227"/>
                <a:gd name="connsiteX5" fmla="*/ 222421 w 403654"/>
                <a:gd name="connsiteY5" fmla="*/ 2568 h 233227"/>
                <a:gd name="connsiteX6" fmla="*/ 205946 w 403654"/>
                <a:gd name="connsiteY6" fmla="*/ 51995 h 233227"/>
                <a:gd name="connsiteX7" fmla="*/ 197708 w 403654"/>
                <a:gd name="connsiteY7" fmla="*/ 101422 h 233227"/>
                <a:gd name="connsiteX8" fmla="*/ 205946 w 403654"/>
                <a:gd name="connsiteY8" fmla="*/ 159087 h 233227"/>
                <a:gd name="connsiteX9" fmla="*/ 214184 w 403654"/>
                <a:gd name="connsiteY9" fmla="*/ 183800 h 233227"/>
                <a:gd name="connsiteX10" fmla="*/ 263611 w 403654"/>
                <a:gd name="connsiteY10" fmla="*/ 216752 h 233227"/>
                <a:gd name="connsiteX11" fmla="*/ 387178 w 403654"/>
                <a:gd name="connsiteY11" fmla="*/ 208514 h 233227"/>
                <a:gd name="connsiteX12" fmla="*/ 403654 w 403654"/>
                <a:gd name="connsiteY12" fmla="*/ 183800 h 23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654" h="233227">
                  <a:moveTo>
                    <a:pt x="0" y="233227"/>
                  </a:moveTo>
                  <a:cubicBezTo>
                    <a:pt x="3403" y="232965"/>
                    <a:pt x="100373" y="234214"/>
                    <a:pt x="131805" y="216752"/>
                  </a:cubicBezTo>
                  <a:cubicBezTo>
                    <a:pt x="149115" y="207136"/>
                    <a:pt x="181232" y="183800"/>
                    <a:pt x="181232" y="183800"/>
                  </a:cubicBezTo>
                  <a:cubicBezTo>
                    <a:pt x="192216" y="167324"/>
                    <a:pt x="207922" y="153158"/>
                    <a:pt x="214184" y="134373"/>
                  </a:cubicBezTo>
                  <a:lnTo>
                    <a:pt x="230659" y="84946"/>
                  </a:lnTo>
                  <a:cubicBezTo>
                    <a:pt x="227913" y="57487"/>
                    <a:pt x="238979" y="24645"/>
                    <a:pt x="222421" y="2568"/>
                  </a:cubicBezTo>
                  <a:cubicBezTo>
                    <a:pt x="212001" y="-11325"/>
                    <a:pt x="208801" y="34864"/>
                    <a:pt x="205946" y="51995"/>
                  </a:cubicBezTo>
                  <a:lnTo>
                    <a:pt x="197708" y="101422"/>
                  </a:lnTo>
                  <a:cubicBezTo>
                    <a:pt x="200454" y="120644"/>
                    <a:pt x="202138" y="140047"/>
                    <a:pt x="205946" y="159087"/>
                  </a:cubicBezTo>
                  <a:cubicBezTo>
                    <a:pt x="207649" y="167602"/>
                    <a:pt x="208044" y="177660"/>
                    <a:pt x="214184" y="183800"/>
                  </a:cubicBezTo>
                  <a:cubicBezTo>
                    <a:pt x="228186" y="197802"/>
                    <a:pt x="263611" y="216752"/>
                    <a:pt x="263611" y="216752"/>
                  </a:cubicBezTo>
                  <a:cubicBezTo>
                    <a:pt x="304800" y="214006"/>
                    <a:pt x="346995" y="217969"/>
                    <a:pt x="387178" y="208514"/>
                  </a:cubicBezTo>
                  <a:cubicBezTo>
                    <a:pt x="396816" y="206246"/>
                    <a:pt x="403654" y="183800"/>
                    <a:pt x="403654" y="183800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558607" y="3908573"/>
              <a:ext cx="91444" cy="91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909074" y="3892458"/>
              <a:ext cx="91444" cy="91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5" name="Picture 10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3" r="16546" b="62675"/>
          <a:stretch/>
        </p:blipFill>
        <p:spPr bwMode="auto">
          <a:xfrm>
            <a:off x="9383594" y="5681034"/>
            <a:ext cx="1318124" cy="64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9383594" y="6335466"/>
            <a:ext cx="738948" cy="19701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758375" y="6391864"/>
            <a:ext cx="2103788" cy="1599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52"/>
          <p:cNvSpPr/>
          <p:nvPr/>
        </p:nvSpPr>
        <p:spPr>
          <a:xfrm>
            <a:off x="7823748" y="5484601"/>
            <a:ext cx="755947" cy="52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수동 연산 53"/>
          <p:cNvSpPr/>
          <p:nvPr/>
        </p:nvSpPr>
        <p:spPr>
          <a:xfrm rot="8100000">
            <a:off x="9021039" y="2008984"/>
            <a:ext cx="1790830" cy="1537285"/>
          </a:xfrm>
          <a:prstGeom prst="flowChartManualOperation">
            <a:avLst/>
          </a:prstGeom>
          <a:solidFill>
            <a:srgbClr val="FFFF00">
              <a:alpha val="56000"/>
            </a:srgb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02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150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28</cp:revision>
  <dcterms:created xsi:type="dcterms:W3CDTF">2017-11-17T06:06:08Z</dcterms:created>
  <dcterms:modified xsi:type="dcterms:W3CDTF">2018-01-12T05:41:44Z</dcterms:modified>
</cp:coreProperties>
</file>