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BE6-FA13-49E8-83D7-39BDDB39D2EE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273884" y="889697"/>
            <a:ext cx="6670827" cy="4493336"/>
            <a:chOff x="2273884" y="889697"/>
            <a:chExt cx="6670827" cy="4493336"/>
          </a:xfrm>
        </p:grpSpPr>
        <p:sp>
          <p:nvSpPr>
            <p:cNvPr id="10" name="직사각형 9"/>
            <p:cNvSpPr/>
            <p:nvPr/>
          </p:nvSpPr>
          <p:spPr>
            <a:xfrm>
              <a:off x="2273884" y="889697"/>
              <a:ext cx="6670827" cy="449333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3884" y="889697"/>
              <a:ext cx="5971619" cy="4235950"/>
            </a:xfrm>
            <a:prstGeom prst="rect">
              <a:avLst/>
            </a:prstGeom>
          </p:spPr>
        </p:pic>
        <p:pic>
          <p:nvPicPr>
            <p:cNvPr id="21" name="Picture 4" descr="아이 그림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1" t="21015" r="41270" b="14251"/>
            <a:stretch/>
          </p:blipFill>
          <p:spPr bwMode="auto">
            <a:xfrm>
              <a:off x="4273694" y="2708536"/>
              <a:ext cx="1415370" cy="1964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56" b="10266"/>
            <a:stretch/>
          </p:blipFill>
          <p:spPr>
            <a:xfrm>
              <a:off x="4921856" y="1891544"/>
              <a:ext cx="2998658" cy="2773361"/>
            </a:xfrm>
            <a:prstGeom prst="rect">
              <a:avLst/>
            </a:prstGeom>
          </p:spPr>
        </p:pic>
        <p:pic>
          <p:nvPicPr>
            <p:cNvPr id="20" name="Picture 4" descr="아이 그림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1" t="21015" r="41270" b="14251"/>
            <a:stretch/>
          </p:blipFill>
          <p:spPr bwMode="auto">
            <a:xfrm>
              <a:off x="7243131" y="2400318"/>
              <a:ext cx="1701580" cy="236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807070" y="1337198"/>
              <a:ext cx="32464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뿌우의</a:t>
              </a:r>
              <a:r>
                <a:rPr lang="ko-KR" altLang="en-US" sz="3600" b="1" dirty="0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 집에</a:t>
              </a:r>
              <a:endParaRPr lang="en-US" altLang="ko-KR" sz="36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36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어서오세요</a:t>
              </a:r>
              <a:r>
                <a:rPr lang="en-US" altLang="ko-KR" sz="3600" b="1" dirty="0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~^^</a:t>
              </a:r>
              <a:endParaRPr lang="ko-KR" altLang="en-US" sz="3600" b="1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12059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유치원생의 그림일기 같은 배경에 꼬마 코끼리가 서 있는 형식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어린이들 그림 일기답게 단순화된 집과 웃는 해님</a:t>
            </a:r>
            <a:r>
              <a:rPr lang="en-US" altLang="ko-KR" dirty="0" smtClean="0"/>
              <a:t>, </a:t>
            </a:r>
            <a:r>
              <a:rPr lang="ko-KR" altLang="en-US" smtClean="0"/>
              <a:t>그리고 꽃과 나무들이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9687" y="986190"/>
            <a:ext cx="2484487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삐뚤빼툴</a:t>
            </a:r>
            <a:r>
              <a:rPr lang="ko-KR" altLang="en-US" sz="1100" dirty="0" smtClean="0"/>
              <a:t> 글씨체로 글이 써져 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cxnSp>
        <p:nvCxnSpPr>
          <p:cNvPr id="25" name="직선 화살표 연결선 24"/>
          <p:cNvCxnSpPr>
            <a:stCxn id="24" idx="2"/>
            <a:endCxn id="22" idx="1"/>
          </p:cNvCxnSpPr>
          <p:nvPr/>
        </p:nvCxnSpPr>
        <p:spPr>
          <a:xfrm>
            <a:off x="1341931" y="1247800"/>
            <a:ext cx="1465139" cy="689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273884" y="5138924"/>
            <a:ext cx="5764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smtClean="0"/>
              <a:t>월 </a:t>
            </a:r>
            <a:r>
              <a:rPr lang="en-US" altLang="ko-KR" sz="900" dirty="0"/>
              <a:t>1</a:t>
            </a:r>
            <a:r>
              <a:rPr lang="ko-KR" altLang="en-US" sz="900" smtClean="0"/>
              <a:t>일 </a:t>
            </a:r>
            <a:r>
              <a:rPr lang="ko-KR" altLang="en-US" sz="900" dirty="0"/>
              <a:t>점검 후부터 </a:t>
            </a:r>
            <a:r>
              <a:rPr lang="en-US" altLang="ko-KR" sz="900" dirty="0" smtClean="0"/>
              <a:t>2018</a:t>
            </a:r>
            <a:r>
              <a:rPr lang="ko-KR" altLang="en-US" sz="900" smtClean="0"/>
              <a:t>년 </a:t>
            </a:r>
            <a:r>
              <a:rPr lang="en-US" altLang="ko-KR" sz="900" dirty="0"/>
              <a:t>3</a:t>
            </a:r>
            <a:r>
              <a:rPr lang="ko-KR" altLang="en-US" sz="900" smtClean="0"/>
              <a:t>월 </a:t>
            </a:r>
            <a:r>
              <a:rPr lang="en-US" altLang="ko-KR" sz="900" dirty="0"/>
              <a:t>8</a:t>
            </a:r>
            <a:r>
              <a:rPr lang="ko-KR" altLang="en-US" sz="900" smtClean="0"/>
              <a:t>일 </a:t>
            </a:r>
            <a:r>
              <a:rPr lang="ko-KR" altLang="en-US" sz="900" dirty="0"/>
              <a:t>점검 </a:t>
            </a:r>
            <a:r>
              <a:rPr lang="ko-KR" altLang="en-US" sz="900"/>
              <a:t>전까지 </a:t>
            </a:r>
            <a:r>
              <a:rPr lang="ko-KR" altLang="en-US" sz="900" smtClean="0"/>
              <a:t>꼬마 코끼리 뿌우를 </a:t>
            </a:r>
            <a:r>
              <a:rPr lang="en-US" altLang="ko-KR" sz="900" dirty="0"/>
              <a:t>‘</a:t>
            </a:r>
            <a:r>
              <a:rPr lang="ko-KR" altLang="en-US" sz="900" dirty="0" err="1"/>
              <a:t>캡슐머신</a:t>
            </a:r>
            <a:r>
              <a:rPr lang="en-US" altLang="ko-KR" sz="900" dirty="0"/>
              <a:t>’</a:t>
            </a:r>
            <a:r>
              <a:rPr lang="ko-KR" altLang="en-US" sz="900" dirty="0"/>
              <a:t>에서 획득할 수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93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59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</a:t>
            </a:r>
            <a:r>
              <a:rPr lang="ko-KR" altLang="en-US" dirty="0" smtClean="0"/>
              <a:t>같은 어린이들이 크레파스로 그린 그림 </a:t>
            </a:r>
            <a:r>
              <a:rPr lang="ko-KR" altLang="en-US" dirty="0" smtClean="0"/>
              <a:t>느낌의 배경을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4" descr="아이 그림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21015" r="11220" b="14251"/>
          <a:stretch/>
        </p:blipFill>
        <p:spPr bwMode="auto">
          <a:xfrm>
            <a:off x="4762500" y="4362574"/>
            <a:ext cx="5715036" cy="23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g.smlounge.co.kr/upload/best/article/201606/30421-15261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7" t="31355" r="11201" b="6890"/>
          <a:stretch/>
        </p:blipFill>
        <p:spPr bwMode="auto">
          <a:xfrm>
            <a:off x="0" y="664968"/>
            <a:ext cx="2806811" cy="20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유치원 일러스트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6649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.missyusa.com/upload/post/post7/20120630203025968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733674"/>
            <a:ext cx="4095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아이 그림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1857982"/>
            <a:ext cx="3118436" cy="22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gblog.co.kr/wp-content/uploads/2017/01/%EC%BA%90%EB%A6%AC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58" y="2261152"/>
            <a:ext cx="6477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file23.uf.tistory.com/image/17216A4950BFED1F217B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6" y="2261152"/>
            <a:ext cx="3542650" cy="34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크레파스 글씨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88" y="835204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12059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텍스트도 아래와 같이 크레파스로 글씨를 </a:t>
            </a:r>
            <a:r>
              <a:rPr lang="ko-KR" altLang="en-US" dirty="0" err="1" smtClean="0"/>
              <a:t>삐뚤빼뚤</a:t>
            </a:r>
            <a:r>
              <a:rPr lang="ko-KR" altLang="en-US" smtClean="0"/>
              <a:t> 쓴 느낌을 살린다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0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HY엽서M</vt:lpstr>
      <vt:lpstr>맑은 고딕</vt:lpstr>
      <vt:lpstr>Arial</vt:lpstr>
      <vt:lpstr>Office 테마</vt:lpstr>
      <vt:lpstr>2월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11</cp:revision>
  <dcterms:created xsi:type="dcterms:W3CDTF">2018-01-26T06:59:18Z</dcterms:created>
  <dcterms:modified xsi:type="dcterms:W3CDTF">2018-01-26T08:30:22Z</dcterms:modified>
</cp:coreProperties>
</file>