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4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9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BBE6-FA13-49E8-83D7-39BDDB39D2E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1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3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12059"/>
            <a:ext cx="7641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달콤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살콤한</a:t>
            </a:r>
            <a:r>
              <a:rPr lang="ko-KR" altLang="en-US" sz="1600" dirty="0" smtClean="0"/>
              <a:t> 캔디 동산에 사는 </a:t>
            </a:r>
            <a:r>
              <a:rPr lang="ko-KR" altLang="en-US" sz="1600" dirty="0" err="1" smtClean="0"/>
              <a:t>젤리곰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슈가를</a:t>
            </a:r>
            <a:r>
              <a:rPr lang="ko-KR" altLang="en-US" sz="1600" dirty="0" smtClean="0"/>
              <a:t> 소개한다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화이트 </a:t>
            </a:r>
            <a:r>
              <a:rPr lang="ko-KR" altLang="en-US" sz="1600" dirty="0" err="1" smtClean="0"/>
              <a:t>데이</a:t>
            </a:r>
            <a:r>
              <a:rPr lang="ko-KR" altLang="en-US" sz="1600" dirty="0" smtClean="0"/>
              <a:t> 시즌에 맞게 캔디 동산은 핑크 계열 색을 사용한다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(</a:t>
            </a:r>
            <a:r>
              <a:rPr lang="ko-KR" altLang="en-US" sz="1600" smtClean="0"/>
              <a:t>아래 텍스트는 일부러 맞춤법에 맞지 않게 쓴 것이므로 이점 확인 부탁드립니다</a:t>
            </a:r>
            <a:r>
              <a:rPr lang="en-US" altLang="ko-KR" sz="1600" dirty="0" smtClean="0"/>
              <a:t>.)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16842" y="4816447"/>
            <a:ext cx="2622633" cy="2616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/>
              <a:t>리본으로 </a:t>
            </a:r>
            <a:r>
              <a:rPr lang="ko-KR" altLang="en-US" sz="1100" dirty="0" err="1" smtClean="0"/>
              <a:t>펫을</a:t>
            </a:r>
            <a:r>
              <a:rPr lang="ko-KR" altLang="en-US" sz="1100" dirty="0" smtClean="0"/>
              <a:t> 감싸고 있는 듯한 느낌</a:t>
            </a:r>
            <a:endParaRPr lang="en-US" altLang="ko-KR" sz="1100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2273883" y="889697"/>
            <a:ext cx="6671023" cy="3753865"/>
            <a:chOff x="2273883" y="889697"/>
            <a:chExt cx="6671023" cy="3753865"/>
          </a:xfrm>
        </p:grpSpPr>
        <p:sp>
          <p:nvSpPr>
            <p:cNvPr id="10" name="직사각형 9"/>
            <p:cNvSpPr/>
            <p:nvPr/>
          </p:nvSpPr>
          <p:spPr>
            <a:xfrm>
              <a:off x="2273884" y="889697"/>
              <a:ext cx="6670827" cy="375386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Play preview vide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883" y="889697"/>
              <a:ext cx="6671023" cy="3753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2273884" y="4409177"/>
              <a:ext cx="580479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3</a:t>
              </a:r>
              <a:r>
                <a:rPr lang="ko-KR" altLang="en-US" sz="900" smtClean="0"/>
                <a:t>월 </a:t>
              </a:r>
              <a:r>
                <a:rPr lang="en-US" altLang="ko-KR" sz="900" dirty="0" smtClean="0"/>
                <a:t>8</a:t>
              </a:r>
              <a:r>
                <a:rPr lang="ko-KR" altLang="en-US" sz="900" smtClean="0"/>
                <a:t>일 </a:t>
              </a:r>
              <a:r>
                <a:rPr lang="ko-KR" altLang="en-US" sz="900" dirty="0"/>
                <a:t>점검 후부터 </a:t>
              </a:r>
              <a:r>
                <a:rPr lang="en-US" altLang="ko-KR" sz="900" dirty="0" smtClean="0"/>
                <a:t>2018</a:t>
              </a:r>
              <a:r>
                <a:rPr lang="ko-KR" altLang="en-US" sz="900" smtClean="0"/>
                <a:t>년 </a:t>
              </a:r>
              <a:r>
                <a:rPr lang="en-US" altLang="ko-KR" sz="900" dirty="0"/>
                <a:t>4</a:t>
              </a:r>
              <a:r>
                <a:rPr lang="ko-KR" altLang="en-US" sz="900" smtClean="0"/>
                <a:t>월 </a:t>
              </a:r>
              <a:r>
                <a:rPr lang="en-US" altLang="ko-KR" sz="900" dirty="0"/>
                <a:t>5</a:t>
              </a:r>
              <a:r>
                <a:rPr lang="ko-KR" altLang="en-US" sz="900" smtClean="0"/>
                <a:t>일 </a:t>
              </a:r>
              <a:r>
                <a:rPr lang="ko-KR" altLang="en-US" sz="900" dirty="0"/>
                <a:t>점검 </a:t>
              </a:r>
              <a:r>
                <a:rPr lang="ko-KR" altLang="en-US" sz="900"/>
                <a:t>전까지 </a:t>
              </a:r>
              <a:r>
                <a:rPr lang="ko-KR" altLang="en-US" sz="900" smtClean="0"/>
                <a:t>달콤 젤리곰 슈가 를 </a:t>
              </a:r>
              <a:r>
                <a:rPr lang="en-US" altLang="ko-KR" sz="900" dirty="0"/>
                <a:t>‘</a:t>
              </a:r>
              <a:r>
                <a:rPr lang="ko-KR" altLang="en-US" sz="900" dirty="0" err="1"/>
                <a:t>캡슐머신</a:t>
              </a:r>
              <a:r>
                <a:rPr lang="en-US" altLang="ko-KR" sz="900" dirty="0"/>
                <a:t>’</a:t>
              </a:r>
              <a:r>
                <a:rPr lang="ko-KR" altLang="en-US" sz="900" dirty="0"/>
                <a:t>에서 획득할 수 있습니다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6" name="막힌 원호 5"/>
            <p:cNvSpPr/>
            <p:nvPr/>
          </p:nvSpPr>
          <p:spPr>
            <a:xfrm>
              <a:off x="4215629" y="1387991"/>
              <a:ext cx="2802483" cy="914400"/>
            </a:xfrm>
            <a:prstGeom prst="blockArc">
              <a:avLst>
                <a:gd name="adj1" fmla="val 10776018"/>
                <a:gd name="adj2" fmla="val 7112"/>
                <a:gd name="adj3" fmla="val 270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15967" y="1809851"/>
              <a:ext cx="245993" cy="17169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772119" y="1809851"/>
              <a:ext cx="245993" cy="17169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20700000">
              <a:off x="2928190" y="1705508"/>
              <a:ext cx="1894314" cy="52322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423257"/>
                </a:avLst>
              </a:prstTxWarp>
              <a:spAutoFit/>
            </a:bodyPr>
            <a:lstStyle/>
            <a:p>
              <a:r>
                <a:rPr lang="ko-KR" altLang="en-US" sz="2800" b="1" dirty="0" err="1" smtClean="0">
                  <a:ln>
                    <a:solidFill>
                      <a:schemeClr val="bg1"/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먹지마새오</a:t>
              </a:r>
              <a:endParaRPr lang="en-US" altLang="ko-KR" sz="2800" b="1" dirty="0" smtClean="0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0539504">
              <a:off x="6706422" y="2243011"/>
              <a:ext cx="1670418" cy="52322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670025"/>
                </a:avLst>
              </a:prstTxWarp>
              <a:spAutoFit/>
            </a:bodyPr>
            <a:lstStyle/>
            <a:p>
              <a:r>
                <a:rPr lang="ko-KR" altLang="en-US" sz="2800" b="1" dirty="0" err="1" smtClean="0">
                  <a:ln>
                    <a:solidFill>
                      <a:schemeClr val="bg1"/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펫</a:t>
              </a:r>
              <a:r>
                <a:rPr lang="ko-KR" altLang="en-US" sz="2800" b="1" dirty="0" smtClean="0">
                  <a:ln>
                    <a:solidFill>
                      <a:schemeClr val="bg1"/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 </a:t>
              </a:r>
              <a:r>
                <a:rPr lang="ko-KR" altLang="en-US" sz="2800" b="1" dirty="0" err="1" smtClean="0">
                  <a:ln>
                    <a:solidFill>
                      <a:schemeClr val="bg1"/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이애오</a:t>
              </a:r>
              <a:endParaRPr lang="en-US" altLang="ko-KR" sz="2800" b="1" dirty="0" smtClean="0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8" name="하트 7"/>
            <p:cNvSpPr/>
            <p:nvPr/>
          </p:nvSpPr>
          <p:spPr>
            <a:xfrm rot="20700000">
              <a:off x="4962927" y="1211176"/>
              <a:ext cx="311234" cy="311234"/>
            </a:xfrm>
            <a:prstGeom prst="hear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하트 26"/>
            <p:cNvSpPr/>
            <p:nvPr/>
          </p:nvSpPr>
          <p:spPr>
            <a:xfrm rot="900000">
              <a:off x="8358876" y="2138339"/>
              <a:ext cx="311234" cy="311234"/>
            </a:xfrm>
            <a:prstGeom prst="hear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b="28362"/>
            <a:stretch/>
          </p:blipFill>
          <p:spPr>
            <a:xfrm>
              <a:off x="4176458" y="1352549"/>
              <a:ext cx="2847080" cy="2457451"/>
            </a:xfrm>
            <a:prstGeom prst="rect">
              <a:avLst/>
            </a:prstGeom>
          </p:spPr>
        </p:pic>
        <p:sp>
          <p:nvSpPr>
            <p:cNvPr id="3" name="위쪽 리본 2"/>
            <p:cNvSpPr/>
            <p:nvPr/>
          </p:nvSpPr>
          <p:spPr>
            <a:xfrm>
              <a:off x="2910178" y="3530379"/>
              <a:ext cx="5438692" cy="803082"/>
            </a:xfrm>
            <a:prstGeom prst="ribbon2">
              <a:avLst>
                <a:gd name="adj1" fmla="val 9736"/>
                <a:gd name="adj2" fmla="val 736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8465" y="3851572"/>
              <a:ext cx="3276286" cy="584775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/>
              </a:prstTxWarp>
              <a:spAutoFit/>
            </a:bodyPr>
            <a:lstStyle/>
            <a:p>
              <a:r>
                <a:rPr lang="ko-KR" altLang="en-US" sz="3200" b="1" dirty="0" err="1" smtClean="0">
                  <a:ln>
                    <a:solidFill>
                      <a:schemeClr val="bg1"/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달콤</a:t>
              </a:r>
              <a:r>
                <a:rPr lang="ko-KR" altLang="en-US" sz="3200" b="1" dirty="0" smtClean="0">
                  <a:ln>
                    <a:solidFill>
                      <a:schemeClr val="bg1"/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 </a:t>
              </a:r>
              <a:r>
                <a:rPr lang="ko-KR" altLang="en-US" sz="3200" b="1" dirty="0" err="1" smtClean="0">
                  <a:ln>
                    <a:solidFill>
                      <a:schemeClr val="bg1"/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젤리곰</a:t>
              </a:r>
              <a:r>
                <a:rPr lang="ko-KR" altLang="en-US" sz="3200" b="1" dirty="0" smtClean="0">
                  <a:ln>
                    <a:solidFill>
                      <a:schemeClr val="bg1"/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 </a:t>
              </a:r>
              <a:r>
                <a:rPr lang="ko-KR" altLang="en-US" sz="3200" b="1" dirty="0" err="1" smtClean="0">
                  <a:ln>
                    <a:solidFill>
                      <a:schemeClr val="bg1"/>
                    </a:solidFill>
                  </a:ln>
                  <a:latin typeface="HY엽서M" panose="02030600000101010101" pitchFamily="18" charset="-127"/>
                  <a:ea typeface="HY엽서M" panose="02030600000101010101" pitchFamily="18" charset="-127"/>
                </a:rPr>
                <a:t>슈가</a:t>
              </a:r>
              <a:endParaRPr lang="ko-KR" altLang="en-US" sz="3200" b="1" dirty="0">
                <a:ln>
                  <a:solidFill>
                    <a:schemeClr val="bg1"/>
                  </a:solidFill>
                </a:ln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</p:grpSp>
      <p:pic>
        <p:nvPicPr>
          <p:cNvPr id="34" name="Picture 34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271" y="2896933"/>
            <a:ext cx="264795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/>
          <p:cNvCxnSpPr>
            <a:stCxn id="35" idx="3"/>
            <a:endCxn id="10" idx="2"/>
          </p:cNvCxnSpPr>
          <p:nvPr/>
        </p:nvCxnSpPr>
        <p:spPr>
          <a:xfrm flipV="1">
            <a:off x="3909180" y="4643562"/>
            <a:ext cx="1700118" cy="1118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9" y="4874869"/>
            <a:ext cx="2956681" cy="177400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521208" y="5378632"/>
            <a:ext cx="1996744" cy="2616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/>
              <a:t>주인공인 </a:t>
            </a:r>
            <a:r>
              <a:rPr lang="ko-KR" altLang="en-US" sz="1100" err="1" smtClean="0"/>
              <a:t>슈가를</a:t>
            </a:r>
            <a:r>
              <a:rPr lang="ko-KR" altLang="en-US" sz="1100" smtClean="0"/>
              <a:t> 꾸며준다</a:t>
            </a:r>
            <a:r>
              <a:rPr lang="en-US" altLang="ko-KR" sz="1100" dirty="0" smtClean="0"/>
              <a:t>.</a:t>
            </a:r>
          </a:p>
        </p:txBody>
      </p:sp>
      <p:cxnSp>
        <p:nvCxnSpPr>
          <p:cNvPr id="43" name="직선 화살표 연결선 42"/>
          <p:cNvCxnSpPr>
            <a:stCxn id="34" idx="1"/>
            <a:endCxn id="15" idx="3"/>
          </p:cNvCxnSpPr>
          <p:nvPr/>
        </p:nvCxnSpPr>
        <p:spPr>
          <a:xfrm flipH="1">
            <a:off x="7524751" y="3768471"/>
            <a:ext cx="1803520" cy="375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935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059"/>
            <a:ext cx="1064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아래와 같이 캔디 </a:t>
            </a:r>
            <a:r>
              <a:rPr lang="ko-KR" altLang="en-US" smtClean="0"/>
              <a:t>동산은 넓고 둥근 동산에 각종 사탕 나무가 자라는 형태로 중간에 우유 강이 흐른다</a:t>
            </a:r>
            <a:r>
              <a:rPr lang="en-US" altLang="ko-KR" dirty="0" smtClean="0"/>
              <a:t>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664431"/>
            <a:ext cx="2447925" cy="1866900"/>
          </a:xfrm>
          <a:prstGeom prst="rect">
            <a:avLst/>
          </a:prstGeom>
        </p:spPr>
      </p:pic>
      <p:pic>
        <p:nvPicPr>
          <p:cNvPr id="19" name="Picture 4" descr="candy world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664431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ndy world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88" y="664431"/>
            <a:ext cx="3749592" cy="28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ndy world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6" y="4093432"/>
            <a:ext cx="5230541" cy="276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andy world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05" y="4093432"/>
            <a:ext cx="4166395" cy="277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7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059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텍스트도 아래와 같이 크레파스로 글씨를 </a:t>
            </a:r>
            <a:r>
              <a:rPr lang="ko-KR" altLang="en-US" dirty="0" err="1" smtClean="0"/>
              <a:t>삐뚤빼뚤</a:t>
            </a:r>
            <a:r>
              <a:rPr lang="ko-KR" altLang="en-US" smtClean="0"/>
              <a:t> 쓴 느낌을 살린다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828675"/>
            <a:ext cx="4000500" cy="4000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50" y="1104900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3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107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HY엽서M</vt:lpstr>
      <vt:lpstr>맑은 고딕</vt:lpstr>
      <vt:lpstr>Arial</vt:lpstr>
      <vt:lpstr>Office 테마</vt:lpstr>
      <vt:lpstr>3월 펫 배너 컨셉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26</cp:revision>
  <dcterms:created xsi:type="dcterms:W3CDTF">2018-01-26T06:59:18Z</dcterms:created>
  <dcterms:modified xsi:type="dcterms:W3CDTF">2018-02-20T01:54:23Z</dcterms:modified>
</cp:coreProperties>
</file>