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19C-1984-4D49-977B-6136F7026187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5F37-D04C-4E80-96FA-F53F790D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1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19C-1984-4D49-977B-6136F7026187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5F37-D04C-4E80-96FA-F53F790D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79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19C-1984-4D49-977B-6136F7026187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5F37-D04C-4E80-96FA-F53F790D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4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19C-1984-4D49-977B-6136F7026187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5F37-D04C-4E80-96FA-F53F790D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47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19C-1984-4D49-977B-6136F7026187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5F37-D04C-4E80-96FA-F53F790D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7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19C-1984-4D49-977B-6136F7026187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5F37-D04C-4E80-96FA-F53F790D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19C-1984-4D49-977B-6136F7026187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5F37-D04C-4E80-96FA-F53F790D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2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19C-1984-4D49-977B-6136F7026187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5F37-D04C-4E80-96FA-F53F790D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33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19C-1984-4D49-977B-6136F7026187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5F37-D04C-4E80-96FA-F53F790D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1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19C-1984-4D49-977B-6136F7026187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5F37-D04C-4E80-96FA-F53F790D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2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719C-1984-4D49-977B-6136F7026187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5F37-D04C-4E80-96FA-F53F790D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2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719C-1984-4D49-977B-6136F7026187}" type="datetimeFigureOut">
              <a:rPr lang="ko-KR" altLang="en-US" smtClean="0"/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5F37-D04C-4E80-96FA-F53F790DD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3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smtClean="0"/>
              <a:t>월 펫 배너 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89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98686" y="57215"/>
            <a:ext cx="1068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키위 더미들 안에 </a:t>
            </a:r>
            <a:r>
              <a:rPr lang="ko-KR" altLang="en-US" dirty="0" err="1" smtClean="0"/>
              <a:t>키위새가</a:t>
            </a:r>
            <a:r>
              <a:rPr lang="ko-KR" altLang="en-US" dirty="0" smtClean="0"/>
              <a:t> 위장하고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 마리만 </a:t>
            </a:r>
            <a:r>
              <a:rPr lang="ko-KR" altLang="en-US" dirty="0" err="1" smtClean="0"/>
              <a:t>빼꼼이</a:t>
            </a:r>
            <a:r>
              <a:rPr lang="ko-KR" altLang="en-US" dirty="0" smtClean="0"/>
              <a:t> 머리를 내밀고 있고 다른 두 마리는 토실토실한 엉덩이만 보여주도록 부탁 드립니다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680107" y="1246229"/>
            <a:ext cx="8004706" cy="5156887"/>
            <a:chOff x="1680107" y="1246229"/>
            <a:chExt cx="8004706" cy="5156887"/>
          </a:xfrm>
        </p:grpSpPr>
        <p:grpSp>
          <p:nvGrpSpPr>
            <p:cNvPr id="28" name="그룹 27"/>
            <p:cNvGrpSpPr/>
            <p:nvPr/>
          </p:nvGrpSpPr>
          <p:grpSpPr>
            <a:xfrm>
              <a:off x="1680107" y="1246229"/>
              <a:ext cx="8004706" cy="5156887"/>
              <a:chOff x="3017520" y="1053669"/>
              <a:chExt cx="8004706" cy="5156887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3017520" y="1053669"/>
                <a:ext cx="8004706" cy="515688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3188909" y="1779365"/>
                <a:ext cx="4719399" cy="1849950"/>
                <a:chOff x="11734800" y="1482962"/>
                <a:chExt cx="3200724" cy="1618899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11734800" y="1482962"/>
                  <a:ext cx="2197100" cy="9935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12551666" y="2324100"/>
                  <a:ext cx="2383858" cy="7777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3069417" y="5923986"/>
                <a:ext cx="5170005" cy="24622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dirty="0" err="1" smtClean="0"/>
                  <a:t>스튜어트는</a:t>
                </a:r>
                <a:r>
                  <a:rPr lang="ko-KR" altLang="en-US" sz="1000" dirty="0" smtClean="0"/>
                  <a:t> </a:t>
                </a:r>
                <a:r>
                  <a:rPr lang="en-US" altLang="ko-KR" sz="1000" dirty="0" smtClean="0"/>
                  <a:t>2017</a:t>
                </a:r>
                <a:r>
                  <a:rPr lang="ko-KR" altLang="en-US" sz="1000" smtClean="0"/>
                  <a:t>년 </a:t>
                </a:r>
                <a:r>
                  <a:rPr lang="en-US" altLang="ko-KR" sz="1000" dirty="0"/>
                  <a:t>3</a:t>
                </a:r>
                <a:r>
                  <a:rPr lang="ko-KR" altLang="en-US" sz="1000" smtClean="0"/>
                  <a:t>월 </a:t>
                </a:r>
                <a:r>
                  <a:rPr lang="en-US" altLang="ko-KR" sz="1000" dirty="0"/>
                  <a:t>2</a:t>
                </a:r>
                <a:r>
                  <a:rPr lang="ko-KR" altLang="en-US" sz="1000" smtClean="0"/>
                  <a:t>일 점검 후부터 </a:t>
                </a:r>
                <a:r>
                  <a:rPr lang="en-US" altLang="ko-KR" sz="1000" dirty="0" smtClean="0"/>
                  <a:t>~ 4</a:t>
                </a:r>
                <a:r>
                  <a:rPr lang="ko-KR" altLang="en-US" sz="1000" smtClean="0"/>
                  <a:t>월 </a:t>
                </a:r>
                <a:r>
                  <a:rPr lang="en-US" altLang="ko-KR" sz="1000" dirty="0" smtClean="0"/>
                  <a:t>6</a:t>
                </a:r>
                <a:r>
                  <a:rPr lang="ko-KR" altLang="en-US" sz="1000" smtClean="0"/>
                  <a:t>일 점검 전까지 획득하실 수 있습니다</a:t>
                </a:r>
                <a:r>
                  <a:rPr lang="en-US" altLang="ko-KR" sz="1000" dirty="0" smtClean="0"/>
                  <a:t>.</a:t>
                </a:r>
                <a:endParaRPr lang="ko-KR" altLang="en-US" sz="1000" dirty="0"/>
              </a:p>
            </p:txBody>
          </p:sp>
        </p:grp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9" t="14534" r="44447" b="23844"/>
            <a:stretch/>
          </p:blipFill>
          <p:spPr>
            <a:xfrm rot="18674972">
              <a:off x="5977281" y="1675074"/>
              <a:ext cx="2326609" cy="1982642"/>
            </a:xfrm>
            <a:prstGeom prst="rect">
              <a:avLst/>
            </a:prstGeom>
          </p:spPr>
        </p:pic>
        <p:pic>
          <p:nvPicPr>
            <p:cNvPr id="5" name="Picture 2" descr="http://cfile10.uf.tistory.com/image/204B143E50740AE3216E8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1652" y="1814567"/>
              <a:ext cx="6304312" cy="3734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37060" y="3072084"/>
              <a:ext cx="2850358" cy="2503788"/>
            </a:xfrm>
            <a:prstGeom prst="rect">
              <a:avLst/>
            </a:prstGeom>
          </p:spPr>
        </p:pic>
        <p:pic>
          <p:nvPicPr>
            <p:cNvPr id="25" name="Picture 4" descr="http://cfile6.uf.tistory.com/image/2469BD4A5566F9BC1F3BC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9" t="10546" r="46389" b="7772"/>
            <a:stretch/>
          </p:blipFill>
          <p:spPr bwMode="auto">
            <a:xfrm rot="19800000" flipH="1">
              <a:off x="4186919" y="3967387"/>
              <a:ext cx="1929907" cy="200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8" t="19583" r="40940" b="19722"/>
            <a:stretch/>
          </p:blipFill>
          <p:spPr>
            <a:xfrm rot="17100000" flipV="1">
              <a:off x="6694351" y="3315036"/>
              <a:ext cx="2104370" cy="1839801"/>
            </a:xfrm>
            <a:prstGeom prst="rect">
              <a:avLst/>
            </a:prstGeom>
          </p:spPr>
        </p:pic>
        <p:pic>
          <p:nvPicPr>
            <p:cNvPr id="29" name="Picture 4" descr="http://cfile6.uf.tistory.com/image/2469BD4A5566F9BC1F3BC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9" t="10546" r="46389" b="7772"/>
            <a:stretch/>
          </p:blipFill>
          <p:spPr bwMode="auto">
            <a:xfrm rot="19800000" flipH="1">
              <a:off x="5644751" y="2742317"/>
              <a:ext cx="1929907" cy="200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cfile6.uf.tistory.com/image/2469BD4A5566F9BC1F3BC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9" t="10546" r="46389" b="7772"/>
            <a:stretch/>
          </p:blipFill>
          <p:spPr bwMode="auto">
            <a:xfrm>
              <a:off x="5648843" y="4027269"/>
              <a:ext cx="1929907" cy="200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http://cfile6.uf.tistory.com/image/2469BD4A5566F9BC1F3BCD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9" t="10546" r="46389" b="7772"/>
            <a:stretch/>
          </p:blipFill>
          <p:spPr bwMode="auto">
            <a:xfrm rot="19800000" flipH="1">
              <a:off x="6964984" y="3866142"/>
              <a:ext cx="1929907" cy="2008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719442" y="1289551"/>
              <a:ext cx="44807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키위키위키위키위</a:t>
              </a:r>
              <a:r>
                <a:rPr lang="ko-KR" altLang="en-US" sz="1000" dirty="0" err="1" smtClean="0"/>
                <a:t>새</a:t>
              </a:r>
              <a:r>
                <a:rPr lang="ko-KR" altLang="en-US" dirty="0" err="1" smtClean="0"/>
                <a:t>키위키위키위</a:t>
              </a:r>
              <a:endParaRPr lang="en-US" altLang="ko-KR" dirty="0" smtClean="0"/>
            </a:p>
            <a:p>
              <a:r>
                <a:rPr lang="ko-KR" altLang="en-US" dirty="0" smtClean="0"/>
                <a:t>음</a:t>
              </a:r>
              <a:r>
                <a:rPr lang="en-US" altLang="ko-KR" dirty="0" smtClean="0"/>
                <a:t>… </a:t>
              </a:r>
              <a:r>
                <a:rPr lang="ko-KR" altLang="en-US" smtClean="0"/>
                <a:t>우리들 중에 스파이가 있는 것 같아</a:t>
              </a:r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73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57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3월 펫 배너 컨셉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25</cp:revision>
  <dcterms:created xsi:type="dcterms:W3CDTF">2016-11-24T01:40:17Z</dcterms:created>
  <dcterms:modified xsi:type="dcterms:W3CDTF">2017-02-21T10:40:25Z</dcterms:modified>
</cp:coreProperties>
</file>