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86" y="57215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스팀펑크 느낌의 로봇이기에 </a:t>
            </a:r>
            <a:r>
              <a:rPr lang="ko-KR" altLang="en-US" smtClean="0"/>
              <a:t>태엽을 배경으로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00125" y="1374227"/>
            <a:ext cx="7762875" cy="4176656"/>
            <a:chOff x="504825" y="986550"/>
            <a:chExt cx="7762875" cy="4176656"/>
          </a:xfrm>
        </p:grpSpPr>
        <p:sp>
          <p:nvSpPr>
            <p:cNvPr id="2" name="직사각형 1"/>
            <p:cNvSpPr/>
            <p:nvPr/>
          </p:nvSpPr>
          <p:spPr>
            <a:xfrm>
              <a:off x="504825" y="993227"/>
              <a:ext cx="7762875" cy="41699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qph.ec.quoracdn.net/main-qimg-59392442ede2cb72fe440f7d5e2ca1a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3071095" y="1159060"/>
              <a:ext cx="5091134" cy="3326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l="18161" t="9569" r="9381" b="3970"/>
            <a:stretch/>
          </p:blipFill>
          <p:spPr>
            <a:xfrm>
              <a:off x="739133" y="986550"/>
              <a:ext cx="3005196" cy="38235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04825" y="4910911"/>
              <a:ext cx="47003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2017</a:t>
              </a:r>
              <a:r>
                <a:rPr lang="ko-KR" altLang="en-US" sz="900"/>
                <a:t>년 </a:t>
              </a:r>
              <a:r>
                <a:rPr lang="en-US" altLang="ko-KR" sz="900" dirty="0"/>
                <a:t>6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1</a:t>
              </a:r>
              <a:r>
                <a:rPr lang="ko-KR" altLang="en-US" sz="900" smtClean="0"/>
                <a:t>일 </a:t>
              </a:r>
              <a:r>
                <a:rPr lang="ko-KR" altLang="en-US" sz="900"/>
                <a:t>점검 </a:t>
              </a:r>
              <a:r>
                <a:rPr lang="ko-KR" altLang="en-US" sz="900" smtClean="0"/>
                <a:t>후부터 </a:t>
              </a:r>
              <a:r>
                <a:rPr lang="en-US" altLang="ko-KR" sz="900" dirty="0" smtClean="0"/>
                <a:t>7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6</a:t>
              </a:r>
              <a:r>
                <a:rPr lang="ko-KR" altLang="en-US" sz="900" smtClean="0"/>
                <a:t>일 </a:t>
              </a:r>
              <a:r>
                <a:rPr lang="ko-KR" altLang="en-US" sz="900"/>
                <a:t>점검 </a:t>
              </a:r>
              <a:r>
                <a:rPr lang="ko-KR" altLang="en-US" sz="900" smtClean="0"/>
                <a:t>전까지만 삐</a:t>
              </a:r>
              <a:r>
                <a:rPr lang="en-US" altLang="ko-KR" sz="900" dirty="0" smtClean="0"/>
                <a:t>-</a:t>
              </a:r>
              <a:r>
                <a:rPr lang="ko-KR" altLang="en-US" sz="900" smtClean="0"/>
                <a:t>까</a:t>
              </a:r>
              <a:r>
                <a:rPr lang="en-US" altLang="ko-KR" sz="900" dirty="0" smtClean="0"/>
                <a:t>?</a:t>
              </a:r>
              <a:r>
                <a:rPr lang="ko-KR" altLang="en-US" sz="900" smtClean="0"/>
                <a:t>뿌</a:t>
              </a:r>
              <a:r>
                <a:rPr lang="en-US" altLang="ko-KR" sz="900" dirty="0" smtClean="0"/>
                <a:t>-</a:t>
              </a:r>
              <a:r>
                <a:rPr lang="ko-KR" altLang="en-US" sz="900" smtClean="0"/>
                <a:t>를 </a:t>
              </a:r>
              <a:r>
                <a:rPr lang="ko-KR" altLang="en-US" sz="900" dirty="0"/>
                <a:t>만나보실 수 있습니다</a:t>
              </a:r>
              <a:r>
                <a:rPr lang="en-US" altLang="ko-KR" sz="900" dirty="0"/>
                <a:t>.</a:t>
              </a:r>
              <a:endParaRPr lang="ko-KR" altLang="en-US" sz="9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07139" y="1264408"/>
            <a:ext cx="231666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태엽을 배경으로 하되</a:t>
            </a:r>
            <a:endParaRPr lang="en-US" altLang="ko-KR" sz="1000" dirty="0" smtClean="0"/>
          </a:p>
          <a:p>
            <a:r>
              <a:rPr lang="ko-KR" altLang="en-US" sz="1000" dirty="0" smtClean="0"/>
              <a:t>왼쪽과 같이 매우 심플하게 표현한다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678" y="866654"/>
            <a:ext cx="2746265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smtClean="0"/>
              <a:t>로봇의 불완전한 음성을 글자로 형상화 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9" name="직선 화살표 연결선 8"/>
          <p:cNvCxnSpPr>
            <a:stCxn id="20" idx="2"/>
          </p:cNvCxnSpPr>
          <p:nvPr/>
        </p:nvCxnSpPr>
        <p:spPr>
          <a:xfrm>
            <a:off x="1477811" y="1112875"/>
            <a:ext cx="217639" cy="67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9021296" y="5122633"/>
            <a:ext cx="172996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배경 전체 색상은 단색으로</a:t>
            </a:r>
            <a:endParaRPr lang="en-US" altLang="ko-KR" sz="1000" dirty="0" smtClean="0"/>
          </a:p>
          <a:p>
            <a:r>
              <a:rPr lang="ko-KR" altLang="en-US" sz="1000" dirty="0" smtClean="0"/>
              <a:t>눈에 띄지 않게 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27" name="직선 화살표 연결선 26"/>
          <p:cNvCxnSpPr>
            <a:stCxn id="3" idx="1"/>
          </p:cNvCxnSpPr>
          <p:nvPr/>
        </p:nvCxnSpPr>
        <p:spPr>
          <a:xfrm flipH="1">
            <a:off x="8439150" y="1464463"/>
            <a:ext cx="467989" cy="840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직선 화살표 연결선 31"/>
          <p:cNvCxnSpPr>
            <a:stCxn id="26" idx="1"/>
          </p:cNvCxnSpPr>
          <p:nvPr/>
        </p:nvCxnSpPr>
        <p:spPr>
          <a:xfrm flipH="1" flipV="1">
            <a:off x="8566186" y="4997748"/>
            <a:ext cx="455110" cy="32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17" y="1264408"/>
            <a:ext cx="2792804" cy="42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8686" y="5721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예시 이미지</a:t>
            </a:r>
            <a:endParaRPr lang="en-US" altLang="ko-KR" dirty="0" smtClean="0"/>
          </a:p>
        </p:txBody>
      </p:sp>
      <p:pic>
        <p:nvPicPr>
          <p:cNvPr id="3" name="Picture 4" descr="http://payload269.cargocollective.com/1/9/294054/7682629/types-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0309" r="3914" b="30925"/>
          <a:stretch/>
        </p:blipFill>
        <p:spPr bwMode="auto">
          <a:xfrm>
            <a:off x="1243013" y="3519978"/>
            <a:ext cx="53625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s18.egloos.com/pds/201010/13/79/b0128279_4cb574e0e23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28675"/>
            <a:ext cx="1895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시계태엽 오렌지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571500"/>
            <a:ext cx="4857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785937"/>
            <a:ext cx="7648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6월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42</cp:revision>
  <dcterms:created xsi:type="dcterms:W3CDTF">2017-03-24T08:16:41Z</dcterms:created>
  <dcterms:modified xsi:type="dcterms:W3CDTF">2017-05-29T02:33:17Z</dcterms:modified>
</cp:coreProperties>
</file>