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67" r:id="rId4"/>
    <p:sldId id="269" r:id="rId5"/>
    <p:sldId id="265" r:id="rId6"/>
    <p:sldId id="268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4CD0-40ED-4E19-B39F-97D496582B6D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78F-048E-4728-940E-C28A17641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4CD0-40ED-4E19-B39F-97D496582B6D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78F-048E-4728-940E-C28A17641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4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4CD0-40ED-4E19-B39F-97D496582B6D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78F-048E-4728-940E-C28A17641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4CD0-40ED-4E19-B39F-97D496582B6D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78F-048E-4728-940E-C28A17641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5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4CD0-40ED-4E19-B39F-97D496582B6D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78F-048E-4728-940E-C28A17641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0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4CD0-40ED-4E19-B39F-97D496582B6D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78F-048E-4728-940E-C28A17641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1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4CD0-40ED-4E19-B39F-97D496582B6D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78F-048E-4728-940E-C28A17641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8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4CD0-40ED-4E19-B39F-97D496582B6D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78F-048E-4728-940E-C28A17641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9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4CD0-40ED-4E19-B39F-97D496582B6D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78F-048E-4728-940E-C28A17641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4CD0-40ED-4E19-B39F-97D496582B6D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78F-048E-4728-940E-C28A17641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4CD0-40ED-4E19-B39F-97D496582B6D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F78F-048E-4728-940E-C28A17641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6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14CD0-40ED-4E19-B39F-97D496582B6D}" type="datetimeFigureOut">
              <a:rPr lang="ko-KR" altLang="en-US" smtClean="0"/>
              <a:t>2016-06-17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F78F-048E-4728-940E-C28A17641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2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신규 캐릭터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02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34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가냘픈 형태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가슴이 거의 없고 전반적으로 살이 없어 몸이 매우 얇은 형태</a:t>
            </a:r>
            <a:endParaRPr lang="ko-KR" altLang="en-US" sz="2000" dirty="0"/>
          </a:p>
        </p:txBody>
      </p:sp>
      <p:pic>
        <p:nvPicPr>
          <p:cNvPr id="1026" name="Picture 2" descr="http://www.crypton.co.jp/mp/pages/prod/vocaloid/images/mikuv3_im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61" y="1880554"/>
            <a:ext cx="4033535" cy="428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s5.postimg.org/tbj1yke07/Asuka_po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91" y="1605337"/>
            <a:ext cx="31623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096" y="1605337"/>
            <a:ext cx="3181305" cy="41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6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34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통통한 형태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전반적으로 살집이 있되 특히나 다리와 가슴에 살집에 많은 형태</a:t>
            </a:r>
            <a:endParaRPr lang="ko-KR" altLang="en-US" sz="2000" dirty="0"/>
          </a:p>
        </p:txBody>
      </p:sp>
      <p:pic>
        <p:nvPicPr>
          <p:cNvPr id="2050" name="Picture 2" descr="http://yepan.net/data/file/fo_hobby/3531385941_bd8f0d20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312" y="1749970"/>
            <a:ext cx="2957137" cy="430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timg.com/vi/QCcgygIozTU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180" y="1749970"/>
            <a:ext cx="2702813" cy="40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71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3425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여성 근육형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여성용 역삼각형 근육으로 팔</a:t>
            </a:r>
            <a:r>
              <a:rPr lang="en-US" altLang="ko-KR" sz="2000" dirty="0" smtClean="0"/>
              <a:t>(</a:t>
            </a:r>
            <a:r>
              <a:rPr lang="ko-KR" altLang="en-US" sz="2000" smtClean="0"/>
              <a:t>이두</a:t>
            </a:r>
            <a:r>
              <a:rPr lang="en-US" altLang="ko-KR" sz="2000" dirty="0" smtClean="0"/>
              <a:t>/</a:t>
            </a:r>
            <a:r>
              <a:rPr lang="ko-KR" altLang="en-US" sz="2000" smtClean="0"/>
              <a:t>삼두</a:t>
            </a:r>
            <a:r>
              <a:rPr lang="en-US" altLang="ko-KR" sz="2000" dirty="0" smtClean="0"/>
              <a:t>) </a:t>
            </a:r>
            <a:r>
              <a:rPr lang="ko-KR" altLang="en-US" sz="2000" smtClean="0"/>
              <a:t>근육과 어깨</a:t>
            </a:r>
            <a:r>
              <a:rPr lang="en-US" altLang="ko-KR" sz="2000" dirty="0"/>
              <a:t> </a:t>
            </a:r>
            <a:r>
              <a:rPr lang="ko-KR" altLang="en-US" sz="2000" smtClean="0"/>
              <a:t>및 등 근육이 도드라진 형태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75" y="1213086"/>
            <a:ext cx="3557148" cy="4831877"/>
          </a:xfrm>
          <a:prstGeom prst="rect">
            <a:avLst/>
          </a:prstGeom>
        </p:spPr>
      </p:pic>
      <p:pic>
        <p:nvPicPr>
          <p:cNvPr id="5124" name="Picture 4" descr="http://cfile221.uf.daum.net/R400x0/2250014C55E663E22FA7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1644650"/>
            <a:ext cx="3810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pixabay.com/static/uploads/photo/2016/04/01/08/35/bodybuilder-1298821_960_7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0" y="1672734"/>
            <a:ext cx="2342054" cy="468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6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1102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err="1" smtClean="0"/>
              <a:t>역삼각</a:t>
            </a:r>
            <a:r>
              <a:rPr lang="ko-KR" altLang="en-US" sz="2000" dirty="0" smtClean="0"/>
              <a:t> 근육형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등 및 어깨 근육이 발달하여 상체가 역삼각형을 이루는 형태</a:t>
            </a:r>
            <a:endParaRPr lang="ko-KR" altLang="en-US" sz="2000" dirty="0"/>
          </a:p>
        </p:txBody>
      </p:sp>
      <p:pic>
        <p:nvPicPr>
          <p:cNvPr id="3074" name="Picture 2" descr="https://live-attachment.namuwikiusercontent.com/%EC%95%84%EB%86%80%EB%93%9C%20%EC%8A%88%EC%9B%8C%EC%A0%9C%EB%84%A4%EA%B1%B0__bodybuilderArno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25" y="1351102"/>
            <a:ext cx="3903423" cy="528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file5.uf.tistory.com/image/224108345353ADB8367D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67" y="1093927"/>
            <a:ext cx="5038016" cy="27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iksanopennews.com/news/photo/old/News/thumb_600_NS_20139241413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516" y="3864837"/>
            <a:ext cx="3225969" cy="283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7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1102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통짜 근육형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전체적인 골격이 크고 장대한 스타일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4098" name="Picture 2" descr="http://dengekionline.com/elem/000/000/249/249209/c20100325_kof13b_12_cs1w1_480x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94" y="1351102"/>
            <a:ext cx="3778513" cy="503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pds15.egloos.com/pds/200911/11/05/f0090505_4afa59fedbf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1" y="1965110"/>
            <a:ext cx="31051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93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1102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푸근한 형태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전체적으로 살이 쪄서 몸이 원형을 이루어 귀여워진 형태</a:t>
            </a:r>
            <a:endParaRPr lang="ko-KR" altLang="en-US" sz="2000" dirty="0"/>
          </a:p>
        </p:txBody>
      </p:sp>
      <p:pic>
        <p:nvPicPr>
          <p:cNvPr id="6146" name="Picture 2" descr="http://dimg.donga.com/wps/NEWS/IMAGE/2010/04/22/27746471.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438275"/>
            <a:ext cx="381000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mgnews.naver.net/image/111/2013/03/24/1363497896253_1_141215_59_201303241421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1666354"/>
            <a:ext cx="3142255" cy="45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dispatch.cdnser.be/dispatch_image/2013/1/10/2013110163055dsk9_T5_3864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1295399"/>
            <a:ext cx="428625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26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78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신규 캐릭터</vt:lpstr>
      <vt:lpstr>가냘픈 형태 – 가슴이 거의 없고 전반적으로 살이 없어 몸이 매우 얇은 형태</vt:lpstr>
      <vt:lpstr>통통한 형태 – 전반적으로 살집이 있되 특히나 다리와 가슴에 살집에 많은 형태</vt:lpstr>
      <vt:lpstr>여성 근육형 – 여성용 역삼각형 근육으로 팔(이두/삼두) 근육과 어깨 및 등 근육이 도드라진 형태</vt:lpstr>
      <vt:lpstr>역삼각 근육형 – 등 및 어깨 근육이 발달하여 상체가 역삼각형을 이루는 형태</vt:lpstr>
      <vt:lpstr>통짜 근육형 – 전체적인 골격이 크고 장대한 스타일. </vt:lpstr>
      <vt:lpstr>푸근한 형태 – 전체적으로 살이 쪄서 몸이 원형을 이루어 귀여워진 형태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42</cp:revision>
  <dcterms:created xsi:type="dcterms:W3CDTF">2016-06-11T00:27:34Z</dcterms:created>
  <dcterms:modified xsi:type="dcterms:W3CDTF">2016-06-17T09:33:53Z</dcterms:modified>
</cp:coreProperties>
</file>