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2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9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5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4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9CF3-FD2F-407A-BC86-77FF9096AB0A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52314" y="742048"/>
            <a:ext cx="5548486" cy="2537180"/>
            <a:chOff x="852314" y="742048"/>
            <a:chExt cx="5548486" cy="2537180"/>
          </a:xfrm>
        </p:grpSpPr>
        <p:grpSp>
          <p:nvGrpSpPr>
            <p:cNvPr id="2" name="그룹 1"/>
            <p:cNvGrpSpPr/>
            <p:nvPr/>
          </p:nvGrpSpPr>
          <p:grpSpPr>
            <a:xfrm>
              <a:off x="2000249" y="742048"/>
              <a:ext cx="4400551" cy="2537180"/>
              <a:chOff x="2000249" y="742048"/>
              <a:chExt cx="4400551" cy="253718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00250" y="752475"/>
                <a:ext cx="4400550" cy="2526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000249" y="752475"/>
                <a:ext cx="4400550" cy="495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캐시 나무 정보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068088" y="2672199"/>
                <a:ext cx="3788802" cy="2349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71688" y="2669673"/>
                <a:ext cx="1852491" cy="2374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1042" y="2597041"/>
                <a:ext cx="358982" cy="397442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2068088" y="1290802"/>
                <a:ext cx="1203257" cy="12632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캐시 나무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썸네일</a:t>
                </a:r>
                <a:r>
                  <a:rPr lang="ko-KR" altLang="en-US" sz="1200" dirty="0" smtClean="0"/>
                  <a:t> 이미지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434432" y="1290802"/>
                <a:ext cx="2863892" cy="12632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캐시 나무 설명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27110" y="2923059"/>
                <a:ext cx="1098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14</a:t>
                </a:r>
                <a:r>
                  <a:rPr lang="ko-KR" altLang="en-US" sz="900" smtClean="0"/>
                  <a:t>시간 </a:t>
                </a:r>
                <a:r>
                  <a:rPr lang="en-US" altLang="ko-KR" sz="900" dirty="0" smtClean="0"/>
                  <a:t>57</a:t>
                </a:r>
                <a:r>
                  <a:rPr lang="ko-KR" altLang="en-US" sz="900" smtClean="0"/>
                  <a:t>분 남음</a:t>
                </a:r>
                <a:endParaRPr lang="ko-KR" altLang="en-US" sz="900"/>
              </a:p>
            </p:txBody>
          </p:sp>
          <p:sp>
            <p:nvSpPr>
              <p:cNvPr id="39" name="곱셈 기호 38"/>
              <p:cNvSpPr/>
              <p:nvPr/>
            </p:nvSpPr>
            <p:spPr>
              <a:xfrm>
                <a:off x="5861403" y="742048"/>
                <a:ext cx="516155" cy="516155"/>
              </a:xfrm>
              <a:prstGeom prst="mathMultiply">
                <a:avLst>
                  <a:gd name="adj1" fmla="val 179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사각형 설명선 2"/>
            <p:cNvSpPr/>
            <p:nvPr/>
          </p:nvSpPr>
          <p:spPr>
            <a:xfrm>
              <a:off x="852314" y="2482087"/>
              <a:ext cx="914400" cy="612648"/>
            </a:xfrm>
            <a:prstGeom prst="wedgeRectCallout">
              <a:avLst>
                <a:gd name="adj1" fmla="val 74857"/>
                <a:gd name="adj2" fmla="val 239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캐시 나무 보상 획득 시간 표시 </a:t>
              </a:r>
              <a:r>
                <a:rPr lang="en-US" altLang="ko-KR" sz="900" dirty="0" smtClean="0"/>
                <a:t>UI</a:t>
              </a:r>
              <a:endParaRPr lang="ko-KR" altLang="en-US" sz="9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24575" y="2590309"/>
              <a:ext cx="4321046" cy="5864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28366" y="2669673"/>
            <a:ext cx="4048125" cy="2924175"/>
            <a:chOff x="6128366" y="2669673"/>
            <a:chExt cx="4048125" cy="29241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366" y="2669673"/>
              <a:ext cx="4048125" cy="2924175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6335288" y="3232589"/>
              <a:ext cx="1208512" cy="1181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캐시 나무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썸네일</a:t>
              </a:r>
              <a:r>
                <a:rPr lang="ko-KR" altLang="en-US" sz="1200" dirty="0" smtClean="0"/>
                <a:t> 이미지</a:t>
              </a:r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62219" y="4099691"/>
              <a:ext cx="2380415" cy="9295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캐시 나무 설명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35288" y="4479412"/>
              <a:ext cx="1208512" cy="3842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아이템 이름</a:t>
              </a:r>
              <a:endParaRPr lang="ko-KR" altLang="en-US" sz="10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862053" y="3675103"/>
            <a:ext cx="2380756" cy="1928977"/>
            <a:chOff x="1862053" y="3675103"/>
            <a:chExt cx="2380756" cy="1928977"/>
          </a:xfrm>
        </p:grpSpPr>
        <p:pic>
          <p:nvPicPr>
            <p:cNvPr id="44" name="그림 43" descr="C:\Users\myungsun.CJI\Desktop\칼무리\K-168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083" y="3675103"/>
              <a:ext cx="857250" cy="1667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그림 44" descr="C:\Users\myungsun.CJI\Desktop\칼무리\K-168.png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01"/>
            <a:stretch/>
          </p:blipFill>
          <p:spPr bwMode="auto">
            <a:xfrm>
              <a:off x="3273972" y="4453759"/>
              <a:ext cx="857250" cy="888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1862053" y="5373248"/>
              <a:ext cx="9573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보상 지급 가능</a:t>
              </a:r>
              <a:endParaRPr lang="ko-KR" altLang="en-US" sz="9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70078" y="5373248"/>
              <a:ext cx="1072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보상 지급 불가능</a:t>
              </a:r>
              <a:endParaRPr lang="ko-KR" altLang="en-US" sz="9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029574" y="3924300"/>
            <a:ext cx="3286125" cy="2162175"/>
            <a:chOff x="8029574" y="3924300"/>
            <a:chExt cx="3286125" cy="216217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160111" y="4806514"/>
              <a:ext cx="30572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인벤토리가</a:t>
              </a:r>
              <a:r>
                <a:rPr lang="ko-KR" altLang="en-US" sz="1000" dirty="0" smtClean="0"/>
                <a:t> 가득 차서 캐시 나무 보상을 받을 수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없습니다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err="1" smtClean="0"/>
                <a:t>인벤토리를</a:t>
              </a:r>
              <a:r>
                <a:rPr lang="ko-KR" altLang="en-US" sz="1000" dirty="0" smtClean="0"/>
                <a:t> 비워주시고 다시 시도하시기 바랍니다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7852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4"/>
          <a:stretch/>
        </p:blipFill>
        <p:spPr bwMode="auto">
          <a:xfrm>
            <a:off x="72189" y="1086991"/>
            <a:ext cx="4601411" cy="58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r="45841"/>
          <a:stretch/>
        </p:blipFill>
        <p:spPr bwMode="auto">
          <a:xfrm>
            <a:off x="72189" y="1783486"/>
            <a:ext cx="3022600" cy="58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8" r="11621"/>
          <a:stretch/>
        </p:blipFill>
        <p:spPr bwMode="auto">
          <a:xfrm>
            <a:off x="72189" y="2479981"/>
            <a:ext cx="4796991" cy="58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8295"/>
          <a:stretch/>
        </p:blipFill>
        <p:spPr>
          <a:xfrm>
            <a:off x="72189" y="3176476"/>
            <a:ext cx="8198814" cy="584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" y="3872970"/>
            <a:ext cx="9294621" cy="58446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029574" y="3924300"/>
            <a:ext cx="3286125" cy="2162175"/>
            <a:chOff x="8029574" y="3924300"/>
            <a:chExt cx="3286125" cy="21621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11" y="4806514"/>
              <a:ext cx="2670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주의</a:t>
              </a:r>
              <a:r>
                <a:rPr lang="en-US" altLang="ko-KR" sz="1000" dirty="0"/>
                <a:t>! </a:t>
              </a:r>
              <a:r>
                <a:rPr lang="ko-KR" altLang="en-US" sz="1000"/>
                <a:t>캔디 나무 열매를 여러 개 </a:t>
              </a:r>
              <a:r>
                <a:rPr lang="ko-KR" altLang="en-US" sz="1000" smtClean="0"/>
                <a:t>구매하셔도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하루에 오직 캔디 나무 열매 보상을 한번만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얻을 수 있습니다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25097" y="4397542"/>
            <a:ext cx="3286125" cy="2162175"/>
            <a:chOff x="8029574" y="3924300"/>
            <a:chExt cx="3286125" cy="21621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160111" y="4806514"/>
              <a:ext cx="30636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임시보관함을</a:t>
              </a:r>
              <a:r>
                <a:rPr lang="ko-KR" altLang="en-US" sz="1000" dirty="0"/>
                <a:t> 포함하여 이미 사용중인 내 </a:t>
              </a:r>
              <a:r>
                <a:rPr lang="ko-KR" altLang="en-US" sz="1000" dirty="0" smtClean="0"/>
                <a:t>소유의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캔디 </a:t>
              </a:r>
              <a:r>
                <a:rPr lang="ko-KR" altLang="en-US" sz="1000" dirty="0"/>
                <a:t>나무가 있을 때 다른 캔디 나무를 사용할 </a:t>
              </a:r>
              <a:r>
                <a:rPr lang="ko-KR" altLang="en-US" sz="1000" dirty="0" smtClean="0"/>
                <a:t>수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없으며 </a:t>
              </a:r>
              <a:r>
                <a:rPr lang="ko-KR" altLang="en-US" sz="1000" dirty="0"/>
                <a:t>오직 하루에 한번만 캔디 나무 열매를 </a:t>
              </a:r>
              <a:r>
                <a:rPr lang="ko-KR" altLang="en-US" sz="1000" dirty="0" smtClean="0"/>
                <a:t>얻을</a:t>
              </a:r>
              <a:endParaRPr lang="en-US" altLang="ko-KR" sz="1000" dirty="0" smtClean="0"/>
            </a:p>
            <a:p>
              <a:r>
                <a:rPr lang="ko-KR" altLang="en-US" sz="1000" smtClean="0"/>
                <a:t>수 </a:t>
              </a:r>
              <a:r>
                <a:rPr lang="ko-KR" altLang="en-US" sz="1000" dirty="0"/>
                <a:t>있습니다</a:t>
              </a:r>
              <a:r>
                <a:rPr lang="en-US" altLang="ko-KR" sz="1000" dirty="0"/>
                <a:t>.</a:t>
              </a:r>
              <a:endParaRPr lang="ko-KR" altLang="en-US" sz="10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406189" y="1211241"/>
            <a:ext cx="2623385" cy="1816693"/>
            <a:chOff x="2263652" y="4300080"/>
            <a:chExt cx="2623385" cy="1816693"/>
          </a:xfrm>
        </p:grpSpPr>
        <p:grpSp>
          <p:nvGrpSpPr>
            <p:cNvPr id="15" name="그룹 14"/>
            <p:cNvGrpSpPr/>
            <p:nvPr/>
          </p:nvGrpSpPr>
          <p:grpSpPr>
            <a:xfrm>
              <a:off x="2263652" y="4300080"/>
              <a:ext cx="2623385" cy="1816693"/>
              <a:chOff x="6962575" y="3495676"/>
              <a:chExt cx="2623385" cy="1816693"/>
            </a:xfrm>
          </p:grpSpPr>
          <p:pic>
            <p:nvPicPr>
              <p:cNvPr id="18" name="Picture 3" descr="C:\Users\myungsun\Desktop\칼무리\K-638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80" b="6555"/>
              <a:stretch/>
            </p:blipFill>
            <p:spPr bwMode="auto">
              <a:xfrm>
                <a:off x="6962575" y="3495676"/>
                <a:ext cx="2623385" cy="1816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7158155" y="4185424"/>
                <a:ext cx="2282926" cy="986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캔디 나무 열매는 하루에 한번만 받을 수 있으며 오늘은 이미 보상을 받으셨기 때문에 캔디 나무 보상을 더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받으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실 수 없습니다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800">
                    <a:solidFill>
                      <a:schemeClr val="tx1"/>
                    </a:solidFill>
                  </a:rPr>
                  <a:t>그래도 배치하시겠습니까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?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692757" y="5685062"/>
              <a:ext cx="792238" cy="291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예</a:t>
              </a:r>
              <a:endParaRPr lang="ko-KR" altLang="en-US" sz="1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47528" y="5685062"/>
              <a:ext cx="792238" cy="291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아니요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0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2978097" y="1009650"/>
            <a:ext cx="2562305" cy="4051274"/>
            <a:chOff x="2978097" y="1009650"/>
            <a:chExt cx="2562305" cy="4051274"/>
          </a:xfrm>
        </p:grpSpPr>
        <p:grpSp>
          <p:nvGrpSpPr>
            <p:cNvPr id="79" name="그룹 78"/>
            <p:cNvGrpSpPr/>
            <p:nvPr/>
          </p:nvGrpSpPr>
          <p:grpSpPr>
            <a:xfrm>
              <a:off x="2978097" y="1009650"/>
              <a:ext cx="2562305" cy="3552825"/>
              <a:chOff x="2978097" y="1009650"/>
              <a:chExt cx="2562305" cy="355282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2978097" y="1009650"/>
                <a:ext cx="2562305" cy="3552825"/>
                <a:chOff x="2978097" y="1009650"/>
                <a:chExt cx="2562305" cy="3552825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3733800" y="1009650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978097" y="2136749"/>
                  <a:ext cx="755703" cy="75570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4784699" y="2422499"/>
                  <a:ext cx="755703" cy="75570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/>
                <p:cNvCxnSpPr>
                  <a:stCxn id="4" idx="4"/>
                </p:cNvCxnSpPr>
                <p:nvPr/>
              </p:nvCxnSpPr>
              <p:spPr>
                <a:xfrm>
                  <a:off x="4191000" y="1924050"/>
                  <a:ext cx="0" cy="2638425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>
                  <a:stCxn id="5" idx="5"/>
                </p:cNvCxnSpPr>
                <p:nvPr/>
              </p:nvCxnSpPr>
              <p:spPr>
                <a:xfrm>
                  <a:off x="3623130" y="2781782"/>
                  <a:ext cx="548820" cy="532918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>
                  <a:endCxn id="6" idx="3"/>
                </p:cNvCxnSpPr>
                <p:nvPr/>
              </p:nvCxnSpPr>
              <p:spPr>
                <a:xfrm flipV="1">
                  <a:off x="4181475" y="3067532"/>
                  <a:ext cx="713894" cy="370993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타원 14"/>
                <p:cNvSpPr/>
                <p:nvPr/>
              </p:nvSpPr>
              <p:spPr>
                <a:xfrm>
                  <a:off x="4728623" y="3335306"/>
                  <a:ext cx="352541" cy="3525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267634" y="2765805"/>
                  <a:ext cx="264869" cy="2648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3769237" y="2422499"/>
                  <a:ext cx="352541" cy="3525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511418" y="3120593"/>
                  <a:ext cx="264869" cy="2648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>
                  <a:stCxn id="17" idx="4"/>
                </p:cNvCxnSpPr>
                <p:nvPr/>
              </p:nvCxnSpPr>
              <p:spPr>
                <a:xfrm flipH="1">
                  <a:off x="3942590" y="2775040"/>
                  <a:ext cx="2918" cy="292492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>
                  <a:stCxn id="18" idx="6"/>
                </p:cNvCxnSpPr>
                <p:nvPr/>
              </p:nvCxnSpPr>
              <p:spPr>
                <a:xfrm flipV="1">
                  <a:off x="3776287" y="3174568"/>
                  <a:ext cx="293679" cy="78460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 flipV="1">
                  <a:off x="4610101" y="3213799"/>
                  <a:ext cx="182879" cy="215201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>
                  <a:stCxn id="16" idx="4"/>
                </p:cNvCxnSpPr>
                <p:nvPr/>
              </p:nvCxnSpPr>
              <p:spPr>
                <a:xfrm flipH="1">
                  <a:off x="4400068" y="3030674"/>
                  <a:ext cx="1" cy="284026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/>
              <p:cNvGrpSpPr/>
              <p:nvPr/>
            </p:nvGrpSpPr>
            <p:grpSpPr>
              <a:xfrm>
                <a:off x="3074620" y="1117600"/>
                <a:ext cx="2366114" cy="2510818"/>
                <a:chOff x="3074620" y="1117600"/>
                <a:chExt cx="2366114" cy="2510818"/>
              </a:xfrm>
            </p:grpSpPr>
            <p:sp>
              <p:nvSpPr>
                <p:cNvPr id="48" name="자유형 47"/>
                <p:cNvSpPr/>
                <p:nvPr/>
              </p:nvSpPr>
              <p:spPr>
                <a:xfrm>
                  <a:off x="3873500" y="1117600"/>
                  <a:ext cx="666750" cy="654050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자유형 48"/>
                <p:cNvSpPr/>
                <p:nvPr/>
              </p:nvSpPr>
              <p:spPr>
                <a:xfrm>
                  <a:off x="4889701" y="2536914"/>
                  <a:ext cx="551033" cy="540537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자유형 49"/>
                <p:cNvSpPr/>
                <p:nvPr/>
              </p:nvSpPr>
              <p:spPr>
                <a:xfrm>
                  <a:off x="3074620" y="2221323"/>
                  <a:ext cx="551033" cy="540537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자유형 50"/>
                <p:cNvSpPr/>
                <p:nvPr/>
              </p:nvSpPr>
              <p:spPr>
                <a:xfrm>
                  <a:off x="3818322" y="2471165"/>
                  <a:ext cx="257061" cy="252165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자유형 51"/>
                <p:cNvSpPr/>
                <p:nvPr/>
              </p:nvSpPr>
              <p:spPr>
                <a:xfrm>
                  <a:off x="4783433" y="3399177"/>
                  <a:ext cx="233692" cy="22924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>
                  <a:off x="4284471" y="2796908"/>
                  <a:ext cx="212447" cy="20840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자유형 53"/>
                <p:cNvSpPr/>
                <p:nvPr/>
              </p:nvSpPr>
              <p:spPr>
                <a:xfrm>
                  <a:off x="3536442" y="3148826"/>
                  <a:ext cx="212447" cy="20840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사다리꼴 80"/>
            <p:cNvSpPr/>
            <p:nvPr/>
          </p:nvSpPr>
          <p:spPr>
            <a:xfrm rot="10800000">
              <a:off x="3750387" y="4452848"/>
              <a:ext cx="914400" cy="60807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574737" y="1009650"/>
            <a:ext cx="2562305" cy="4051274"/>
            <a:chOff x="6574737" y="1009650"/>
            <a:chExt cx="2562305" cy="4051274"/>
          </a:xfrm>
        </p:grpSpPr>
        <p:grpSp>
          <p:nvGrpSpPr>
            <p:cNvPr id="80" name="그룹 79"/>
            <p:cNvGrpSpPr/>
            <p:nvPr/>
          </p:nvGrpSpPr>
          <p:grpSpPr>
            <a:xfrm>
              <a:off x="6574737" y="1009650"/>
              <a:ext cx="2562305" cy="3552825"/>
              <a:chOff x="6574737" y="1009650"/>
              <a:chExt cx="2562305" cy="355282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574737" y="1009650"/>
                <a:ext cx="2562305" cy="3552825"/>
                <a:chOff x="2978097" y="1009650"/>
                <a:chExt cx="2562305" cy="3552825"/>
              </a:xfrm>
              <a:solidFill>
                <a:srgbClr val="00B050"/>
              </a:solidFill>
            </p:grpSpPr>
            <p:sp>
              <p:nvSpPr>
                <p:cNvPr id="34" name="타원 33"/>
                <p:cNvSpPr/>
                <p:nvPr/>
              </p:nvSpPr>
              <p:spPr>
                <a:xfrm>
                  <a:off x="3733800" y="100965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2978097" y="2136749"/>
                  <a:ext cx="755703" cy="7557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784699" y="2422499"/>
                  <a:ext cx="755703" cy="7557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직선 연결선 36"/>
                <p:cNvCxnSpPr>
                  <a:stCxn id="34" idx="4"/>
                </p:cNvCxnSpPr>
                <p:nvPr/>
              </p:nvCxnSpPr>
              <p:spPr>
                <a:xfrm>
                  <a:off x="4191000" y="1924050"/>
                  <a:ext cx="0" cy="2638425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>
                  <a:stCxn id="35" idx="5"/>
                </p:cNvCxnSpPr>
                <p:nvPr/>
              </p:nvCxnSpPr>
              <p:spPr>
                <a:xfrm>
                  <a:off x="3623130" y="2781782"/>
                  <a:ext cx="548820" cy="532918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endCxn id="36" idx="3"/>
                </p:cNvCxnSpPr>
                <p:nvPr/>
              </p:nvCxnSpPr>
              <p:spPr>
                <a:xfrm flipV="1">
                  <a:off x="4181475" y="3067532"/>
                  <a:ext cx="713894" cy="370993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타원 39"/>
                <p:cNvSpPr/>
                <p:nvPr/>
              </p:nvSpPr>
              <p:spPr>
                <a:xfrm>
                  <a:off x="4728623" y="3335306"/>
                  <a:ext cx="352541" cy="3525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4267634" y="2765805"/>
                  <a:ext cx="264869" cy="2648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3769237" y="2422499"/>
                  <a:ext cx="352541" cy="3525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3511418" y="3120593"/>
                  <a:ext cx="264869" cy="2648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/>
                <p:cNvCxnSpPr>
                  <a:stCxn id="42" idx="4"/>
                </p:cNvCxnSpPr>
                <p:nvPr/>
              </p:nvCxnSpPr>
              <p:spPr>
                <a:xfrm flipH="1">
                  <a:off x="3942590" y="2775040"/>
                  <a:ext cx="2918" cy="292492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>
                  <a:stCxn id="43" idx="6"/>
                </p:cNvCxnSpPr>
                <p:nvPr/>
              </p:nvCxnSpPr>
              <p:spPr>
                <a:xfrm flipV="1">
                  <a:off x="3776287" y="3174568"/>
                  <a:ext cx="293679" cy="78460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 flipV="1">
                  <a:off x="4610101" y="3213799"/>
                  <a:ext cx="182879" cy="215201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>
                  <a:stCxn id="41" idx="4"/>
                </p:cNvCxnSpPr>
                <p:nvPr/>
              </p:nvCxnSpPr>
              <p:spPr>
                <a:xfrm flipH="1">
                  <a:off x="4400068" y="3030674"/>
                  <a:ext cx="1" cy="284026"/>
                </a:xfrm>
                <a:prstGeom prst="line">
                  <a:avLst/>
                </a:prstGeom>
                <a:grpFill/>
                <a:ln w="76200">
                  <a:solidFill>
                    <a:srgbClr val="92D05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/>
              <p:cNvGrpSpPr/>
              <p:nvPr/>
            </p:nvGrpSpPr>
            <p:grpSpPr>
              <a:xfrm>
                <a:off x="6681217" y="1125039"/>
                <a:ext cx="2366114" cy="2510818"/>
                <a:chOff x="3074620" y="1117600"/>
                <a:chExt cx="2366114" cy="2510818"/>
              </a:xfrm>
            </p:grpSpPr>
            <p:sp>
              <p:nvSpPr>
                <p:cNvPr id="57" name="자유형 56"/>
                <p:cNvSpPr/>
                <p:nvPr/>
              </p:nvSpPr>
              <p:spPr>
                <a:xfrm>
                  <a:off x="3873500" y="1117600"/>
                  <a:ext cx="666750" cy="654050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자유형 57"/>
                <p:cNvSpPr/>
                <p:nvPr/>
              </p:nvSpPr>
              <p:spPr>
                <a:xfrm>
                  <a:off x="4889701" y="2536914"/>
                  <a:ext cx="551033" cy="540537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3074620" y="2221323"/>
                  <a:ext cx="551033" cy="540537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3818322" y="2471165"/>
                  <a:ext cx="257061" cy="252165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자유형 60"/>
                <p:cNvSpPr/>
                <p:nvPr/>
              </p:nvSpPr>
              <p:spPr>
                <a:xfrm>
                  <a:off x="4783433" y="3399177"/>
                  <a:ext cx="233692" cy="22924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4284471" y="2796908"/>
                  <a:ext cx="212447" cy="20840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자유형 62"/>
                <p:cNvSpPr/>
                <p:nvPr/>
              </p:nvSpPr>
              <p:spPr>
                <a:xfrm>
                  <a:off x="3536442" y="3148826"/>
                  <a:ext cx="212447" cy="208401"/>
                </a:xfrm>
                <a:custGeom>
                  <a:avLst/>
                  <a:gdLst>
                    <a:gd name="connsiteX0" fmla="*/ 273050 w 666750"/>
                    <a:gd name="connsiteY0" fmla="*/ 654050 h 654050"/>
                    <a:gd name="connsiteX1" fmla="*/ 190500 w 666750"/>
                    <a:gd name="connsiteY1" fmla="*/ 641350 h 654050"/>
                    <a:gd name="connsiteX2" fmla="*/ 165100 w 666750"/>
                    <a:gd name="connsiteY2" fmla="*/ 622300 h 654050"/>
                    <a:gd name="connsiteX3" fmla="*/ 127000 w 666750"/>
                    <a:gd name="connsiteY3" fmla="*/ 596900 h 654050"/>
                    <a:gd name="connsiteX4" fmla="*/ 107950 w 666750"/>
                    <a:gd name="connsiteY4" fmla="*/ 584200 h 654050"/>
                    <a:gd name="connsiteX5" fmla="*/ 76200 w 666750"/>
                    <a:gd name="connsiteY5" fmla="*/ 546100 h 654050"/>
                    <a:gd name="connsiteX6" fmla="*/ 44450 w 666750"/>
                    <a:gd name="connsiteY6" fmla="*/ 488950 h 654050"/>
                    <a:gd name="connsiteX7" fmla="*/ 31750 w 666750"/>
                    <a:gd name="connsiteY7" fmla="*/ 469900 h 654050"/>
                    <a:gd name="connsiteX8" fmla="*/ 12700 w 666750"/>
                    <a:gd name="connsiteY8" fmla="*/ 438150 h 654050"/>
                    <a:gd name="connsiteX9" fmla="*/ 0 w 666750"/>
                    <a:gd name="connsiteY9" fmla="*/ 400050 h 654050"/>
                    <a:gd name="connsiteX10" fmla="*/ 6350 w 666750"/>
                    <a:gd name="connsiteY10" fmla="*/ 247650 h 654050"/>
                    <a:gd name="connsiteX11" fmla="*/ 12700 w 666750"/>
                    <a:gd name="connsiteY11" fmla="*/ 228600 h 654050"/>
                    <a:gd name="connsiteX12" fmla="*/ 19050 w 666750"/>
                    <a:gd name="connsiteY12" fmla="*/ 203200 h 654050"/>
                    <a:gd name="connsiteX13" fmla="*/ 44450 w 666750"/>
                    <a:gd name="connsiteY13" fmla="*/ 165100 h 654050"/>
                    <a:gd name="connsiteX14" fmla="*/ 63500 w 666750"/>
                    <a:gd name="connsiteY14" fmla="*/ 139700 h 654050"/>
                    <a:gd name="connsiteX15" fmla="*/ 107950 w 666750"/>
                    <a:gd name="connsiteY15" fmla="*/ 101600 h 654050"/>
                    <a:gd name="connsiteX16" fmla="*/ 146050 w 666750"/>
                    <a:gd name="connsiteY16" fmla="*/ 76200 h 654050"/>
                    <a:gd name="connsiteX17" fmla="*/ 165100 w 666750"/>
                    <a:gd name="connsiteY17" fmla="*/ 69850 h 654050"/>
                    <a:gd name="connsiteX18" fmla="*/ 215900 w 666750"/>
                    <a:gd name="connsiteY18" fmla="*/ 38100 h 654050"/>
                    <a:gd name="connsiteX19" fmla="*/ 234950 w 666750"/>
                    <a:gd name="connsiteY19" fmla="*/ 31750 h 654050"/>
                    <a:gd name="connsiteX20" fmla="*/ 292100 w 666750"/>
                    <a:gd name="connsiteY20" fmla="*/ 6350 h 654050"/>
                    <a:gd name="connsiteX21" fmla="*/ 311150 w 666750"/>
                    <a:gd name="connsiteY21" fmla="*/ 0 h 654050"/>
                    <a:gd name="connsiteX22" fmla="*/ 450850 w 666750"/>
                    <a:gd name="connsiteY22" fmla="*/ 6350 h 654050"/>
                    <a:gd name="connsiteX23" fmla="*/ 482600 w 666750"/>
                    <a:gd name="connsiteY23" fmla="*/ 31750 h 654050"/>
                    <a:gd name="connsiteX24" fmla="*/ 501650 w 666750"/>
                    <a:gd name="connsiteY24" fmla="*/ 38100 h 654050"/>
                    <a:gd name="connsiteX25" fmla="*/ 527050 w 666750"/>
                    <a:gd name="connsiteY25" fmla="*/ 50800 h 654050"/>
                    <a:gd name="connsiteX26" fmla="*/ 546100 w 666750"/>
                    <a:gd name="connsiteY26" fmla="*/ 69850 h 654050"/>
                    <a:gd name="connsiteX27" fmla="*/ 565150 w 666750"/>
                    <a:gd name="connsiteY27" fmla="*/ 82550 h 654050"/>
                    <a:gd name="connsiteX28" fmla="*/ 596900 w 666750"/>
                    <a:gd name="connsiteY28" fmla="*/ 120650 h 654050"/>
                    <a:gd name="connsiteX29" fmla="*/ 622300 w 666750"/>
                    <a:gd name="connsiteY29" fmla="*/ 158750 h 654050"/>
                    <a:gd name="connsiteX30" fmla="*/ 641350 w 666750"/>
                    <a:gd name="connsiteY30" fmla="*/ 177800 h 654050"/>
                    <a:gd name="connsiteX31" fmla="*/ 666750 w 666750"/>
                    <a:gd name="connsiteY31" fmla="*/ 234950 h 654050"/>
                    <a:gd name="connsiteX32" fmla="*/ 647700 w 666750"/>
                    <a:gd name="connsiteY32" fmla="*/ 387350 h 654050"/>
                    <a:gd name="connsiteX33" fmla="*/ 635000 w 666750"/>
                    <a:gd name="connsiteY33" fmla="*/ 450850 h 654050"/>
                    <a:gd name="connsiteX34" fmla="*/ 615950 w 666750"/>
                    <a:gd name="connsiteY34" fmla="*/ 476250 h 654050"/>
                    <a:gd name="connsiteX35" fmla="*/ 609600 w 666750"/>
                    <a:gd name="connsiteY35" fmla="*/ 495300 h 654050"/>
                    <a:gd name="connsiteX36" fmla="*/ 596900 w 666750"/>
                    <a:gd name="connsiteY36" fmla="*/ 514350 h 654050"/>
                    <a:gd name="connsiteX37" fmla="*/ 546100 w 666750"/>
                    <a:gd name="connsiteY37" fmla="*/ 558800 h 654050"/>
                    <a:gd name="connsiteX38" fmla="*/ 508000 w 666750"/>
                    <a:gd name="connsiteY38" fmla="*/ 577850 h 654050"/>
                    <a:gd name="connsiteX39" fmla="*/ 425450 w 666750"/>
                    <a:gd name="connsiteY39" fmla="*/ 584200 h 654050"/>
                    <a:gd name="connsiteX40" fmla="*/ 304800 w 666750"/>
                    <a:gd name="connsiteY40" fmla="*/ 577850 h 654050"/>
                    <a:gd name="connsiteX41" fmla="*/ 266700 w 666750"/>
                    <a:gd name="connsiteY41" fmla="*/ 565150 h 654050"/>
                    <a:gd name="connsiteX42" fmla="*/ 247650 w 666750"/>
                    <a:gd name="connsiteY42" fmla="*/ 558800 h 654050"/>
                    <a:gd name="connsiteX43" fmla="*/ 228600 w 666750"/>
                    <a:gd name="connsiteY43" fmla="*/ 533400 h 654050"/>
                    <a:gd name="connsiteX44" fmla="*/ 209550 w 666750"/>
                    <a:gd name="connsiteY44" fmla="*/ 527050 h 654050"/>
                    <a:gd name="connsiteX45" fmla="*/ 184150 w 666750"/>
                    <a:gd name="connsiteY45" fmla="*/ 508000 h 654050"/>
                    <a:gd name="connsiteX46" fmla="*/ 158750 w 666750"/>
                    <a:gd name="connsiteY46" fmla="*/ 476250 h 654050"/>
                    <a:gd name="connsiteX47" fmla="*/ 152400 w 666750"/>
                    <a:gd name="connsiteY47" fmla="*/ 457200 h 654050"/>
                    <a:gd name="connsiteX48" fmla="*/ 139700 w 666750"/>
                    <a:gd name="connsiteY48" fmla="*/ 438150 h 654050"/>
                    <a:gd name="connsiteX49" fmla="*/ 120650 w 666750"/>
                    <a:gd name="connsiteY49" fmla="*/ 361950 h 654050"/>
                    <a:gd name="connsiteX50" fmla="*/ 133350 w 666750"/>
                    <a:gd name="connsiteY50" fmla="*/ 241300 h 654050"/>
                    <a:gd name="connsiteX51" fmla="*/ 146050 w 666750"/>
                    <a:gd name="connsiteY51" fmla="*/ 222250 h 654050"/>
                    <a:gd name="connsiteX52" fmla="*/ 152400 w 666750"/>
                    <a:gd name="connsiteY52" fmla="*/ 203200 h 654050"/>
                    <a:gd name="connsiteX53" fmla="*/ 184150 w 666750"/>
                    <a:gd name="connsiteY53" fmla="*/ 165100 h 654050"/>
                    <a:gd name="connsiteX54" fmla="*/ 203200 w 666750"/>
                    <a:gd name="connsiteY54" fmla="*/ 152400 h 654050"/>
                    <a:gd name="connsiteX55" fmla="*/ 234950 w 666750"/>
                    <a:gd name="connsiteY55" fmla="*/ 114300 h 654050"/>
                    <a:gd name="connsiteX56" fmla="*/ 336550 w 666750"/>
                    <a:gd name="connsiteY56" fmla="*/ 95250 h 654050"/>
                    <a:gd name="connsiteX57" fmla="*/ 444500 w 666750"/>
                    <a:gd name="connsiteY57" fmla="*/ 101600 h 654050"/>
                    <a:gd name="connsiteX58" fmla="*/ 488950 w 666750"/>
                    <a:gd name="connsiteY58" fmla="*/ 114300 h 654050"/>
                    <a:gd name="connsiteX59" fmla="*/ 514350 w 666750"/>
                    <a:gd name="connsiteY59" fmla="*/ 133350 h 654050"/>
                    <a:gd name="connsiteX60" fmla="*/ 533400 w 666750"/>
                    <a:gd name="connsiteY60" fmla="*/ 139700 h 654050"/>
                    <a:gd name="connsiteX61" fmla="*/ 539750 w 666750"/>
                    <a:gd name="connsiteY61" fmla="*/ 158750 h 654050"/>
                    <a:gd name="connsiteX62" fmla="*/ 558800 w 666750"/>
                    <a:gd name="connsiteY62" fmla="*/ 171450 h 654050"/>
                    <a:gd name="connsiteX63" fmla="*/ 571500 w 666750"/>
                    <a:gd name="connsiteY63" fmla="*/ 190500 h 654050"/>
                    <a:gd name="connsiteX64" fmla="*/ 571500 w 666750"/>
                    <a:gd name="connsiteY64" fmla="*/ 279400 h 654050"/>
                    <a:gd name="connsiteX65" fmla="*/ 565150 w 666750"/>
                    <a:gd name="connsiteY65" fmla="*/ 298450 h 654050"/>
                    <a:gd name="connsiteX66" fmla="*/ 558800 w 666750"/>
                    <a:gd name="connsiteY66" fmla="*/ 361950 h 654050"/>
                    <a:gd name="connsiteX67" fmla="*/ 539750 w 666750"/>
                    <a:gd name="connsiteY67" fmla="*/ 406400 h 654050"/>
                    <a:gd name="connsiteX68" fmla="*/ 520700 w 666750"/>
                    <a:gd name="connsiteY68" fmla="*/ 419100 h 654050"/>
                    <a:gd name="connsiteX69" fmla="*/ 508000 w 666750"/>
                    <a:gd name="connsiteY69" fmla="*/ 438150 h 654050"/>
                    <a:gd name="connsiteX70" fmla="*/ 476250 w 666750"/>
                    <a:gd name="connsiteY70" fmla="*/ 450850 h 654050"/>
                    <a:gd name="connsiteX71" fmla="*/ 431800 w 666750"/>
                    <a:gd name="connsiteY71" fmla="*/ 463550 h 654050"/>
                    <a:gd name="connsiteX72" fmla="*/ 342900 w 666750"/>
                    <a:gd name="connsiteY72" fmla="*/ 457200 h 654050"/>
                    <a:gd name="connsiteX73" fmla="*/ 323850 w 666750"/>
                    <a:gd name="connsiteY73" fmla="*/ 450850 h 654050"/>
                    <a:gd name="connsiteX74" fmla="*/ 304800 w 666750"/>
                    <a:gd name="connsiteY74" fmla="*/ 425450 h 654050"/>
                    <a:gd name="connsiteX75" fmla="*/ 273050 w 666750"/>
                    <a:gd name="connsiteY75" fmla="*/ 387350 h 654050"/>
                    <a:gd name="connsiteX76" fmla="*/ 273050 w 666750"/>
                    <a:gd name="connsiteY76" fmla="*/ 228600 h 654050"/>
                    <a:gd name="connsiteX77" fmla="*/ 330200 w 666750"/>
                    <a:gd name="connsiteY77" fmla="*/ 196850 h 654050"/>
                    <a:gd name="connsiteX78" fmla="*/ 361950 w 666750"/>
                    <a:gd name="connsiteY78" fmla="*/ 190500 h 654050"/>
                    <a:gd name="connsiteX79" fmla="*/ 419100 w 666750"/>
                    <a:gd name="connsiteY79" fmla="*/ 203200 h 654050"/>
                    <a:gd name="connsiteX80" fmla="*/ 438150 w 666750"/>
                    <a:gd name="connsiteY80" fmla="*/ 215900 h 654050"/>
                    <a:gd name="connsiteX81" fmla="*/ 457200 w 666750"/>
                    <a:gd name="connsiteY81" fmla="*/ 222250 h 654050"/>
                    <a:gd name="connsiteX82" fmla="*/ 476250 w 666750"/>
                    <a:gd name="connsiteY82" fmla="*/ 260350 h 654050"/>
                    <a:gd name="connsiteX83" fmla="*/ 463550 w 666750"/>
                    <a:gd name="connsiteY83" fmla="*/ 323850 h 654050"/>
                    <a:gd name="connsiteX84" fmla="*/ 450850 w 666750"/>
                    <a:gd name="connsiteY84" fmla="*/ 342900 h 654050"/>
                    <a:gd name="connsiteX85" fmla="*/ 431800 w 666750"/>
                    <a:gd name="connsiteY85" fmla="*/ 349250 h 654050"/>
                    <a:gd name="connsiteX86" fmla="*/ 374650 w 666750"/>
                    <a:gd name="connsiteY86" fmla="*/ 342900 h 654050"/>
                    <a:gd name="connsiteX87" fmla="*/ 361950 w 666750"/>
                    <a:gd name="connsiteY87" fmla="*/ 304800 h 654050"/>
                    <a:gd name="connsiteX88" fmla="*/ 355600 w 666750"/>
                    <a:gd name="connsiteY88" fmla="*/ 285750 h 65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66750" h="654050">
                      <a:moveTo>
                        <a:pt x="273050" y="654050"/>
                      </a:moveTo>
                      <a:cubicBezTo>
                        <a:pt x="265858" y="653331"/>
                        <a:pt x="209917" y="652446"/>
                        <a:pt x="190500" y="641350"/>
                      </a:cubicBezTo>
                      <a:cubicBezTo>
                        <a:pt x="181311" y="636099"/>
                        <a:pt x="173770" y="628369"/>
                        <a:pt x="165100" y="622300"/>
                      </a:cubicBezTo>
                      <a:cubicBezTo>
                        <a:pt x="152596" y="613547"/>
                        <a:pt x="139700" y="605367"/>
                        <a:pt x="127000" y="596900"/>
                      </a:cubicBezTo>
                      <a:lnTo>
                        <a:pt x="107950" y="584200"/>
                      </a:lnTo>
                      <a:cubicBezTo>
                        <a:pt x="62568" y="516127"/>
                        <a:pt x="133242" y="619439"/>
                        <a:pt x="76200" y="546100"/>
                      </a:cubicBezTo>
                      <a:cubicBezTo>
                        <a:pt x="20139" y="474022"/>
                        <a:pt x="67444" y="534938"/>
                        <a:pt x="44450" y="488950"/>
                      </a:cubicBezTo>
                      <a:cubicBezTo>
                        <a:pt x="41037" y="482124"/>
                        <a:pt x="35795" y="476372"/>
                        <a:pt x="31750" y="469900"/>
                      </a:cubicBezTo>
                      <a:cubicBezTo>
                        <a:pt x="25209" y="459434"/>
                        <a:pt x="17807" y="449386"/>
                        <a:pt x="12700" y="438150"/>
                      </a:cubicBezTo>
                      <a:cubicBezTo>
                        <a:pt x="7160" y="425963"/>
                        <a:pt x="0" y="400050"/>
                        <a:pt x="0" y="400050"/>
                      </a:cubicBezTo>
                      <a:cubicBezTo>
                        <a:pt x="2117" y="349250"/>
                        <a:pt x="2594" y="298355"/>
                        <a:pt x="6350" y="247650"/>
                      </a:cubicBezTo>
                      <a:cubicBezTo>
                        <a:pt x="6844" y="240975"/>
                        <a:pt x="10861" y="235036"/>
                        <a:pt x="12700" y="228600"/>
                      </a:cubicBezTo>
                      <a:cubicBezTo>
                        <a:pt x="15098" y="220209"/>
                        <a:pt x="15147" y="211006"/>
                        <a:pt x="19050" y="203200"/>
                      </a:cubicBezTo>
                      <a:cubicBezTo>
                        <a:pt x="25876" y="189548"/>
                        <a:pt x="35292" y="177311"/>
                        <a:pt x="44450" y="165100"/>
                      </a:cubicBezTo>
                      <a:cubicBezTo>
                        <a:pt x="50800" y="156633"/>
                        <a:pt x="56612" y="147735"/>
                        <a:pt x="63500" y="139700"/>
                      </a:cubicBezTo>
                      <a:cubicBezTo>
                        <a:pt x="77595" y="123256"/>
                        <a:pt x="90025" y="114148"/>
                        <a:pt x="107950" y="101600"/>
                      </a:cubicBezTo>
                      <a:cubicBezTo>
                        <a:pt x="120454" y="92847"/>
                        <a:pt x="131570" y="81027"/>
                        <a:pt x="146050" y="76200"/>
                      </a:cubicBezTo>
                      <a:cubicBezTo>
                        <a:pt x="152400" y="74083"/>
                        <a:pt x="159224" y="73055"/>
                        <a:pt x="165100" y="69850"/>
                      </a:cubicBezTo>
                      <a:cubicBezTo>
                        <a:pt x="182630" y="60288"/>
                        <a:pt x="196956" y="44415"/>
                        <a:pt x="215900" y="38100"/>
                      </a:cubicBezTo>
                      <a:cubicBezTo>
                        <a:pt x="222250" y="35983"/>
                        <a:pt x="228963" y="34743"/>
                        <a:pt x="234950" y="31750"/>
                      </a:cubicBezTo>
                      <a:cubicBezTo>
                        <a:pt x="295327" y="1561"/>
                        <a:pt x="193806" y="39115"/>
                        <a:pt x="292100" y="6350"/>
                      </a:cubicBezTo>
                      <a:lnTo>
                        <a:pt x="311150" y="0"/>
                      </a:lnTo>
                      <a:cubicBezTo>
                        <a:pt x="357717" y="2117"/>
                        <a:pt x="404384" y="2633"/>
                        <a:pt x="450850" y="6350"/>
                      </a:cubicBezTo>
                      <a:cubicBezTo>
                        <a:pt x="481885" y="8833"/>
                        <a:pt x="460777" y="14292"/>
                        <a:pt x="482600" y="31750"/>
                      </a:cubicBezTo>
                      <a:cubicBezTo>
                        <a:pt x="487827" y="35931"/>
                        <a:pt x="495498" y="35463"/>
                        <a:pt x="501650" y="38100"/>
                      </a:cubicBezTo>
                      <a:cubicBezTo>
                        <a:pt x="510351" y="41829"/>
                        <a:pt x="519347" y="45298"/>
                        <a:pt x="527050" y="50800"/>
                      </a:cubicBezTo>
                      <a:cubicBezTo>
                        <a:pt x="534358" y="56020"/>
                        <a:pt x="539201" y="64101"/>
                        <a:pt x="546100" y="69850"/>
                      </a:cubicBezTo>
                      <a:cubicBezTo>
                        <a:pt x="551963" y="74736"/>
                        <a:pt x="558800" y="78317"/>
                        <a:pt x="565150" y="82550"/>
                      </a:cubicBezTo>
                      <a:cubicBezTo>
                        <a:pt x="578737" y="123311"/>
                        <a:pt x="559994" y="79131"/>
                        <a:pt x="596900" y="120650"/>
                      </a:cubicBezTo>
                      <a:cubicBezTo>
                        <a:pt x="607041" y="132058"/>
                        <a:pt x="611507" y="147957"/>
                        <a:pt x="622300" y="158750"/>
                      </a:cubicBezTo>
                      <a:cubicBezTo>
                        <a:pt x="628650" y="165100"/>
                        <a:pt x="636369" y="170328"/>
                        <a:pt x="641350" y="177800"/>
                      </a:cubicBezTo>
                      <a:cubicBezTo>
                        <a:pt x="656046" y="199843"/>
                        <a:pt x="659374" y="212821"/>
                        <a:pt x="666750" y="234950"/>
                      </a:cubicBezTo>
                      <a:cubicBezTo>
                        <a:pt x="645094" y="429853"/>
                        <a:pt x="662883" y="288663"/>
                        <a:pt x="647700" y="387350"/>
                      </a:cubicBezTo>
                      <a:cubicBezTo>
                        <a:pt x="646157" y="397379"/>
                        <a:pt x="643510" y="435958"/>
                        <a:pt x="635000" y="450850"/>
                      </a:cubicBezTo>
                      <a:cubicBezTo>
                        <a:pt x="629749" y="460039"/>
                        <a:pt x="622300" y="467783"/>
                        <a:pt x="615950" y="476250"/>
                      </a:cubicBezTo>
                      <a:cubicBezTo>
                        <a:pt x="613833" y="482600"/>
                        <a:pt x="612593" y="489313"/>
                        <a:pt x="609600" y="495300"/>
                      </a:cubicBezTo>
                      <a:cubicBezTo>
                        <a:pt x="606187" y="502126"/>
                        <a:pt x="601867" y="508556"/>
                        <a:pt x="596900" y="514350"/>
                      </a:cubicBezTo>
                      <a:cubicBezTo>
                        <a:pt x="579256" y="534935"/>
                        <a:pt x="567609" y="543436"/>
                        <a:pt x="546100" y="558800"/>
                      </a:cubicBezTo>
                      <a:cubicBezTo>
                        <a:pt x="534067" y="567395"/>
                        <a:pt x="523251" y="575944"/>
                        <a:pt x="508000" y="577850"/>
                      </a:cubicBezTo>
                      <a:cubicBezTo>
                        <a:pt x="480615" y="581273"/>
                        <a:pt x="452967" y="582083"/>
                        <a:pt x="425450" y="584200"/>
                      </a:cubicBezTo>
                      <a:cubicBezTo>
                        <a:pt x="385233" y="582083"/>
                        <a:pt x="344785" y="582648"/>
                        <a:pt x="304800" y="577850"/>
                      </a:cubicBezTo>
                      <a:cubicBezTo>
                        <a:pt x="291508" y="576255"/>
                        <a:pt x="279400" y="569383"/>
                        <a:pt x="266700" y="565150"/>
                      </a:cubicBezTo>
                      <a:lnTo>
                        <a:pt x="247650" y="558800"/>
                      </a:lnTo>
                      <a:cubicBezTo>
                        <a:pt x="241300" y="550333"/>
                        <a:pt x="236730" y="540175"/>
                        <a:pt x="228600" y="533400"/>
                      </a:cubicBezTo>
                      <a:cubicBezTo>
                        <a:pt x="223458" y="529115"/>
                        <a:pt x="215362" y="530371"/>
                        <a:pt x="209550" y="527050"/>
                      </a:cubicBezTo>
                      <a:cubicBezTo>
                        <a:pt x="200361" y="521799"/>
                        <a:pt x="192617" y="514350"/>
                        <a:pt x="184150" y="508000"/>
                      </a:cubicBezTo>
                      <a:cubicBezTo>
                        <a:pt x="168189" y="460117"/>
                        <a:pt x="191576" y="517282"/>
                        <a:pt x="158750" y="476250"/>
                      </a:cubicBezTo>
                      <a:cubicBezTo>
                        <a:pt x="154569" y="471023"/>
                        <a:pt x="155393" y="463187"/>
                        <a:pt x="152400" y="457200"/>
                      </a:cubicBezTo>
                      <a:cubicBezTo>
                        <a:pt x="148987" y="450374"/>
                        <a:pt x="142800" y="445124"/>
                        <a:pt x="139700" y="438150"/>
                      </a:cubicBezTo>
                      <a:cubicBezTo>
                        <a:pt x="126283" y="407961"/>
                        <a:pt x="125975" y="393898"/>
                        <a:pt x="120650" y="361950"/>
                      </a:cubicBezTo>
                      <a:cubicBezTo>
                        <a:pt x="120987" y="357575"/>
                        <a:pt x="125729" y="264163"/>
                        <a:pt x="133350" y="241300"/>
                      </a:cubicBezTo>
                      <a:cubicBezTo>
                        <a:pt x="135763" y="234060"/>
                        <a:pt x="142637" y="229076"/>
                        <a:pt x="146050" y="222250"/>
                      </a:cubicBezTo>
                      <a:cubicBezTo>
                        <a:pt x="149043" y="216263"/>
                        <a:pt x="149407" y="209187"/>
                        <a:pt x="152400" y="203200"/>
                      </a:cubicBezTo>
                      <a:cubicBezTo>
                        <a:pt x="159536" y="188929"/>
                        <a:pt x="172113" y="175131"/>
                        <a:pt x="184150" y="165100"/>
                      </a:cubicBezTo>
                      <a:cubicBezTo>
                        <a:pt x="190013" y="160214"/>
                        <a:pt x="196850" y="156633"/>
                        <a:pt x="203200" y="152400"/>
                      </a:cubicBezTo>
                      <a:cubicBezTo>
                        <a:pt x="211105" y="140543"/>
                        <a:pt x="222008" y="121490"/>
                        <a:pt x="234950" y="114300"/>
                      </a:cubicBezTo>
                      <a:cubicBezTo>
                        <a:pt x="264801" y="97716"/>
                        <a:pt x="304905" y="98415"/>
                        <a:pt x="336550" y="95250"/>
                      </a:cubicBezTo>
                      <a:cubicBezTo>
                        <a:pt x="372533" y="97367"/>
                        <a:pt x="408617" y="98183"/>
                        <a:pt x="444500" y="101600"/>
                      </a:cubicBezTo>
                      <a:cubicBezTo>
                        <a:pt x="455663" y="102663"/>
                        <a:pt x="477520" y="110490"/>
                        <a:pt x="488950" y="114300"/>
                      </a:cubicBezTo>
                      <a:cubicBezTo>
                        <a:pt x="497417" y="120650"/>
                        <a:pt x="505161" y="128099"/>
                        <a:pt x="514350" y="133350"/>
                      </a:cubicBezTo>
                      <a:cubicBezTo>
                        <a:pt x="520162" y="136671"/>
                        <a:pt x="528667" y="134967"/>
                        <a:pt x="533400" y="139700"/>
                      </a:cubicBezTo>
                      <a:cubicBezTo>
                        <a:pt x="538133" y="144433"/>
                        <a:pt x="535569" y="153523"/>
                        <a:pt x="539750" y="158750"/>
                      </a:cubicBezTo>
                      <a:cubicBezTo>
                        <a:pt x="544518" y="164709"/>
                        <a:pt x="552450" y="167217"/>
                        <a:pt x="558800" y="171450"/>
                      </a:cubicBezTo>
                      <a:cubicBezTo>
                        <a:pt x="563033" y="177800"/>
                        <a:pt x="568494" y="183485"/>
                        <a:pt x="571500" y="190500"/>
                      </a:cubicBezTo>
                      <a:cubicBezTo>
                        <a:pt x="584007" y="219684"/>
                        <a:pt x="576285" y="248295"/>
                        <a:pt x="571500" y="279400"/>
                      </a:cubicBezTo>
                      <a:cubicBezTo>
                        <a:pt x="570482" y="286016"/>
                        <a:pt x="567267" y="292100"/>
                        <a:pt x="565150" y="298450"/>
                      </a:cubicBezTo>
                      <a:cubicBezTo>
                        <a:pt x="563033" y="319617"/>
                        <a:pt x="561808" y="340892"/>
                        <a:pt x="558800" y="361950"/>
                      </a:cubicBezTo>
                      <a:cubicBezTo>
                        <a:pt x="556371" y="378952"/>
                        <a:pt x="552243" y="393907"/>
                        <a:pt x="539750" y="406400"/>
                      </a:cubicBezTo>
                      <a:cubicBezTo>
                        <a:pt x="534354" y="411796"/>
                        <a:pt x="527050" y="414867"/>
                        <a:pt x="520700" y="419100"/>
                      </a:cubicBezTo>
                      <a:cubicBezTo>
                        <a:pt x="516467" y="425450"/>
                        <a:pt x="514210" y="433714"/>
                        <a:pt x="508000" y="438150"/>
                      </a:cubicBezTo>
                      <a:cubicBezTo>
                        <a:pt x="498725" y="444775"/>
                        <a:pt x="486923" y="446848"/>
                        <a:pt x="476250" y="450850"/>
                      </a:cubicBezTo>
                      <a:cubicBezTo>
                        <a:pt x="458030" y="457682"/>
                        <a:pt x="451816" y="458546"/>
                        <a:pt x="431800" y="463550"/>
                      </a:cubicBezTo>
                      <a:cubicBezTo>
                        <a:pt x="402167" y="461433"/>
                        <a:pt x="372405" y="460671"/>
                        <a:pt x="342900" y="457200"/>
                      </a:cubicBezTo>
                      <a:cubicBezTo>
                        <a:pt x="336252" y="456418"/>
                        <a:pt x="328992" y="455135"/>
                        <a:pt x="323850" y="450850"/>
                      </a:cubicBezTo>
                      <a:cubicBezTo>
                        <a:pt x="315720" y="444075"/>
                        <a:pt x="311688" y="433485"/>
                        <a:pt x="304800" y="425450"/>
                      </a:cubicBezTo>
                      <a:cubicBezTo>
                        <a:pt x="268130" y="382669"/>
                        <a:pt x="301119" y="429454"/>
                        <a:pt x="273050" y="387350"/>
                      </a:cubicBezTo>
                      <a:cubicBezTo>
                        <a:pt x="263881" y="332336"/>
                        <a:pt x="254132" y="290759"/>
                        <a:pt x="273050" y="228600"/>
                      </a:cubicBezTo>
                      <a:cubicBezTo>
                        <a:pt x="276945" y="215802"/>
                        <a:pt x="314112" y="200872"/>
                        <a:pt x="330200" y="196850"/>
                      </a:cubicBezTo>
                      <a:cubicBezTo>
                        <a:pt x="340671" y="194232"/>
                        <a:pt x="351367" y="192617"/>
                        <a:pt x="361950" y="190500"/>
                      </a:cubicBezTo>
                      <a:cubicBezTo>
                        <a:pt x="367601" y="191630"/>
                        <a:pt x="411253" y="199837"/>
                        <a:pt x="419100" y="203200"/>
                      </a:cubicBezTo>
                      <a:cubicBezTo>
                        <a:pt x="426115" y="206206"/>
                        <a:pt x="431324" y="212487"/>
                        <a:pt x="438150" y="215900"/>
                      </a:cubicBezTo>
                      <a:cubicBezTo>
                        <a:pt x="444137" y="218893"/>
                        <a:pt x="450850" y="220133"/>
                        <a:pt x="457200" y="222250"/>
                      </a:cubicBezTo>
                      <a:cubicBezTo>
                        <a:pt x="463621" y="231882"/>
                        <a:pt x="476250" y="247205"/>
                        <a:pt x="476250" y="260350"/>
                      </a:cubicBezTo>
                      <a:cubicBezTo>
                        <a:pt x="476250" y="272051"/>
                        <a:pt x="471370" y="308210"/>
                        <a:pt x="463550" y="323850"/>
                      </a:cubicBezTo>
                      <a:cubicBezTo>
                        <a:pt x="460137" y="330676"/>
                        <a:pt x="456809" y="338132"/>
                        <a:pt x="450850" y="342900"/>
                      </a:cubicBezTo>
                      <a:cubicBezTo>
                        <a:pt x="445623" y="347081"/>
                        <a:pt x="438150" y="347133"/>
                        <a:pt x="431800" y="349250"/>
                      </a:cubicBezTo>
                      <a:cubicBezTo>
                        <a:pt x="412750" y="347133"/>
                        <a:pt x="390821" y="353190"/>
                        <a:pt x="374650" y="342900"/>
                      </a:cubicBezTo>
                      <a:cubicBezTo>
                        <a:pt x="363356" y="335713"/>
                        <a:pt x="366183" y="317500"/>
                        <a:pt x="361950" y="304800"/>
                      </a:cubicBezTo>
                      <a:lnTo>
                        <a:pt x="355600" y="28575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사다리꼴 81"/>
            <p:cNvSpPr/>
            <p:nvPr/>
          </p:nvSpPr>
          <p:spPr>
            <a:xfrm rot="10800000">
              <a:off x="7340523" y="4452848"/>
              <a:ext cx="914400" cy="60807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28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125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26</cp:revision>
  <dcterms:created xsi:type="dcterms:W3CDTF">2017-02-23T01:25:30Z</dcterms:created>
  <dcterms:modified xsi:type="dcterms:W3CDTF">2017-05-25T09:59:09Z</dcterms:modified>
</cp:coreProperties>
</file>