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2" r:id="rId6"/>
    <p:sldId id="263" r:id="rId7"/>
    <p:sldId id="258" r:id="rId8"/>
    <p:sldId id="265" r:id="rId9"/>
    <p:sldId id="261" r:id="rId10"/>
    <p:sldId id="260" r:id="rId11"/>
    <p:sldId id="268" r:id="rId12"/>
    <p:sldId id="266" r:id="rId13"/>
    <p:sldId id="269" r:id="rId14"/>
    <p:sldId id="267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9145-DD10-4B4C-9E91-F42E627CCAEC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A061-00EB-4D4E-8EB5-A1086F1B3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26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9145-DD10-4B4C-9E91-F42E627CCAEC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A061-00EB-4D4E-8EB5-A1086F1B3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3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9145-DD10-4B4C-9E91-F42E627CCAEC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A061-00EB-4D4E-8EB5-A1086F1B3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57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9145-DD10-4B4C-9E91-F42E627CCAEC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A061-00EB-4D4E-8EB5-A1086F1B3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04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9145-DD10-4B4C-9E91-F42E627CCAEC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A061-00EB-4D4E-8EB5-A1086F1B3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40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9145-DD10-4B4C-9E91-F42E627CCAEC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A061-00EB-4D4E-8EB5-A1086F1B3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08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9145-DD10-4B4C-9E91-F42E627CCAEC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A061-00EB-4D4E-8EB5-A1086F1B3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15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9145-DD10-4B4C-9E91-F42E627CCAEC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A061-00EB-4D4E-8EB5-A1086F1B3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0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9145-DD10-4B4C-9E91-F42E627CCAEC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A061-00EB-4D4E-8EB5-A1086F1B3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2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9145-DD10-4B4C-9E91-F42E627CCAEC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A061-00EB-4D4E-8EB5-A1086F1B3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14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9145-DD10-4B4C-9E91-F42E627CCAEC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A061-00EB-4D4E-8EB5-A1086F1B3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88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B9145-DD10-4B4C-9E91-F42E627CCAEC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9A061-00EB-4D4E-8EB5-A1086F1B3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74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38" b="44232"/>
          <a:stretch/>
        </p:blipFill>
        <p:spPr>
          <a:xfrm>
            <a:off x="0" y="101452"/>
            <a:ext cx="6359611" cy="3564386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2726726" y="4589722"/>
            <a:ext cx="6911546" cy="995533"/>
            <a:chOff x="1" y="956835"/>
            <a:chExt cx="6911546" cy="995533"/>
          </a:xfrm>
        </p:grpSpPr>
        <p:grpSp>
          <p:nvGrpSpPr>
            <p:cNvPr id="10" name="그룹 9"/>
            <p:cNvGrpSpPr/>
            <p:nvPr/>
          </p:nvGrpSpPr>
          <p:grpSpPr>
            <a:xfrm>
              <a:off x="1" y="956835"/>
              <a:ext cx="6911546" cy="995533"/>
              <a:chOff x="1" y="956835"/>
              <a:chExt cx="6911546" cy="995533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3"/>
              <a:srcRect r="21815" b="79887"/>
              <a:stretch/>
            </p:blipFill>
            <p:spPr>
              <a:xfrm>
                <a:off x="1" y="956835"/>
                <a:ext cx="6911546" cy="995533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3"/>
              <a:srcRect l="56985" t="10709" r="32950" b="85962"/>
              <a:stretch/>
            </p:blipFill>
            <p:spPr>
              <a:xfrm>
                <a:off x="4546901" y="1488862"/>
                <a:ext cx="889686" cy="164756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3"/>
              <a:srcRect l="51487" t="10709" r="38448" b="85962"/>
              <a:stretch/>
            </p:blipFill>
            <p:spPr>
              <a:xfrm>
                <a:off x="5028881" y="1488862"/>
                <a:ext cx="889686" cy="164756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468832" y="1448129"/>
                <a:ext cx="5309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|Event</a:t>
                </a:r>
                <a:endParaRPr lang="ko-KR" altLang="en-US" sz="1000"/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4538663" y="1413368"/>
              <a:ext cx="395802" cy="25891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792800" y="1877172"/>
            <a:ext cx="1449735" cy="246221"/>
            <a:chOff x="4468832" y="1448129"/>
            <a:chExt cx="1449735" cy="246221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3"/>
            <a:srcRect l="56985" t="10709" r="32950" b="85962"/>
            <a:stretch/>
          </p:blipFill>
          <p:spPr>
            <a:xfrm>
              <a:off x="4546901" y="1488862"/>
              <a:ext cx="889686" cy="16475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/>
            <a:srcRect l="51487" t="10709" r="38448" b="85962"/>
            <a:stretch/>
          </p:blipFill>
          <p:spPr>
            <a:xfrm>
              <a:off x="5028881" y="1488862"/>
              <a:ext cx="889686" cy="16475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468832" y="1448129"/>
              <a:ext cx="5309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|Event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54033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8231" y="0"/>
            <a:ext cx="5414211" cy="1853672"/>
            <a:chOff x="88231" y="0"/>
            <a:chExt cx="5414211" cy="185367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9153" t="522" r="46444" b="73892"/>
            <a:stretch/>
          </p:blipFill>
          <p:spPr>
            <a:xfrm>
              <a:off x="88231" y="0"/>
              <a:ext cx="5414211" cy="163629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92505" y="489284"/>
              <a:ext cx="2903621" cy="42511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 설명선 6"/>
            <p:cNvSpPr/>
            <p:nvPr/>
          </p:nvSpPr>
          <p:spPr>
            <a:xfrm>
              <a:off x="3408948" y="459686"/>
              <a:ext cx="1235242" cy="454714"/>
            </a:xfrm>
            <a:prstGeom prst="wedgeRectCallout">
              <a:avLst>
                <a:gd name="adj1" fmla="val -70833"/>
                <a:gd name="adj2" fmla="val 17472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이벤트 상점을 열고자 하는 서버 선택</a:t>
              </a:r>
              <a:endParaRPr lang="ko-KR" altLang="en-US" sz="900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644315" y="953696"/>
              <a:ext cx="1292346" cy="899976"/>
              <a:chOff x="1646706" y="550205"/>
              <a:chExt cx="1292346" cy="899976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1646706" y="550205"/>
                <a:ext cx="1292346" cy="8999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100" dirty="0" smtClean="0"/>
                  <a:t>Server 1</a:t>
                </a:r>
              </a:p>
              <a:p>
                <a:pPr algn="ctr"/>
                <a:r>
                  <a:rPr lang="en-US" altLang="ko-KR" sz="1100" dirty="0" smtClean="0"/>
                  <a:t>Server 2</a:t>
                </a:r>
              </a:p>
              <a:p>
                <a:pPr algn="ctr"/>
                <a:r>
                  <a:rPr lang="en-US" altLang="ko-KR" sz="1100" dirty="0" smtClean="0"/>
                  <a:t>Server 3</a:t>
                </a:r>
              </a:p>
              <a:p>
                <a:pPr algn="ctr"/>
                <a:r>
                  <a:rPr lang="en-US" altLang="ko-KR" sz="1100" dirty="0" smtClean="0"/>
                  <a:t>Server 4</a:t>
                </a:r>
              </a:p>
              <a:p>
                <a:pPr algn="ctr"/>
                <a:r>
                  <a:rPr lang="en-US" altLang="ko-KR" sz="1100" dirty="0" smtClean="0"/>
                  <a:t>Server 5</a:t>
                </a:r>
                <a:endParaRPr lang="ko-KR" altLang="en-US" sz="1100" dirty="0"/>
              </a:p>
            </p:txBody>
          </p:sp>
          <p:sp>
            <p:nvSpPr>
              <p:cNvPr id="100" name="이등변 삼각형 99"/>
              <p:cNvSpPr/>
              <p:nvPr/>
            </p:nvSpPr>
            <p:spPr>
              <a:xfrm rot="10800000">
                <a:off x="2694322" y="629972"/>
                <a:ext cx="179558" cy="15479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2" name="사각형 설명선 101"/>
            <p:cNvSpPr/>
            <p:nvPr/>
          </p:nvSpPr>
          <p:spPr>
            <a:xfrm>
              <a:off x="3408948" y="1029892"/>
              <a:ext cx="1475472" cy="699847"/>
            </a:xfrm>
            <a:prstGeom prst="wedgeRectCallout">
              <a:avLst>
                <a:gd name="adj1" fmla="val -70833"/>
                <a:gd name="adj2" fmla="val 17472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/>
                <a:t>드롭</a:t>
              </a:r>
              <a:r>
                <a:rPr lang="ko-KR" altLang="en-US" sz="900" dirty="0" smtClean="0"/>
                <a:t> 박스 클릭 시 운영자가 선택할 수 있는 서버 리스트가 </a:t>
              </a:r>
              <a:r>
                <a:rPr lang="ko-KR" altLang="en-US" sz="900" dirty="0" err="1" smtClean="0"/>
                <a:t>드롭</a:t>
              </a:r>
              <a:r>
                <a:rPr lang="ko-KR" altLang="en-US" sz="900" smtClean="0"/>
                <a:t> 박스 형태로 열린다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88231" y="2171691"/>
            <a:ext cx="5414211" cy="1357572"/>
            <a:chOff x="88231" y="278723"/>
            <a:chExt cx="5414211" cy="1357572"/>
          </a:xfrm>
        </p:grpSpPr>
        <p:pic>
          <p:nvPicPr>
            <p:cNvPr id="104" name="그림 103"/>
            <p:cNvPicPr>
              <a:picLocks noChangeAspect="1"/>
            </p:cNvPicPr>
            <p:nvPr/>
          </p:nvPicPr>
          <p:blipFill rotWithShape="1">
            <a:blip r:embed="rId2"/>
            <a:srcRect l="9153" t="14735" r="46444" b="73892"/>
            <a:stretch/>
          </p:blipFill>
          <p:spPr>
            <a:xfrm>
              <a:off x="88231" y="908955"/>
              <a:ext cx="5414211" cy="727340"/>
            </a:xfrm>
            <a:prstGeom prst="rect">
              <a:avLst/>
            </a:prstGeom>
          </p:spPr>
        </p:pic>
        <p:sp>
          <p:nvSpPr>
            <p:cNvPr id="105" name="직사각형 104"/>
            <p:cNvSpPr/>
            <p:nvPr/>
          </p:nvSpPr>
          <p:spPr>
            <a:xfrm>
              <a:off x="200125" y="916004"/>
              <a:ext cx="5263415" cy="42511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사각형 설명선 107"/>
            <p:cNvSpPr/>
            <p:nvPr/>
          </p:nvSpPr>
          <p:spPr>
            <a:xfrm>
              <a:off x="3767088" y="278723"/>
              <a:ext cx="1475472" cy="395045"/>
            </a:xfrm>
            <a:prstGeom prst="wedgeRectCallout">
              <a:avLst>
                <a:gd name="adj1" fmla="val -29517"/>
                <a:gd name="adj2" fmla="val 9975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상점이 열리고 닫히는 시간을 입력</a:t>
              </a:r>
              <a:endParaRPr lang="ko-KR" altLang="en-US" sz="900" dirty="0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124726" y="3939076"/>
            <a:ext cx="5414211" cy="1665572"/>
            <a:chOff x="88231" y="0"/>
            <a:chExt cx="5414211" cy="1665572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 rotWithShape="1">
            <a:blip r:embed="rId2"/>
            <a:srcRect l="9153" t="522" r="46444" b="73892"/>
            <a:stretch/>
          </p:blipFill>
          <p:spPr>
            <a:xfrm>
              <a:off x="88231" y="0"/>
              <a:ext cx="5414211" cy="1636295"/>
            </a:xfrm>
            <a:prstGeom prst="rect">
              <a:avLst/>
            </a:prstGeom>
          </p:spPr>
        </p:pic>
        <p:sp>
          <p:nvSpPr>
            <p:cNvPr id="113" name="직사각형 112"/>
            <p:cNvSpPr/>
            <p:nvPr/>
          </p:nvSpPr>
          <p:spPr>
            <a:xfrm>
              <a:off x="192505" y="1312244"/>
              <a:ext cx="4173755" cy="35332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사각형 설명선 113"/>
            <p:cNvSpPr/>
            <p:nvPr/>
          </p:nvSpPr>
          <p:spPr>
            <a:xfrm>
              <a:off x="2209800" y="431132"/>
              <a:ext cx="1816769" cy="605597"/>
            </a:xfrm>
            <a:prstGeom prst="wedgeRectCallout">
              <a:avLst>
                <a:gd name="adj1" fmla="val -29517"/>
                <a:gd name="adj2" fmla="val 9975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아이템 이름</a:t>
              </a:r>
              <a:r>
                <a:rPr lang="en-US" altLang="ko-KR" sz="900" dirty="0" smtClean="0"/>
                <a:t>, </a:t>
              </a:r>
              <a:r>
                <a:rPr lang="en-US" altLang="ko-KR" sz="900" dirty="0" err="1" smtClean="0"/>
                <a:t>GoodsID</a:t>
              </a:r>
              <a:r>
                <a:rPr lang="en-US" altLang="ko-KR" sz="900" dirty="0" smtClean="0"/>
                <a:t>, </a:t>
              </a:r>
              <a:r>
                <a:rPr lang="en-US" altLang="ko-KR" sz="900" dirty="0" err="1" smtClean="0"/>
                <a:t>ItemID</a:t>
              </a:r>
              <a:r>
                <a:rPr lang="en-US" altLang="ko-KR" sz="900" dirty="0" smtClean="0"/>
                <a:t>, </a:t>
              </a:r>
              <a:r>
                <a:rPr lang="en-US" altLang="ko-KR" sz="900" dirty="0" err="1" smtClean="0"/>
                <a:t>ProductID</a:t>
              </a:r>
              <a:r>
                <a:rPr lang="ko-KR" altLang="en-US" sz="900" smtClean="0"/>
                <a:t>를 입력한 뒤 </a:t>
              </a:r>
              <a:r>
                <a:rPr lang="en-US" altLang="ko-KR" sz="900" dirty="0" smtClean="0"/>
                <a:t>Search </a:t>
              </a:r>
              <a:r>
                <a:rPr lang="ko-KR" altLang="en-US" sz="900" smtClean="0"/>
                <a:t>버튼을 클릭하여 아이템 검색</a:t>
              </a:r>
              <a:endParaRPr lang="ko-KR" altLang="en-US" sz="900" dirty="0"/>
            </a:p>
          </p:txBody>
        </p:sp>
      </p:grpSp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2"/>
          <a:srcRect l="9153" t="61851" r="46444" b="8174"/>
          <a:stretch/>
        </p:blipFill>
        <p:spPr>
          <a:xfrm>
            <a:off x="6201509" y="152342"/>
            <a:ext cx="5414211" cy="191703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6061157" y="1892968"/>
            <a:ext cx="5334462" cy="4651210"/>
            <a:chOff x="6061157" y="1892968"/>
            <a:chExt cx="5334462" cy="4651210"/>
          </a:xfrm>
        </p:grpSpPr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57" y="2014457"/>
              <a:ext cx="5334462" cy="4529721"/>
            </a:xfrm>
            <a:prstGeom prst="rect">
              <a:avLst/>
            </a:prstGeom>
          </p:spPr>
        </p:pic>
        <p:sp>
          <p:nvSpPr>
            <p:cNvPr id="117" name="사각형 설명선 116"/>
            <p:cNvSpPr/>
            <p:nvPr/>
          </p:nvSpPr>
          <p:spPr>
            <a:xfrm>
              <a:off x="7393106" y="1892968"/>
              <a:ext cx="2670564" cy="421577"/>
            </a:xfrm>
            <a:prstGeom prst="wedgeRectCallout">
              <a:avLst>
                <a:gd name="adj1" fmla="val -55484"/>
                <a:gd name="adj2" fmla="val 51129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서버 선택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클릭 시 서버 리스트가 </a:t>
              </a:r>
              <a:r>
                <a:rPr lang="ko-KR" altLang="en-US" sz="900" dirty="0" err="1" smtClean="0"/>
                <a:t>드롭</a:t>
              </a:r>
              <a:r>
                <a:rPr lang="ko-KR" altLang="en-US" sz="900" dirty="0" smtClean="0"/>
                <a:t> 박스 형태로 나온다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18" name="사각형 설명선 117"/>
            <p:cNvSpPr/>
            <p:nvPr/>
          </p:nvSpPr>
          <p:spPr>
            <a:xfrm>
              <a:off x="7695279" y="2369213"/>
              <a:ext cx="2670564" cy="421577"/>
            </a:xfrm>
            <a:prstGeom prst="wedgeRectCallout">
              <a:avLst>
                <a:gd name="adj1" fmla="val -28328"/>
                <a:gd name="adj2" fmla="val 735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시간대 선택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어떤 시간에 운영되는 상점인지를 검색 </a:t>
              </a:r>
              <a:r>
                <a:rPr lang="ko-KR" altLang="en-US" sz="900" smtClean="0"/>
                <a:t>조건으로 넣을 수 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19" name="사각형 설명선 118"/>
            <p:cNvSpPr/>
            <p:nvPr/>
          </p:nvSpPr>
          <p:spPr>
            <a:xfrm>
              <a:off x="10529109" y="2289538"/>
              <a:ext cx="703243" cy="421577"/>
            </a:xfrm>
            <a:prstGeom prst="wedgeRectCallout">
              <a:avLst>
                <a:gd name="adj1" fmla="val -28328"/>
                <a:gd name="adj2" fmla="val 735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/>
                <a:t>상점 검색 버튼</a:t>
              </a:r>
              <a:endParaRPr lang="ko-KR" altLang="en-US" sz="900" dirty="0"/>
            </a:p>
          </p:txBody>
        </p:sp>
        <p:sp>
          <p:nvSpPr>
            <p:cNvPr id="120" name="사각형 설명선 119"/>
            <p:cNvSpPr/>
            <p:nvPr/>
          </p:nvSpPr>
          <p:spPr>
            <a:xfrm>
              <a:off x="6266792" y="4124991"/>
              <a:ext cx="4965559" cy="951506"/>
            </a:xfrm>
            <a:prstGeom prst="wedgeRectCallout">
              <a:avLst>
                <a:gd name="adj1" fmla="val -21602"/>
                <a:gd name="adj2" fmla="val -74149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검색 조건에 맞는 등록된 이벤트 상점들의 운영 시간</a:t>
              </a:r>
              <a:r>
                <a:rPr lang="en-US" altLang="ko-KR" sz="900" dirty="0" smtClean="0"/>
                <a:t>, </a:t>
              </a:r>
              <a:r>
                <a:rPr lang="ko-KR" altLang="en-US" sz="900" smtClean="0"/>
                <a:t>알람 </a:t>
              </a:r>
              <a:r>
                <a:rPr lang="ko-KR" altLang="en-US" sz="900" dirty="0" smtClean="0"/>
                <a:t>메시지가 </a:t>
              </a:r>
              <a:r>
                <a:rPr lang="ko-KR" altLang="en-US" sz="900" smtClean="0"/>
                <a:t>뜬다</a:t>
              </a:r>
              <a:r>
                <a:rPr lang="en-US" altLang="ko-KR" sz="900" dirty="0" smtClean="0"/>
                <a:t>.</a:t>
              </a:r>
            </a:p>
            <a:p>
              <a:pPr algn="ctr"/>
              <a:r>
                <a:rPr lang="ko-KR" altLang="en-US" sz="900" dirty="0" smtClean="0"/>
                <a:t>현재 시점을 기준으로 이미 끝난 이벤트 상점은 희미한 회색 글자로</a:t>
              </a:r>
              <a:r>
                <a:rPr lang="en-US" altLang="ko-KR" sz="900" dirty="0" smtClean="0"/>
                <a:t>,</a:t>
              </a:r>
              <a:br>
                <a:rPr lang="en-US" altLang="ko-KR" sz="900" dirty="0" smtClean="0"/>
              </a:br>
              <a:r>
                <a:rPr lang="ko-KR" altLang="en-US" sz="900" smtClean="0"/>
                <a:t>현재 오픈 중인 상점은 빨간색 글자로</a:t>
              </a:r>
              <a:r>
                <a:rPr lang="en-US" altLang="ko-KR" sz="900" dirty="0" smtClean="0"/>
                <a:t>, </a:t>
              </a:r>
              <a:r>
                <a:rPr lang="ko-KR" altLang="en-US" sz="900" smtClean="0"/>
                <a:t>아직 열리지 않은 상점은 검은색 글자로 보인다</a:t>
              </a:r>
              <a:r>
                <a:rPr lang="en-US" altLang="ko-KR" sz="900" dirty="0" smtClean="0"/>
                <a:t>.</a:t>
              </a:r>
            </a:p>
            <a:p>
              <a:pPr algn="ctr"/>
              <a:r>
                <a:rPr lang="ko-KR" altLang="en-US" sz="900" dirty="0" smtClean="0"/>
                <a:t>이곳은 운영자가 직접 편집할 수 없고 다만 특정 상점을 클릭하여 선택할 수는 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21" name="사각형 설명선 120"/>
            <p:cNvSpPr/>
            <p:nvPr/>
          </p:nvSpPr>
          <p:spPr>
            <a:xfrm>
              <a:off x="6392423" y="5393556"/>
              <a:ext cx="2357148" cy="649891"/>
            </a:xfrm>
            <a:prstGeom prst="wedgeRectCallout">
              <a:avLst>
                <a:gd name="adj1" fmla="val -30630"/>
                <a:gd name="adj2" fmla="val 73018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운영자가 선택한 상점을 수정할 수 있도록 한다</a:t>
              </a:r>
              <a:r>
                <a:rPr lang="en-US" altLang="ko-KR" sz="900" dirty="0" smtClean="0"/>
                <a:t>.</a:t>
              </a:r>
            </a:p>
            <a:p>
              <a:pPr algn="ctr"/>
              <a:r>
                <a:rPr lang="en-US" altLang="ko-KR" sz="900" dirty="0" smtClean="0"/>
                <a:t>(</a:t>
              </a:r>
              <a:r>
                <a:rPr lang="ko-KR" altLang="en-US" sz="900" smtClean="0"/>
                <a:t>단</a:t>
              </a:r>
              <a:r>
                <a:rPr lang="en-US" altLang="ko-KR" sz="900" dirty="0" smtClean="0"/>
                <a:t>, </a:t>
              </a:r>
              <a:r>
                <a:rPr lang="ko-KR" altLang="en-US" sz="900" smtClean="0"/>
                <a:t>현재 오픈 중인 상점은 제외</a:t>
              </a:r>
              <a:r>
                <a:rPr lang="en-US" altLang="ko-KR" sz="900" dirty="0" smtClean="0"/>
                <a:t>)</a:t>
              </a:r>
              <a:endParaRPr lang="ko-KR" altLang="en-US" sz="900" dirty="0"/>
            </a:p>
          </p:txBody>
        </p:sp>
        <p:sp>
          <p:nvSpPr>
            <p:cNvPr id="122" name="사각형 설명선 121"/>
            <p:cNvSpPr/>
            <p:nvPr/>
          </p:nvSpPr>
          <p:spPr>
            <a:xfrm>
              <a:off x="9030561" y="5393555"/>
              <a:ext cx="2357148" cy="649891"/>
            </a:xfrm>
            <a:prstGeom prst="wedgeRectCallout">
              <a:avLst>
                <a:gd name="adj1" fmla="val 15185"/>
                <a:gd name="adj2" fmla="val 71805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운영자가 선택한 상점을 삭제 할 수 있도록 한다</a:t>
              </a:r>
              <a:r>
                <a:rPr lang="en-US" altLang="ko-KR" sz="900" dirty="0" smtClean="0"/>
                <a:t>.</a:t>
              </a:r>
            </a:p>
            <a:p>
              <a:pPr algn="ctr"/>
              <a:r>
                <a:rPr lang="en-US" altLang="ko-KR" sz="900" dirty="0" smtClean="0"/>
                <a:t>(</a:t>
              </a:r>
              <a:r>
                <a:rPr lang="ko-KR" altLang="en-US" sz="900" smtClean="0"/>
                <a:t>현재 오픈중인 상점은 상점이 그 즉시 닫히고 삭제된다</a:t>
              </a:r>
              <a:r>
                <a:rPr lang="en-US" altLang="ko-KR" sz="900" dirty="0" smtClean="0"/>
                <a:t>.)</a:t>
              </a:r>
              <a:endParaRPr lang="ko-KR" altLang="en-US" sz="900" dirty="0"/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6717725" y="1986929"/>
            <a:ext cx="2142496" cy="822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이미 </a:t>
            </a:r>
            <a:r>
              <a:rPr lang="ko-KR" altLang="en-US" sz="1000" err="1" smtClean="0">
                <a:solidFill>
                  <a:schemeClr val="tx1"/>
                </a:solidFill>
              </a:rPr>
              <a:t>오픈된</a:t>
            </a:r>
            <a:r>
              <a:rPr lang="ko-KR" altLang="en-US" sz="1000" smtClean="0">
                <a:solidFill>
                  <a:schemeClr val="tx1"/>
                </a:solidFill>
              </a:rPr>
              <a:t> 상점입니다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624031" y="3537945"/>
            <a:ext cx="2142496" cy="822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검색하고 싶은 상점의 시간대를 입력해주세요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701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8231" y="0"/>
            <a:ext cx="5414211" cy="1853672"/>
            <a:chOff x="88231" y="0"/>
            <a:chExt cx="5414211" cy="185367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9153" t="522" r="46444" b="73892"/>
            <a:stretch/>
          </p:blipFill>
          <p:spPr>
            <a:xfrm>
              <a:off x="88231" y="0"/>
              <a:ext cx="5414211" cy="163629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92505" y="489284"/>
              <a:ext cx="2903621" cy="42511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 설명선 6"/>
            <p:cNvSpPr/>
            <p:nvPr/>
          </p:nvSpPr>
          <p:spPr>
            <a:xfrm>
              <a:off x="3408948" y="459686"/>
              <a:ext cx="1235242" cy="454714"/>
            </a:xfrm>
            <a:prstGeom prst="wedgeRectCallout">
              <a:avLst>
                <a:gd name="adj1" fmla="val -70833"/>
                <a:gd name="adj2" fmla="val 17472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이벤트 상점을 열고자 하는 서버 선택</a:t>
              </a:r>
              <a:endParaRPr lang="ko-KR" altLang="en-US" sz="900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644315" y="953696"/>
              <a:ext cx="1292346" cy="899976"/>
              <a:chOff x="1646706" y="550205"/>
              <a:chExt cx="1292346" cy="899976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1646706" y="550205"/>
                <a:ext cx="1292346" cy="8999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100" dirty="0" smtClean="0"/>
                  <a:t>Server 1</a:t>
                </a:r>
              </a:p>
              <a:p>
                <a:pPr algn="ctr"/>
                <a:r>
                  <a:rPr lang="en-US" altLang="ko-KR" sz="1100" dirty="0" smtClean="0"/>
                  <a:t>Server 2</a:t>
                </a:r>
              </a:p>
              <a:p>
                <a:pPr algn="ctr"/>
                <a:r>
                  <a:rPr lang="en-US" altLang="ko-KR" sz="1100" dirty="0" smtClean="0"/>
                  <a:t>Server 3</a:t>
                </a:r>
              </a:p>
              <a:p>
                <a:pPr algn="ctr"/>
                <a:r>
                  <a:rPr lang="en-US" altLang="ko-KR" sz="1100" dirty="0" smtClean="0"/>
                  <a:t>Server 4</a:t>
                </a:r>
              </a:p>
              <a:p>
                <a:pPr algn="ctr"/>
                <a:r>
                  <a:rPr lang="en-US" altLang="ko-KR" sz="1100" dirty="0" smtClean="0"/>
                  <a:t>Server 5</a:t>
                </a:r>
                <a:endParaRPr lang="ko-KR" altLang="en-US" sz="1100" dirty="0"/>
              </a:p>
            </p:txBody>
          </p:sp>
          <p:sp>
            <p:nvSpPr>
              <p:cNvPr id="100" name="이등변 삼각형 99"/>
              <p:cNvSpPr/>
              <p:nvPr/>
            </p:nvSpPr>
            <p:spPr>
              <a:xfrm rot="10800000">
                <a:off x="2694322" y="629972"/>
                <a:ext cx="179558" cy="15479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2" name="사각형 설명선 101"/>
            <p:cNvSpPr/>
            <p:nvPr/>
          </p:nvSpPr>
          <p:spPr>
            <a:xfrm>
              <a:off x="3408948" y="1029892"/>
              <a:ext cx="1475472" cy="699847"/>
            </a:xfrm>
            <a:prstGeom prst="wedgeRectCallout">
              <a:avLst>
                <a:gd name="adj1" fmla="val -70833"/>
                <a:gd name="adj2" fmla="val 17472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/>
                <a:t>드롭</a:t>
              </a:r>
              <a:r>
                <a:rPr lang="ko-KR" altLang="en-US" sz="900" dirty="0" smtClean="0"/>
                <a:t> 박스 클릭 시 운영자가 선택할 수 있는 서버 리스트가 </a:t>
              </a:r>
              <a:r>
                <a:rPr lang="ko-KR" altLang="en-US" sz="900" dirty="0" err="1" smtClean="0"/>
                <a:t>드롭</a:t>
              </a:r>
              <a:r>
                <a:rPr lang="ko-KR" altLang="en-US" sz="900" smtClean="0"/>
                <a:t> 박스 형태로 열린다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88231" y="1892968"/>
            <a:ext cx="5414211" cy="1636295"/>
            <a:chOff x="88231" y="0"/>
            <a:chExt cx="5414211" cy="1636295"/>
          </a:xfrm>
        </p:grpSpPr>
        <p:pic>
          <p:nvPicPr>
            <p:cNvPr id="104" name="그림 103"/>
            <p:cNvPicPr>
              <a:picLocks noChangeAspect="1"/>
            </p:cNvPicPr>
            <p:nvPr/>
          </p:nvPicPr>
          <p:blipFill rotWithShape="1">
            <a:blip r:embed="rId2"/>
            <a:srcRect l="9153" t="522" r="46444" b="73892"/>
            <a:stretch/>
          </p:blipFill>
          <p:spPr>
            <a:xfrm>
              <a:off x="88231" y="0"/>
              <a:ext cx="5414211" cy="1636295"/>
            </a:xfrm>
            <a:prstGeom prst="rect">
              <a:avLst/>
            </a:prstGeom>
          </p:spPr>
        </p:pic>
        <p:sp>
          <p:nvSpPr>
            <p:cNvPr id="105" name="직사각형 104"/>
            <p:cNvSpPr/>
            <p:nvPr/>
          </p:nvSpPr>
          <p:spPr>
            <a:xfrm>
              <a:off x="200125" y="916004"/>
              <a:ext cx="5263415" cy="42511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사각형 설명선 107"/>
            <p:cNvSpPr/>
            <p:nvPr/>
          </p:nvSpPr>
          <p:spPr>
            <a:xfrm>
              <a:off x="3767088" y="278723"/>
              <a:ext cx="1475472" cy="395045"/>
            </a:xfrm>
            <a:prstGeom prst="wedgeRectCallout">
              <a:avLst>
                <a:gd name="adj1" fmla="val -29517"/>
                <a:gd name="adj2" fmla="val 9975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상점이 열리고 닫히는 시간을 입력</a:t>
              </a:r>
              <a:endParaRPr lang="ko-KR" altLang="en-US" sz="900" dirty="0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124726" y="3939076"/>
            <a:ext cx="5414211" cy="1665572"/>
            <a:chOff x="88231" y="0"/>
            <a:chExt cx="5414211" cy="1665572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 rotWithShape="1">
            <a:blip r:embed="rId2"/>
            <a:srcRect l="9153" t="522" r="46444" b="73892"/>
            <a:stretch/>
          </p:blipFill>
          <p:spPr>
            <a:xfrm>
              <a:off x="88231" y="0"/>
              <a:ext cx="5414211" cy="1636295"/>
            </a:xfrm>
            <a:prstGeom prst="rect">
              <a:avLst/>
            </a:prstGeom>
          </p:spPr>
        </p:pic>
        <p:sp>
          <p:nvSpPr>
            <p:cNvPr id="113" name="직사각형 112"/>
            <p:cNvSpPr/>
            <p:nvPr/>
          </p:nvSpPr>
          <p:spPr>
            <a:xfrm>
              <a:off x="192505" y="1312244"/>
              <a:ext cx="4173755" cy="35332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사각형 설명선 113"/>
            <p:cNvSpPr/>
            <p:nvPr/>
          </p:nvSpPr>
          <p:spPr>
            <a:xfrm>
              <a:off x="2209800" y="431132"/>
              <a:ext cx="1816769" cy="605597"/>
            </a:xfrm>
            <a:prstGeom prst="wedgeRectCallout">
              <a:avLst>
                <a:gd name="adj1" fmla="val -29517"/>
                <a:gd name="adj2" fmla="val 9975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아이템 이름</a:t>
              </a:r>
              <a:r>
                <a:rPr lang="en-US" altLang="ko-KR" sz="900" dirty="0" smtClean="0"/>
                <a:t>, </a:t>
              </a:r>
              <a:r>
                <a:rPr lang="en-US" altLang="ko-KR" sz="900" dirty="0" err="1" smtClean="0"/>
                <a:t>GoodsID</a:t>
              </a:r>
              <a:r>
                <a:rPr lang="en-US" altLang="ko-KR" sz="900" dirty="0" smtClean="0"/>
                <a:t>, </a:t>
              </a:r>
              <a:r>
                <a:rPr lang="en-US" altLang="ko-KR" sz="900" dirty="0" err="1" smtClean="0"/>
                <a:t>ItemID</a:t>
              </a:r>
              <a:r>
                <a:rPr lang="en-US" altLang="ko-KR" sz="900" dirty="0" smtClean="0"/>
                <a:t>, </a:t>
              </a:r>
              <a:r>
                <a:rPr lang="en-US" altLang="ko-KR" sz="900" dirty="0" err="1" smtClean="0"/>
                <a:t>ProductID</a:t>
              </a:r>
              <a:r>
                <a:rPr lang="ko-KR" altLang="en-US" sz="900" smtClean="0"/>
                <a:t>를 입력한 뒤 </a:t>
              </a:r>
              <a:r>
                <a:rPr lang="en-US" altLang="ko-KR" sz="900" dirty="0" smtClean="0"/>
                <a:t>Search </a:t>
              </a:r>
              <a:r>
                <a:rPr lang="ko-KR" altLang="en-US" sz="900" smtClean="0"/>
                <a:t>버튼을 클릭하여 아이템 검색</a:t>
              </a:r>
              <a:endParaRPr lang="ko-KR" altLang="en-US" sz="900" dirty="0"/>
            </a:p>
          </p:txBody>
        </p:sp>
      </p:grpSp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2"/>
          <a:srcRect l="9153" t="61851" r="46444" b="8174"/>
          <a:stretch/>
        </p:blipFill>
        <p:spPr>
          <a:xfrm>
            <a:off x="6201509" y="152342"/>
            <a:ext cx="5414211" cy="191703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6061157" y="1892968"/>
            <a:ext cx="5334462" cy="4651210"/>
            <a:chOff x="6061157" y="1892968"/>
            <a:chExt cx="5334462" cy="4651210"/>
          </a:xfrm>
        </p:grpSpPr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57" y="2014457"/>
              <a:ext cx="5334462" cy="4529721"/>
            </a:xfrm>
            <a:prstGeom prst="rect">
              <a:avLst/>
            </a:prstGeom>
          </p:spPr>
        </p:pic>
        <p:sp>
          <p:nvSpPr>
            <p:cNvPr id="117" name="사각형 설명선 116"/>
            <p:cNvSpPr/>
            <p:nvPr/>
          </p:nvSpPr>
          <p:spPr>
            <a:xfrm>
              <a:off x="7393106" y="1892968"/>
              <a:ext cx="2670564" cy="421577"/>
            </a:xfrm>
            <a:prstGeom prst="wedgeRectCallout">
              <a:avLst>
                <a:gd name="adj1" fmla="val -55484"/>
                <a:gd name="adj2" fmla="val 51129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서버 선택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클릭 시 서버 리스트가 </a:t>
              </a:r>
              <a:r>
                <a:rPr lang="ko-KR" altLang="en-US" sz="900" dirty="0" err="1" smtClean="0"/>
                <a:t>드롭</a:t>
              </a:r>
              <a:r>
                <a:rPr lang="ko-KR" altLang="en-US" sz="900" dirty="0" smtClean="0"/>
                <a:t> 박스 형태로 나온다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18" name="사각형 설명선 117"/>
            <p:cNvSpPr/>
            <p:nvPr/>
          </p:nvSpPr>
          <p:spPr>
            <a:xfrm>
              <a:off x="7695279" y="2369213"/>
              <a:ext cx="2670564" cy="421577"/>
            </a:xfrm>
            <a:prstGeom prst="wedgeRectCallout">
              <a:avLst>
                <a:gd name="adj1" fmla="val -28328"/>
                <a:gd name="adj2" fmla="val 735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시간대 선택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어떤 시간에 운영되는 상점인지를 검색 </a:t>
              </a:r>
              <a:r>
                <a:rPr lang="ko-KR" altLang="en-US" sz="900" smtClean="0"/>
                <a:t>조건으로 넣을 수 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19" name="사각형 설명선 118"/>
            <p:cNvSpPr/>
            <p:nvPr/>
          </p:nvSpPr>
          <p:spPr>
            <a:xfrm>
              <a:off x="10529109" y="2289538"/>
              <a:ext cx="703243" cy="421577"/>
            </a:xfrm>
            <a:prstGeom prst="wedgeRectCallout">
              <a:avLst>
                <a:gd name="adj1" fmla="val -28328"/>
                <a:gd name="adj2" fmla="val 735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/>
                <a:t>상점 검색 버튼</a:t>
              </a:r>
              <a:endParaRPr lang="ko-KR" altLang="en-US" sz="900" dirty="0"/>
            </a:p>
          </p:txBody>
        </p:sp>
        <p:sp>
          <p:nvSpPr>
            <p:cNvPr id="120" name="사각형 설명선 119"/>
            <p:cNvSpPr/>
            <p:nvPr/>
          </p:nvSpPr>
          <p:spPr>
            <a:xfrm>
              <a:off x="6266792" y="4124991"/>
              <a:ext cx="4965559" cy="951506"/>
            </a:xfrm>
            <a:prstGeom prst="wedgeRectCallout">
              <a:avLst>
                <a:gd name="adj1" fmla="val -21602"/>
                <a:gd name="adj2" fmla="val -74149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검색 조건에 맞는 등록된 이벤트 상점들의 운영 시간</a:t>
              </a:r>
              <a:r>
                <a:rPr lang="en-US" altLang="ko-KR" sz="900" dirty="0" smtClean="0"/>
                <a:t>, </a:t>
              </a:r>
              <a:r>
                <a:rPr lang="ko-KR" altLang="en-US" sz="900" smtClean="0"/>
                <a:t>알람 </a:t>
              </a:r>
              <a:r>
                <a:rPr lang="ko-KR" altLang="en-US" sz="900" dirty="0" smtClean="0"/>
                <a:t>메시지가 </a:t>
              </a:r>
              <a:r>
                <a:rPr lang="ko-KR" altLang="en-US" sz="900" smtClean="0"/>
                <a:t>뜬다</a:t>
              </a:r>
              <a:r>
                <a:rPr lang="en-US" altLang="ko-KR" sz="900" dirty="0" smtClean="0"/>
                <a:t>.</a:t>
              </a:r>
            </a:p>
            <a:p>
              <a:pPr algn="ctr"/>
              <a:r>
                <a:rPr lang="ko-KR" altLang="en-US" sz="900" dirty="0" smtClean="0"/>
                <a:t>현재 시점을 기준으로 이미 끝난 이벤트 상점은 희미한 회색 글자로</a:t>
              </a:r>
              <a:r>
                <a:rPr lang="en-US" altLang="ko-KR" sz="900" dirty="0" smtClean="0"/>
                <a:t>,</a:t>
              </a:r>
              <a:br>
                <a:rPr lang="en-US" altLang="ko-KR" sz="900" dirty="0" smtClean="0"/>
              </a:br>
              <a:r>
                <a:rPr lang="ko-KR" altLang="en-US" sz="900" smtClean="0"/>
                <a:t>현재 오픈 중인 상점은 빨간색 글자로</a:t>
              </a:r>
              <a:r>
                <a:rPr lang="en-US" altLang="ko-KR" sz="900" dirty="0" smtClean="0"/>
                <a:t>, </a:t>
              </a:r>
              <a:r>
                <a:rPr lang="ko-KR" altLang="en-US" sz="900" smtClean="0"/>
                <a:t>아직 열리지 않은 상점은 검은색 글자로 보인다</a:t>
              </a:r>
              <a:r>
                <a:rPr lang="en-US" altLang="ko-KR" sz="900" dirty="0" smtClean="0"/>
                <a:t>.</a:t>
              </a:r>
            </a:p>
            <a:p>
              <a:pPr algn="ctr"/>
              <a:r>
                <a:rPr lang="ko-KR" altLang="en-US" sz="900" dirty="0" smtClean="0"/>
                <a:t>이곳은 운영자가 직접 편집할 수 없고 다만 특정 상점을 클릭하여 선택할 수는 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21" name="사각형 설명선 120"/>
            <p:cNvSpPr/>
            <p:nvPr/>
          </p:nvSpPr>
          <p:spPr>
            <a:xfrm>
              <a:off x="6392423" y="5393556"/>
              <a:ext cx="2357148" cy="649891"/>
            </a:xfrm>
            <a:prstGeom prst="wedgeRectCallout">
              <a:avLst>
                <a:gd name="adj1" fmla="val -30630"/>
                <a:gd name="adj2" fmla="val 73018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운영자가 선택한 상점을</a:t>
              </a:r>
              <a:endParaRPr lang="en-US" altLang="ko-KR" sz="900" dirty="0" smtClean="0"/>
            </a:p>
            <a:p>
              <a:pPr algn="ctr"/>
              <a:r>
                <a:rPr lang="ko-KR" altLang="en-US" sz="900" smtClean="0"/>
                <a:t>수정할 </a:t>
              </a:r>
              <a:r>
                <a:rPr lang="ko-KR" altLang="en-US" sz="900" dirty="0" smtClean="0"/>
                <a:t>수 있도록 한다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22" name="사각형 설명선 121"/>
            <p:cNvSpPr/>
            <p:nvPr/>
          </p:nvSpPr>
          <p:spPr>
            <a:xfrm>
              <a:off x="9030561" y="5393555"/>
              <a:ext cx="2357148" cy="649891"/>
            </a:xfrm>
            <a:prstGeom prst="wedgeRectCallout">
              <a:avLst>
                <a:gd name="adj1" fmla="val 15185"/>
                <a:gd name="adj2" fmla="val 71805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운영자가 선택한 상점을 삭제 할 수 있도록 한다</a:t>
              </a:r>
              <a:r>
                <a:rPr lang="en-US" altLang="ko-KR" sz="900" dirty="0" smtClean="0"/>
                <a:t>.</a:t>
              </a:r>
            </a:p>
            <a:p>
              <a:pPr algn="ctr"/>
              <a:r>
                <a:rPr lang="en-US" altLang="ko-KR" sz="900" dirty="0" smtClean="0"/>
                <a:t>(</a:t>
              </a:r>
              <a:r>
                <a:rPr lang="ko-KR" altLang="en-US" sz="900" smtClean="0"/>
                <a:t>현재 오픈중인 상점은 상점이 그 즉시 닫히고 삭제된다</a:t>
              </a:r>
              <a:r>
                <a:rPr lang="en-US" altLang="ko-KR" sz="900" dirty="0" smtClean="0"/>
                <a:t>.)</a:t>
              </a:r>
              <a:endParaRPr lang="ko-KR" altLang="en-US" sz="900" dirty="0"/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6717725" y="1986929"/>
            <a:ext cx="2142496" cy="822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이미 </a:t>
            </a:r>
            <a:r>
              <a:rPr lang="ko-KR" altLang="en-US" sz="1000" err="1" smtClean="0">
                <a:solidFill>
                  <a:schemeClr val="tx1"/>
                </a:solidFill>
              </a:rPr>
              <a:t>오픈된</a:t>
            </a:r>
            <a:r>
              <a:rPr lang="ko-KR" altLang="en-US" sz="1000" smtClean="0">
                <a:solidFill>
                  <a:schemeClr val="tx1"/>
                </a:solidFill>
              </a:rPr>
              <a:t> 상점입니다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624031" y="3537945"/>
            <a:ext cx="2142496" cy="822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검색하고 싶은 상점의 시간대를 입력해주세요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37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그룹 127"/>
          <p:cNvGrpSpPr/>
          <p:nvPr/>
        </p:nvGrpSpPr>
        <p:grpSpPr>
          <a:xfrm>
            <a:off x="2819400" y="88582"/>
            <a:ext cx="6553200" cy="6696075"/>
            <a:chOff x="2819400" y="88582"/>
            <a:chExt cx="6553200" cy="669607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9400" y="88582"/>
              <a:ext cx="6553200" cy="669607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6075" y="202882"/>
              <a:ext cx="1085850" cy="44767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02" t="4253" r="34303" b="89943"/>
            <a:stretch/>
          </p:blipFill>
          <p:spPr>
            <a:xfrm>
              <a:off x="6393180" y="174890"/>
              <a:ext cx="746760" cy="38861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056269" y="88582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</a:rPr>
                <a:t>이벤트 상점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270568" y="1139824"/>
              <a:ext cx="317307" cy="238125"/>
              <a:chOff x="849085" y="1950097"/>
              <a:chExt cx="1539552" cy="923732"/>
            </a:xfrm>
            <a:solidFill>
              <a:srgbClr val="FFC000"/>
            </a:solidFill>
          </p:grpSpPr>
          <p:sp>
            <p:nvSpPr>
              <p:cNvPr id="12" name="양쪽 모서리가 둥근 사각형 11"/>
              <p:cNvSpPr/>
              <p:nvPr/>
            </p:nvSpPr>
            <p:spPr>
              <a:xfrm>
                <a:off x="849085" y="1950097"/>
                <a:ext cx="1539552" cy="615821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5400000">
                <a:off x="1152329" y="2262674"/>
                <a:ext cx="307911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각 삼각형 13"/>
              <p:cNvSpPr/>
              <p:nvPr/>
            </p:nvSpPr>
            <p:spPr>
              <a:xfrm rot="10800000">
                <a:off x="1474237" y="2565918"/>
                <a:ext cx="914400" cy="30791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508818" y="1139824"/>
              <a:ext cx="317307" cy="238125"/>
              <a:chOff x="849085" y="1950097"/>
              <a:chExt cx="1539552" cy="923732"/>
            </a:xfrm>
            <a:solidFill>
              <a:srgbClr val="FFC000"/>
            </a:solidFill>
          </p:grpSpPr>
          <p:sp>
            <p:nvSpPr>
              <p:cNvPr id="17" name="양쪽 모서리가 둥근 사각형 16"/>
              <p:cNvSpPr/>
              <p:nvPr/>
            </p:nvSpPr>
            <p:spPr>
              <a:xfrm>
                <a:off x="849085" y="1950097"/>
                <a:ext cx="1539552" cy="615821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/>
              <p:cNvSpPr/>
              <p:nvPr/>
            </p:nvSpPr>
            <p:spPr>
              <a:xfrm rot="5400000">
                <a:off x="1152329" y="2262674"/>
                <a:ext cx="307911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/>
              <p:cNvSpPr/>
              <p:nvPr/>
            </p:nvSpPr>
            <p:spPr>
              <a:xfrm rot="10800000">
                <a:off x="1474237" y="2565918"/>
                <a:ext cx="914400" cy="30791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6747068" y="1139824"/>
              <a:ext cx="317307" cy="238125"/>
              <a:chOff x="849085" y="1950097"/>
              <a:chExt cx="1539552" cy="923732"/>
            </a:xfrm>
            <a:solidFill>
              <a:srgbClr val="FFC000"/>
            </a:solidFill>
          </p:grpSpPr>
          <p:sp>
            <p:nvSpPr>
              <p:cNvPr id="21" name="양쪽 모서리가 둥근 사각형 20"/>
              <p:cNvSpPr/>
              <p:nvPr/>
            </p:nvSpPr>
            <p:spPr>
              <a:xfrm>
                <a:off x="849085" y="1950097"/>
                <a:ext cx="1539552" cy="615821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각 삼각형 21"/>
              <p:cNvSpPr/>
              <p:nvPr/>
            </p:nvSpPr>
            <p:spPr>
              <a:xfrm rot="5400000">
                <a:off x="1152329" y="2262674"/>
                <a:ext cx="307911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각 삼각형 22"/>
              <p:cNvSpPr/>
              <p:nvPr/>
            </p:nvSpPr>
            <p:spPr>
              <a:xfrm rot="10800000">
                <a:off x="1474237" y="2565918"/>
                <a:ext cx="914400" cy="30791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7985318" y="1139824"/>
              <a:ext cx="317307" cy="238125"/>
              <a:chOff x="849085" y="1950097"/>
              <a:chExt cx="1539552" cy="923732"/>
            </a:xfrm>
            <a:solidFill>
              <a:srgbClr val="FFC000"/>
            </a:solidFill>
          </p:grpSpPr>
          <p:sp>
            <p:nvSpPr>
              <p:cNvPr id="25" name="양쪽 모서리가 둥근 사각형 24"/>
              <p:cNvSpPr/>
              <p:nvPr/>
            </p:nvSpPr>
            <p:spPr>
              <a:xfrm>
                <a:off x="849085" y="1950097"/>
                <a:ext cx="1539552" cy="615821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각 삼각형 25"/>
              <p:cNvSpPr/>
              <p:nvPr/>
            </p:nvSpPr>
            <p:spPr>
              <a:xfrm rot="5400000">
                <a:off x="1152329" y="2262674"/>
                <a:ext cx="307911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각 삼각형 26"/>
              <p:cNvSpPr/>
              <p:nvPr/>
            </p:nvSpPr>
            <p:spPr>
              <a:xfrm rot="10800000">
                <a:off x="1474237" y="2565918"/>
                <a:ext cx="914400" cy="30791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4270568" y="2597149"/>
              <a:ext cx="317307" cy="238125"/>
              <a:chOff x="849085" y="1950097"/>
              <a:chExt cx="1539552" cy="923732"/>
            </a:xfrm>
            <a:solidFill>
              <a:srgbClr val="FFC000"/>
            </a:solidFill>
          </p:grpSpPr>
          <p:sp>
            <p:nvSpPr>
              <p:cNvPr id="29" name="양쪽 모서리가 둥근 사각형 28"/>
              <p:cNvSpPr/>
              <p:nvPr/>
            </p:nvSpPr>
            <p:spPr>
              <a:xfrm>
                <a:off x="849085" y="1950097"/>
                <a:ext cx="1539552" cy="615821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각 삼각형 29"/>
              <p:cNvSpPr/>
              <p:nvPr/>
            </p:nvSpPr>
            <p:spPr>
              <a:xfrm rot="5400000">
                <a:off x="1152329" y="2262674"/>
                <a:ext cx="307911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각 삼각형 30"/>
              <p:cNvSpPr/>
              <p:nvPr/>
            </p:nvSpPr>
            <p:spPr>
              <a:xfrm rot="10800000">
                <a:off x="1474237" y="2565918"/>
                <a:ext cx="914400" cy="30791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5508818" y="2597149"/>
              <a:ext cx="317307" cy="238125"/>
              <a:chOff x="849085" y="1950097"/>
              <a:chExt cx="1539552" cy="923732"/>
            </a:xfrm>
            <a:solidFill>
              <a:srgbClr val="FFC000"/>
            </a:solidFill>
          </p:grpSpPr>
          <p:sp>
            <p:nvSpPr>
              <p:cNvPr id="33" name="양쪽 모서리가 둥근 사각형 32"/>
              <p:cNvSpPr/>
              <p:nvPr/>
            </p:nvSpPr>
            <p:spPr>
              <a:xfrm>
                <a:off x="849085" y="1950097"/>
                <a:ext cx="1539552" cy="615821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각 삼각형 33"/>
              <p:cNvSpPr/>
              <p:nvPr/>
            </p:nvSpPr>
            <p:spPr>
              <a:xfrm rot="5400000">
                <a:off x="1152329" y="2262674"/>
                <a:ext cx="307911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각 삼각형 34"/>
              <p:cNvSpPr/>
              <p:nvPr/>
            </p:nvSpPr>
            <p:spPr>
              <a:xfrm rot="10800000">
                <a:off x="1474237" y="2565918"/>
                <a:ext cx="914400" cy="30791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6747068" y="2597149"/>
              <a:ext cx="317307" cy="238125"/>
              <a:chOff x="849085" y="1950097"/>
              <a:chExt cx="1539552" cy="923732"/>
            </a:xfrm>
            <a:solidFill>
              <a:srgbClr val="FFC000"/>
            </a:solidFill>
          </p:grpSpPr>
          <p:sp>
            <p:nvSpPr>
              <p:cNvPr id="37" name="양쪽 모서리가 둥근 사각형 36"/>
              <p:cNvSpPr/>
              <p:nvPr/>
            </p:nvSpPr>
            <p:spPr>
              <a:xfrm>
                <a:off x="849085" y="1950097"/>
                <a:ext cx="1539552" cy="615821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각 삼각형 37"/>
              <p:cNvSpPr/>
              <p:nvPr/>
            </p:nvSpPr>
            <p:spPr>
              <a:xfrm rot="5400000">
                <a:off x="1152329" y="2262674"/>
                <a:ext cx="307911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각 삼각형 38"/>
              <p:cNvSpPr/>
              <p:nvPr/>
            </p:nvSpPr>
            <p:spPr>
              <a:xfrm rot="10800000">
                <a:off x="1474237" y="2565918"/>
                <a:ext cx="914400" cy="30791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7985318" y="2597149"/>
              <a:ext cx="317307" cy="238125"/>
              <a:chOff x="849085" y="1950097"/>
              <a:chExt cx="1539552" cy="923732"/>
            </a:xfrm>
            <a:solidFill>
              <a:srgbClr val="FFC000"/>
            </a:solidFill>
          </p:grpSpPr>
          <p:sp>
            <p:nvSpPr>
              <p:cNvPr id="41" name="양쪽 모서리가 둥근 사각형 40"/>
              <p:cNvSpPr/>
              <p:nvPr/>
            </p:nvSpPr>
            <p:spPr>
              <a:xfrm>
                <a:off x="849085" y="1950097"/>
                <a:ext cx="1539552" cy="615821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각 삼각형 41"/>
              <p:cNvSpPr/>
              <p:nvPr/>
            </p:nvSpPr>
            <p:spPr>
              <a:xfrm rot="5400000">
                <a:off x="1152329" y="2262674"/>
                <a:ext cx="307911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각 삼각형 42"/>
              <p:cNvSpPr/>
              <p:nvPr/>
            </p:nvSpPr>
            <p:spPr>
              <a:xfrm rot="10800000">
                <a:off x="1474237" y="2565918"/>
                <a:ext cx="914400" cy="30791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270568" y="4060983"/>
              <a:ext cx="317307" cy="238125"/>
              <a:chOff x="849085" y="1950097"/>
              <a:chExt cx="1539552" cy="923732"/>
            </a:xfrm>
            <a:solidFill>
              <a:srgbClr val="FFC000"/>
            </a:solidFill>
          </p:grpSpPr>
          <p:sp>
            <p:nvSpPr>
              <p:cNvPr id="45" name="양쪽 모서리가 둥근 사각형 44"/>
              <p:cNvSpPr/>
              <p:nvPr/>
            </p:nvSpPr>
            <p:spPr>
              <a:xfrm>
                <a:off x="849085" y="1950097"/>
                <a:ext cx="1539552" cy="615821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각 삼각형 45"/>
              <p:cNvSpPr/>
              <p:nvPr/>
            </p:nvSpPr>
            <p:spPr>
              <a:xfrm rot="5400000">
                <a:off x="1152329" y="2262674"/>
                <a:ext cx="307911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각 삼각형 46"/>
              <p:cNvSpPr/>
              <p:nvPr/>
            </p:nvSpPr>
            <p:spPr>
              <a:xfrm rot="10800000">
                <a:off x="1474237" y="2565918"/>
                <a:ext cx="914400" cy="30791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508818" y="4060983"/>
              <a:ext cx="317307" cy="238125"/>
              <a:chOff x="849085" y="1950097"/>
              <a:chExt cx="1539552" cy="923732"/>
            </a:xfrm>
            <a:solidFill>
              <a:srgbClr val="FFC000"/>
            </a:solidFill>
          </p:grpSpPr>
          <p:sp>
            <p:nvSpPr>
              <p:cNvPr id="49" name="양쪽 모서리가 둥근 사각형 48"/>
              <p:cNvSpPr/>
              <p:nvPr/>
            </p:nvSpPr>
            <p:spPr>
              <a:xfrm>
                <a:off x="849085" y="1950097"/>
                <a:ext cx="1539552" cy="615821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각 삼각형 49"/>
              <p:cNvSpPr/>
              <p:nvPr/>
            </p:nvSpPr>
            <p:spPr>
              <a:xfrm rot="5400000">
                <a:off x="1152329" y="2262674"/>
                <a:ext cx="307911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각 삼각형 50"/>
              <p:cNvSpPr/>
              <p:nvPr/>
            </p:nvSpPr>
            <p:spPr>
              <a:xfrm rot="10800000">
                <a:off x="1474237" y="2565918"/>
                <a:ext cx="914400" cy="30791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6747068" y="4060983"/>
              <a:ext cx="317307" cy="238125"/>
              <a:chOff x="849085" y="1950097"/>
              <a:chExt cx="1539552" cy="923732"/>
            </a:xfrm>
            <a:solidFill>
              <a:srgbClr val="FFC000"/>
            </a:solidFill>
          </p:grpSpPr>
          <p:sp>
            <p:nvSpPr>
              <p:cNvPr id="53" name="양쪽 모서리가 둥근 사각형 52"/>
              <p:cNvSpPr/>
              <p:nvPr/>
            </p:nvSpPr>
            <p:spPr>
              <a:xfrm>
                <a:off x="849085" y="1950097"/>
                <a:ext cx="1539552" cy="615821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각 삼각형 53"/>
              <p:cNvSpPr/>
              <p:nvPr/>
            </p:nvSpPr>
            <p:spPr>
              <a:xfrm rot="5400000">
                <a:off x="1152329" y="2262674"/>
                <a:ext cx="307911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각 삼각형 54"/>
              <p:cNvSpPr/>
              <p:nvPr/>
            </p:nvSpPr>
            <p:spPr>
              <a:xfrm rot="10800000">
                <a:off x="1474237" y="2565918"/>
                <a:ext cx="914400" cy="30791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7985318" y="4060983"/>
              <a:ext cx="317307" cy="238125"/>
              <a:chOff x="849085" y="1950097"/>
              <a:chExt cx="1539552" cy="923732"/>
            </a:xfrm>
            <a:solidFill>
              <a:srgbClr val="FFC000"/>
            </a:solidFill>
          </p:grpSpPr>
          <p:sp>
            <p:nvSpPr>
              <p:cNvPr id="57" name="양쪽 모서리가 둥근 사각형 56"/>
              <p:cNvSpPr/>
              <p:nvPr/>
            </p:nvSpPr>
            <p:spPr>
              <a:xfrm>
                <a:off x="849085" y="1950097"/>
                <a:ext cx="1539552" cy="615821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각 삼각형 57"/>
              <p:cNvSpPr/>
              <p:nvPr/>
            </p:nvSpPr>
            <p:spPr>
              <a:xfrm rot="5400000">
                <a:off x="1152329" y="2262674"/>
                <a:ext cx="307911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각 삼각형 58"/>
              <p:cNvSpPr/>
              <p:nvPr/>
            </p:nvSpPr>
            <p:spPr>
              <a:xfrm rot="10800000">
                <a:off x="1474237" y="2565918"/>
                <a:ext cx="914400" cy="30791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4270568" y="5527833"/>
              <a:ext cx="317307" cy="238125"/>
              <a:chOff x="849085" y="1950097"/>
              <a:chExt cx="1539552" cy="923732"/>
            </a:xfrm>
            <a:solidFill>
              <a:srgbClr val="FFC000"/>
            </a:solidFill>
          </p:grpSpPr>
          <p:sp>
            <p:nvSpPr>
              <p:cNvPr id="61" name="양쪽 모서리가 둥근 사각형 60"/>
              <p:cNvSpPr/>
              <p:nvPr/>
            </p:nvSpPr>
            <p:spPr>
              <a:xfrm>
                <a:off x="849085" y="1950097"/>
                <a:ext cx="1539552" cy="615821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각 삼각형 61"/>
              <p:cNvSpPr/>
              <p:nvPr/>
            </p:nvSpPr>
            <p:spPr>
              <a:xfrm rot="5400000">
                <a:off x="1152329" y="2262674"/>
                <a:ext cx="307911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각 삼각형 62"/>
              <p:cNvSpPr/>
              <p:nvPr/>
            </p:nvSpPr>
            <p:spPr>
              <a:xfrm rot="10800000">
                <a:off x="1474237" y="2565918"/>
                <a:ext cx="914400" cy="30791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508818" y="5527833"/>
              <a:ext cx="317307" cy="238125"/>
              <a:chOff x="849085" y="1950097"/>
              <a:chExt cx="1539552" cy="923732"/>
            </a:xfrm>
            <a:solidFill>
              <a:srgbClr val="FFC000"/>
            </a:solidFill>
          </p:grpSpPr>
          <p:sp>
            <p:nvSpPr>
              <p:cNvPr id="65" name="양쪽 모서리가 둥근 사각형 64"/>
              <p:cNvSpPr/>
              <p:nvPr/>
            </p:nvSpPr>
            <p:spPr>
              <a:xfrm>
                <a:off x="849085" y="1950097"/>
                <a:ext cx="1539552" cy="615821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각 삼각형 65"/>
              <p:cNvSpPr/>
              <p:nvPr/>
            </p:nvSpPr>
            <p:spPr>
              <a:xfrm rot="5400000">
                <a:off x="1152329" y="2262674"/>
                <a:ext cx="307911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각 삼각형 66"/>
              <p:cNvSpPr/>
              <p:nvPr/>
            </p:nvSpPr>
            <p:spPr>
              <a:xfrm rot="10800000">
                <a:off x="1474237" y="2565918"/>
                <a:ext cx="914400" cy="30791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6747068" y="5527833"/>
              <a:ext cx="317307" cy="238125"/>
              <a:chOff x="849085" y="1950097"/>
              <a:chExt cx="1539552" cy="923732"/>
            </a:xfrm>
            <a:solidFill>
              <a:srgbClr val="FFC000"/>
            </a:solidFill>
          </p:grpSpPr>
          <p:sp>
            <p:nvSpPr>
              <p:cNvPr id="69" name="양쪽 모서리가 둥근 사각형 68"/>
              <p:cNvSpPr/>
              <p:nvPr/>
            </p:nvSpPr>
            <p:spPr>
              <a:xfrm>
                <a:off x="849085" y="1950097"/>
                <a:ext cx="1539552" cy="615821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각 삼각형 69"/>
              <p:cNvSpPr/>
              <p:nvPr/>
            </p:nvSpPr>
            <p:spPr>
              <a:xfrm rot="5400000">
                <a:off x="1152329" y="2262674"/>
                <a:ext cx="307911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각 삼각형 70"/>
              <p:cNvSpPr/>
              <p:nvPr/>
            </p:nvSpPr>
            <p:spPr>
              <a:xfrm rot="10800000">
                <a:off x="1474237" y="2565918"/>
                <a:ext cx="914400" cy="30791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7985318" y="5527833"/>
              <a:ext cx="317307" cy="238125"/>
              <a:chOff x="849085" y="1950097"/>
              <a:chExt cx="1539552" cy="923732"/>
            </a:xfrm>
            <a:solidFill>
              <a:srgbClr val="FFC000"/>
            </a:solidFill>
          </p:grpSpPr>
          <p:sp>
            <p:nvSpPr>
              <p:cNvPr id="73" name="양쪽 모서리가 둥근 사각형 72"/>
              <p:cNvSpPr/>
              <p:nvPr/>
            </p:nvSpPr>
            <p:spPr>
              <a:xfrm>
                <a:off x="849085" y="1950097"/>
                <a:ext cx="1539552" cy="615821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각 삼각형 73"/>
              <p:cNvSpPr/>
              <p:nvPr/>
            </p:nvSpPr>
            <p:spPr>
              <a:xfrm rot="5400000">
                <a:off x="1152329" y="2262674"/>
                <a:ext cx="307911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각 삼각형 74"/>
              <p:cNvSpPr/>
              <p:nvPr/>
            </p:nvSpPr>
            <p:spPr>
              <a:xfrm rot="10800000">
                <a:off x="1474237" y="2565918"/>
                <a:ext cx="914400" cy="30791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4270568" y="1408110"/>
              <a:ext cx="317307" cy="238125"/>
              <a:chOff x="849085" y="1950097"/>
              <a:chExt cx="1539552" cy="923732"/>
            </a:xfrm>
            <a:solidFill>
              <a:srgbClr val="92D050"/>
            </a:solidFill>
          </p:grpSpPr>
          <p:sp>
            <p:nvSpPr>
              <p:cNvPr id="77" name="양쪽 모서리가 둥근 사각형 76"/>
              <p:cNvSpPr/>
              <p:nvPr/>
            </p:nvSpPr>
            <p:spPr>
              <a:xfrm>
                <a:off x="849085" y="1950097"/>
                <a:ext cx="1539552" cy="615821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각 삼각형 77"/>
              <p:cNvSpPr/>
              <p:nvPr/>
            </p:nvSpPr>
            <p:spPr>
              <a:xfrm rot="5400000">
                <a:off x="1152329" y="2262674"/>
                <a:ext cx="307911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각 삼각형 78"/>
              <p:cNvSpPr/>
              <p:nvPr/>
            </p:nvSpPr>
            <p:spPr>
              <a:xfrm rot="10800000">
                <a:off x="1474237" y="2565918"/>
                <a:ext cx="914400" cy="30791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508818" y="1408110"/>
              <a:ext cx="317307" cy="238125"/>
              <a:chOff x="849085" y="1950097"/>
              <a:chExt cx="1539552" cy="923732"/>
            </a:xfrm>
            <a:solidFill>
              <a:srgbClr val="92D050"/>
            </a:solidFill>
          </p:grpSpPr>
          <p:sp>
            <p:nvSpPr>
              <p:cNvPr id="81" name="양쪽 모서리가 둥근 사각형 80"/>
              <p:cNvSpPr/>
              <p:nvPr/>
            </p:nvSpPr>
            <p:spPr>
              <a:xfrm>
                <a:off x="849085" y="1950097"/>
                <a:ext cx="1539552" cy="615821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각 삼각형 81"/>
              <p:cNvSpPr/>
              <p:nvPr/>
            </p:nvSpPr>
            <p:spPr>
              <a:xfrm rot="5400000">
                <a:off x="1152329" y="2262674"/>
                <a:ext cx="307911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각 삼각형 82"/>
              <p:cNvSpPr/>
              <p:nvPr/>
            </p:nvSpPr>
            <p:spPr>
              <a:xfrm rot="10800000">
                <a:off x="1474237" y="2565918"/>
                <a:ext cx="914400" cy="30791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6747068" y="1408110"/>
              <a:ext cx="317307" cy="238125"/>
              <a:chOff x="849085" y="1950097"/>
              <a:chExt cx="1539552" cy="923732"/>
            </a:xfrm>
            <a:solidFill>
              <a:srgbClr val="92D050"/>
            </a:solidFill>
          </p:grpSpPr>
          <p:sp>
            <p:nvSpPr>
              <p:cNvPr id="85" name="양쪽 모서리가 둥근 사각형 84"/>
              <p:cNvSpPr/>
              <p:nvPr/>
            </p:nvSpPr>
            <p:spPr>
              <a:xfrm>
                <a:off x="849085" y="1950097"/>
                <a:ext cx="1539552" cy="615821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각 삼각형 85"/>
              <p:cNvSpPr/>
              <p:nvPr/>
            </p:nvSpPr>
            <p:spPr>
              <a:xfrm rot="5400000">
                <a:off x="1152329" y="2262674"/>
                <a:ext cx="307911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각 삼각형 86"/>
              <p:cNvSpPr/>
              <p:nvPr/>
            </p:nvSpPr>
            <p:spPr>
              <a:xfrm rot="10800000">
                <a:off x="1474237" y="2565918"/>
                <a:ext cx="914400" cy="30791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6747067" y="2914649"/>
              <a:ext cx="317307" cy="238125"/>
              <a:chOff x="849085" y="1950097"/>
              <a:chExt cx="1539552" cy="923732"/>
            </a:xfrm>
            <a:solidFill>
              <a:srgbClr val="FF0000"/>
            </a:solidFill>
          </p:grpSpPr>
          <p:sp>
            <p:nvSpPr>
              <p:cNvPr id="89" name="양쪽 모서리가 둥근 사각형 88"/>
              <p:cNvSpPr/>
              <p:nvPr/>
            </p:nvSpPr>
            <p:spPr>
              <a:xfrm>
                <a:off x="849085" y="1950097"/>
                <a:ext cx="1539552" cy="615821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각 삼각형 89"/>
              <p:cNvSpPr/>
              <p:nvPr/>
            </p:nvSpPr>
            <p:spPr>
              <a:xfrm rot="5400000">
                <a:off x="1152329" y="2262674"/>
                <a:ext cx="307911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각 삼각형 90"/>
              <p:cNvSpPr/>
              <p:nvPr/>
            </p:nvSpPr>
            <p:spPr>
              <a:xfrm rot="10800000">
                <a:off x="1474237" y="2565918"/>
                <a:ext cx="914400" cy="30791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7985317" y="2914649"/>
              <a:ext cx="317307" cy="238125"/>
              <a:chOff x="849085" y="1950097"/>
              <a:chExt cx="1539552" cy="923732"/>
            </a:xfrm>
            <a:solidFill>
              <a:srgbClr val="FF0000"/>
            </a:solidFill>
          </p:grpSpPr>
          <p:sp>
            <p:nvSpPr>
              <p:cNvPr id="93" name="양쪽 모서리가 둥근 사각형 92"/>
              <p:cNvSpPr/>
              <p:nvPr/>
            </p:nvSpPr>
            <p:spPr>
              <a:xfrm>
                <a:off x="849085" y="1950097"/>
                <a:ext cx="1539552" cy="615821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각 삼각형 93"/>
              <p:cNvSpPr/>
              <p:nvPr/>
            </p:nvSpPr>
            <p:spPr>
              <a:xfrm rot="5400000">
                <a:off x="1152329" y="2262674"/>
                <a:ext cx="307911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각 삼각형 94"/>
              <p:cNvSpPr/>
              <p:nvPr/>
            </p:nvSpPr>
            <p:spPr>
              <a:xfrm rot="10800000">
                <a:off x="1474237" y="2565918"/>
                <a:ext cx="914400" cy="30791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7985317" y="4378483"/>
              <a:ext cx="317307" cy="238125"/>
              <a:chOff x="849085" y="1950097"/>
              <a:chExt cx="1539552" cy="923732"/>
            </a:xfrm>
            <a:solidFill>
              <a:srgbClr val="FF0000"/>
            </a:solidFill>
          </p:grpSpPr>
          <p:sp>
            <p:nvSpPr>
              <p:cNvPr id="97" name="양쪽 모서리가 둥근 사각형 96"/>
              <p:cNvSpPr/>
              <p:nvPr/>
            </p:nvSpPr>
            <p:spPr>
              <a:xfrm>
                <a:off x="849085" y="1950097"/>
                <a:ext cx="1539552" cy="615821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각 삼각형 97"/>
              <p:cNvSpPr/>
              <p:nvPr/>
            </p:nvSpPr>
            <p:spPr>
              <a:xfrm rot="5400000">
                <a:off x="1152329" y="2262674"/>
                <a:ext cx="307911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각 삼각형 98"/>
              <p:cNvSpPr/>
              <p:nvPr/>
            </p:nvSpPr>
            <p:spPr>
              <a:xfrm rot="10800000">
                <a:off x="1474237" y="2565918"/>
                <a:ext cx="914400" cy="30791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744334" y="1712670"/>
              <a:ext cx="317307" cy="238125"/>
              <a:chOff x="849085" y="1950097"/>
              <a:chExt cx="1539552" cy="923732"/>
            </a:xfrm>
            <a:solidFill>
              <a:srgbClr val="FF0000"/>
            </a:solidFill>
          </p:grpSpPr>
          <p:sp>
            <p:nvSpPr>
              <p:cNvPr id="101" name="양쪽 모서리가 둥근 사각형 100"/>
              <p:cNvSpPr/>
              <p:nvPr/>
            </p:nvSpPr>
            <p:spPr>
              <a:xfrm>
                <a:off x="849085" y="1950097"/>
                <a:ext cx="1539552" cy="615821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각 삼각형 101"/>
              <p:cNvSpPr/>
              <p:nvPr/>
            </p:nvSpPr>
            <p:spPr>
              <a:xfrm rot="5400000">
                <a:off x="1152329" y="2262674"/>
                <a:ext cx="307911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각 삼각형 102"/>
              <p:cNvSpPr/>
              <p:nvPr/>
            </p:nvSpPr>
            <p:spPr>
              <a:xfrm rot="10800000">
                <a:off x="1474237" y="2565918"/>
                <a:ext cx="914400" cy="30791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4207068" y="1139824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1+40</a:t>
              </a:r>
              <a:endParaRPr lang="ko-KR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454913" y="1139824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1+40</a:t>
              </a:r>
              <a:endParaRPr lang="ko-KR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702758" y="1129491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1+40</a:t>
              </a:r>
              <a:endParaRPr lang="ko-KR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931414" y="1118160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1+40</a:t>
              </a:r>
              <a:endParaRPr lang="ko-KR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207068" y="2578739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1+40</a:t>
              </a:r>
              <a:endParaRPr lang="ko-KR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454913" y="2578739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1+40</a:t>
              </a:r>
              <a:endParaRPr lang="ko-KR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702758" y="2568406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1+40</a:t>
              </a:r>
              <a:endParaRPr lang="ko-KR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931414" y="2557075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1+40</a:t>
              </a:r>
              <a:endParaRPr lang="ko-KR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216400" y="4066363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1+40</a:t>
              </a:r>
              <a:endParaRPr lang="ko-KR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464245" y="4066363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1+40</a:t>
              </a:r>
              <a:endParaRPr lang="ko-KR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712090" y="4056030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1+40</a:t>
              </a:r>
              <a:endParaRPr lang="ko-KR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940746" y="4044699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1+40</a:t>
              </a:r>
              <a:endParaRPr lang="ko-KR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216400" y="5494630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1+40</a:t>
              </a:r>
              <a:endParaRPr lang="ko-KR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464245" y="5494630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1+40</a:t>
              </a:r>
              <a:endParaRPr lang="ko-KR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712090" y="548429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1+40</a:t>
              </a:r>
              <a:endParaRPr lang="ko-KR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940746" y="5472966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1+40</a:t>
              </a:r>
              <a:endParaRPr lang="ko-KR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247124" y="1396434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90%</a:t>
              </a:r>
              <a:endParaRPr lang="ko-KR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85084" y="1408110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90%</a:t>
              </a:r>
              <a:endParaRPr lang="ko-KR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723597" y="1398167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90%</a:t>
              </a:r>
              <a:endParaRPr lang="ko-KR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712090" y="2897642"/>
              <a:ext cx="4090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5000</a:t>
              </a:r>
              <a:endParaRPr lang="ko-KR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697949" y="1706802"/>
              <a:ext cx="4090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5000</a:t>
              </a:r>
              <a:endParaRPr lang="ko-KR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947444" y="2906507"/>
              <a:ext cx="4090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5000</a:t>
              </a:r>
              <a:endParaRPr lang="ko-KR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947444" y="4376719"/>
              <a:ext cx="4090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5000</a:t>
              </a:r>
              <a:endParaRPr lang="ko-KR" altLang="en-US" sz="8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236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819400" y="88582"/>
            <a:ext cx="6553200" cy="6696075"/>
            <a:chOff x="2819400" y="88582"/>
            <a:chExt cx="6553200" cy="669607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9400" y="88582"/>
              <a:ext cx="6553200" cy="669607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6075" y="202882"/>
              <a:ext cx="1085850" cy="44767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02" t="4253" r="34303" b="89943"/>
            <a:stretch/>
          </p:blipFill>
          <p:spPr>
            <a:xfrm>
              <a:off x="6393180" y="174890"/>
              <a:ext cx="746760" cy="38861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056269" y="88582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</a:rPr>
                <a:t>이벤트 상점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207068" y="1128206"/>
              <a:ext cx="425116" cy="223210"/>
              <a:chOff x="4207068" y="1128206"/>
              <a:chExt cx="425116" cy="223210"/>
            </a:xfrm>
          </p:grpSpPr>
          <p:sp>
            <p:nvSpPr>
              <p:cNvPr id="12" name="양쪽 모서리가 둥근 사각형 11"/>
              <p:cNvSpPr/>
              <p:nvPr/>
            </p:nvSpPr>
            <p:spPr>
              <a:xfrm>
                <a:off x="4270568" y="1139824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양쪽 모서리가 둥근 사각형 150"/>
              <p:cNvSpPr/>
              <p:nvPr/>
            </p:nvSpPr>
            <p:spPr>
              <a:xfrm rot="10800000">
                <a:off x="4270568" y="1192666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4207068" y="1128206"/>
                <a:ext cx="42511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1+40</a:t>
                </a:r>
                <a:endParaRPr lang="ko-KR" altLang="en-US" sz="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2" name="그룹 151"/>
            <p:cNvGrpSpPr/>
            <p:nvPr/>
          </p:nvGrpSpPr>
          <p:grpSpPr>
            <a:xfrm>
              <a:off x="4241606" y="1363969"/>
              <a:ext cx="383438" cy="223210"/>
              <a:chOff x="4245860" y="1128206"/>
              <a:chExt cx="383438" cy="223210"/>
            </a:xfrm>
          </p:grpSpPr>
          <p:sp>
            <p:nvSpPr>
              <p:cNvPr id="153" name="양쪽 모서리가 둥근 사각형 152"/>
              <p:cNvSpPr/>
              <p:nvPr/>
            </p:nvSpPr>
            <p:spPr>
              <a:xfrm>
                <a:off x="4270568" y="1139824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양쪽 모서리가 둥근 사각형 153"/>
              <p:cNvSpPr/>
              <p:nvPr/>
            </p:nvSpPr>
            <p:spPr>
              <a:xfrm rot="10800000">
                <a:off x="4270568" y="1192666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4245860" y="1128206"/>
                <a:ext cx="383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90%</a:t>
                </a:r>
                <a:endParaRPr lang="ko-KR" altLang="en-US" sz="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5447289" y="1130833"/>
              <a:ext cx="425116" cy="223210"/>
              <a:chOff x="4207068" y="1128206"/>
              <a:chExt cx="425116" cy="223210"/>
            </a:xfrm>
          </p:grpSpPr>
          <p:sp>
            <p:nvSpPr>
              <p:cNvPr id="157" name="양쪽 모서리가 둥근 사각형 156"/>
              <p:cNvSpPr/>
              <p:nvPr/>
            </p:nvSpPr>
            <p:spPr>
              <a:xfrm>
                <a:off x="4270568" y="1139824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양쪽 모서리가 둥근 사각형 157"/>
              <p:cNvSpPr/>
              <p:nvPr/>
            </p:nvSpPr>
            <p:spPr>
              <a:xfrm rot="10800000">
                <a:off x="4270568" y="1192666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4207068" y="1128206"/>
                <a:ext cx="42511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1+40</a:t>
                </a:r>
                <a:endParaRPr lang="ko-KR" altLang="en-US" sz="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5481827" y="1366596"/>
              <a:ext cx="383438" cy="223210"/>
              <a:chOff x="4245860" y="1128206"/>
              <a:chExt cx="383438" cy="223210"/>
            </a:xfrm>
          </p:grpSpPr>
          <p:sp>
            <p:nvSpPr>
              <p:cNvPr id="161" name="양쪽 모서리가 둥근 사각형 160"/>
              <p:cNvSpPr/>
              <p:nvPr/>
            </p:nvSpPr>
            <p:spPr>
              <a:xfrm>
                <a:off x="4270568" y="1139824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양쪽 모서리가 둥근 사각형 161"/>
              <p:cNvSpPr/>
              <p:nvPr/>
            </p:nvSpPr>
            <p:spPr>
              <a:xfrm rot="10800000">
                <a:off x="4270568" y="1192666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4245860" y="1128206"/>
                <a:ext cx="383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90%</a:t>
                </a:r>
                <a:endParaRPr lang="ko-KR" altLang="en-US" sz="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6688441" y="1128206"/>
              <a:ext cx="425116" cy="223210"/>
              <a:chOff x="4207068" y="1128206"/>
              <a:chExt cx="425116" cy="223210"/>
            </a:xfrm>
          </p:grpSpPr>
          <p:sp>
            <p:nvSpPr>
              <p:cNvPr id="165" name="양쪽 모서리가 둥근 사각형 164"/>
              <p:cNvSpPr/>
              <p:nvPr/>
            </p:nvSpPr>
            <p:spPr>
              <a:xfrm>
                <a:off x="4270568" y="1139824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양쪽 모서리가 둥근 사각형 165"/>
              <p:cNvSpPr/>
              <p:nvPr/>
            </p:nvSpPr>
            <p:spPr>
              <a:xfrm rot="10800000">
                <a:off x="4270568" y="1192666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4207068" y="1128206"/>
                <a:ext cx="42511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1+40</a:t>
                </a:r>
                <a:endParaRPr lang="ko-KR" altLang="en-US" sz="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>
              <a:off x="6722979" y="1363969"/>
              <a:ext cx="383438" cy="223210"/>
              <a:chOff x="4245860" y="1128206"/>
              <a:chExt cx="383438" cy="223210"/>
            </a:xfrm>
          </p:grpSpPr>
          <p:sp>
            <p:nvSpPr>
              <p:cNvPr id="169" name="양쪽 모서리가 둥근 사각형 168"/>
              <p:cNvSpPr/>
              <p:nvPr/>
            </p:nvSpPr>
            <p:spPr>
              <a:xfrm>
                <a:off x="4270568" y="1139824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양쪽 모서리가 둥근 사각형 169"/>
              <p:cNvSpPr/>
              <p:nvPr/>
            </p:nvSpPr>
            <p:spPr>
              <a:xfrm rot="10800000">
                <a:off x="4270568" y="1192666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4245860" y="1128206"/>
                <a:ext cx="383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90%</a:t>
                </a:r>
                <a:endParaRPr lang="ko-KR" altLang="en-US" sz="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2" name="그룹 171"/>
            <p:cNvGrpSpPr/>
            <p:nvPr/>
          </p:nvGrpSpPr>
          <p:grpSpPr>
            <a:xfrm>
              <a:off x="7928662" y="1139824"/>
              <a:ext cx="425116" cy="223210"/>
              <a:chOff x="4207068" y="1128206"/>
              <a:chExt cx="425116" cy="223210"/>
            </a:xfrm>
          </p:grpSpPr>
          <p:sp>
            <p:nvSpPr>
              <p:cNvPr id="173" name="양쪽 모서리가 둥근 사각형 172"/>
              <p:cNvSpPr/>
              <p:nvPr/>
            </p:nvSpPr>
            <p:spPr>
              <a:xfrm>
                <a:off x="4270568" y="1139824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양쪽 모서리가 둥근 사각형 173"/>
              <p:cNvSpPr/>
              <p:nvPr/>
            </p:nvSpPr>
            <p:spPr>
              <a:xfrm rot="10800000">
                <a:off x="4270568" y="1192666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07068" y="1128206"/>
                <a:ext cx="42511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1+40</a:t>
                </a:r>
                <a:endParaRPr lang="ko-KR" altLang="en-US" sz="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6" name="그룹 175"/>
            <p:cNvGrpSpPr/>
            <p:nvPr/>
          </p:nvGrpSpPr>
          <p:grpSpPr>
            <a:xfrm>
              <a:off x="7963200" y="1375587"/>
              <a:ext cx="383438" cy="223210"/>
              <a:chOff x="4245860" y="1128206"/>
              <a:chExt cx="383438" cy="223210"/>
            </a:xfrm>
          </p:grpSpPr>
          <p:sp>
            <p:nvSpPr>
              <p:cNvPr id="177" name="양쪽 모서리가 둥근 사각형 176"/>
              <p:cNvSpPr/>
              <p:nvPr/>
            </p:nvSpPr>
            <p:spPr>
              <a:xfrm>
                <a:off x="4270568" y="1139824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양쪽 모서리가 둥근 사각형 177"/>
              <p:cNvSpPr/>
              <p:nvPr/>
            </p:nvSpPr>
            <p:spPr>
              <a:xfrm rot="10800000">
                <a:off x="4270568" y="1192666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4245860" y="1128206"/>
                <a:ext cx="383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90%</a:t>
                </a:r>
                <a:endParaRPr lang="ko-KR" altLang="en-US" sz="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0" name="그룹 179"/>
            <p:cNvGrpSpPr/>
            <p:nvPr/>
          </p:nvGrpSpPr>
          <p:grpSpPr>
            <a:xfrm>
              <a:off x="4217579" y="2581262"/>
              <a:ext cx="425116" cy="223210"/>
              <a:chOff x="4207068" y="1128206"/>
              <a:chExt cx="425116" cy="223210"/>
            </a:xfrm>
          </p:grpSpPr>
          <p:sp>
            <p:nvSpPr>
              <p:cNvPr id="181" name="양쪽 모서리가 둥근 사각형 180"/>
              <p:cNvSpPr/>
              <p:nvPr/>
            </p:nvSpPr>
            <p:spPr>
              <a:xfrm>
                <a:off x="4270568" y="1139824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양쪽 모서리가 둥근 사각형 181"/>
              <p:cNvSpPr/>
              <p:nvPr/>
            </p:nvSpPr>
            <p:spPr>
              <a:xfrm rot="10800000">
                <a:off x="4270568" y="1192666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4207068" y="1128206"/>
                <a:ext cx="42511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1+40</a:t>
                </a:r>
                <a:endParaRPr lang="ko-KR" altLang="en-US" sz="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5457800" y="2583889"/>
              <a:ext cx="425116" cy="223210"/>
              <a:chOff x="4207068" y="1128206"/>
              <a:chExt cx="425116" cy="223210"/>
            </a:xfrm>
          </p:grpSpPr>
          <p:sp>
            <p:nvSpPr>
              <p:cNvPr id="185" name="양쪽 모서리가 둥근 사각형 184"/>
              <p:cNvSpPr/>
              <p:nvPr/>
            </p:nvSpPr>
            <p:spPr>
              <a:xfrm>
                <a:off x="4270568" y="1139824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양쪽 모서리가 둥근 사각형 185"/>
              <p:cNvSpPr/>
              <p:nvPr/>
            </p:nvSpPr>
            <p:spPr>
              <a:xfrm rot="10800000">
                <a:off x="4270568" y="1192666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4207068" y="1128206"/>
                <a:ext cx="42511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1+40</a:t>
                </a:r>
                <a:endParaRPr lang="ko-KR" altLang="en-US" sz="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8" name="그룹 187"/>
            <p:cNvGrpSpPr/>
            <p:nvPr/>
          </p:nvGrpSpPr>
          <p:grpSpPr>
            <a:xfrm>
              <a:off x="6698952" y="2581262"/>
              <a:ext cx="425116" cy="223210"/>
              <a:chOff x="4207068" y="1128206"/>
              <a:chExt cx="425116" cy="223210"/>
            </a:xfrm>
          </p:grpSpPr>
          <p:sp>
            <p:nvSpPr>
              <p:cNvPr id="189" name="양쪽 모서리가 둥근 사각형 188"/>
              <p:cNvSpPr/>
              <p:nvPr/>
            </p:nvSpPr>
            <p:spPr>
              <a:xfrm>
                <a:off x="4270568" y="1139824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양쪽 모서리가 둥근 사각형 189"/>
              <p:cNvSpPr/>
              <p:nvPr/>
            </p:nvSpPr>
            <p:spPr>
              <a:xfrm rot="10800000">
                <a:off x="4270568" y="1192666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4207068" y="1128206"/>
                <a:ext cx="42511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1+40</a:t>
                </a:r>
                <a:endParaRPr lang="ko-KR" altLang="en-US" sz="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2" name="그룹 191"/>
            <p:cNvGrpSpPr/>
            <p:nvPr/>
          </p:nvGrpSpPr>
          <p:grpSpPr>
            <a:xfrm>
              <a:off x="7939173" y="2592880"/>
              <a:ext cx="425116" cy="223210"/>
              <a:chOff x="4207068" y="1128206"/>
              <a:chExt cx="425116" cy="223210"/>
            </a:xfrm>
          </p:grpSpPr>
          <p:sp>
            <p:nvSpPr>
              <p:cNvPr id="193" name="양쪽 모서리가 둥근 사각형 192"/>
              <p:cNvSpPr/>
              <p:nvPr/>
            </p:nvSpPr>
            <p:spPr>
              <a:xfrm>
                <a:off x="4270568" y="1139824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양쪽 모서리가 둥근 사각형 193"/>
              <p:cNvSpPr/>
              <p:nvPr/>
            </p:nvSpPr>
            <p:spPr>
              <a:xfrm rot="10800000">
                <a:off x="4270568" y="1192666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4207068" y="1128206"/>
                <a:ext cx="42511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1+40</a:t>
                </a:r>
                <a:endParaRPr lang="ko-KR" altLang="en-US" sz="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6" name="그룹 195"/>
            <p:cNvGrpSpPr/>
            <p:nvPr/>
          </p:nvGrpSpPr>
          <p:grpSpPr>
            <a:xfrm>
              <a:off x="4252116" y="4038852"/>
              <a:ext cx="383438" cy="223210"/>
              <a:chOff x="4245860" y="1128206"/>
              <a:chExt cx="383438" cy="223210"/>
            </a:xfrm>
          </p:grpSpPr>
          <p:sp>
            <p:nvSpPr>
              <p:cNvPr id="197" name="양쪽 모서리가 둥근 사각형 196"/>
              <p:cNvSpPr/>
              <p:nvPr/>
            </p:nvSpPr>
            <p:spPr>
              <a:xfrm>
                <a:off x="4270568" y="1139824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양쪽 모서리가 둥근 사각형 197"/>
              <p:cNvSpPr/>
              <p:nvPr/>
            </p:nvSpPr>
            <p:spPr>
              <a:xfrm rot="10800000">
                <a:off x="4270568" y="1192666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4245860" y="1128206"/>
                <a:ext cx="383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90%</a:t>
                </a:r>
                <a:endParaRPr lang="ko-KR" altLang="en-US" sz="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0" name="그룹 199"/>
            <p:cNvGrpSpPr/>
            <p:nvPr/>
          </p:nvGrpSpPr>
          <p:grpSpPr>
            <a:xfrm>
              <a:off x="5492337" y="4041479"/>
              <a:ext cx="383438" cy="223210"/>
              <a:chOff x="4245860" y="1128206"/>
              <a:chExt cx="383438" cy="223210"/>
            </a:xfrm>
          </p:grpSpPr>
          <p:sp>
            <p:nvSpPr>
              <p:cNvPr id="201" name="양쪽 모서리가 둥근 사각형 200"/>
              <p:cNvSpPr/>
              <p:nvPr/>
            </p:nvSpPr>
            <p:spPr>
              <a:xfrm>
                <a:off x="4270568" y="1139824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양쪽 모서리가 둥근 사각형 201"/>
              <p:cNvSpPr/>
              <p:nvPr/>
            </p:nvSpPr>
            <p:spPr>
              <a:xfrm rot="10800000">
                <a:off x="4270568" y="1192666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4245860" y="1128206"/>
                <a:ext cx="383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90%</a:t>
                </a:r>
                <a:endParaRPr lang="ko-KR" altLang="en-US" sz="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6733489" y="4038852"/>
              <a:ext cx="383438" cy="223210"/>
              <a:chOff x="4245860" y="1128206"/>
              <a:chExt cx="383438" cy="223210"/>
            </a:xfrm>
          </p:grpSpPr>
          <p:sp>
            <p:nvSpPr>
              <p:cNvPr id="205" name="양쪽 모서리가 둥근 사각형 204"/>
              <p:cNvSpPr/>
              <p:nvPr/>
            </p:nvSpPr>
            <p:spPr>
              <a:xfrm>
                <a:off x="4270568" y="1139824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양쪽 모서리가 둥근 사각형 205"/>
              <p:cNvSpPr/>
              <p:nvPr/>
            </p:nvSpPr>
            <p:spPr>
              <a:xfrm rot="10800000">
                <a:off x="4270568" y="1192666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4245860" y="1128206"/>
                <a:ext cx="383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90%</a:t>
                </a:r>
                <a:endParaRPr lang="ko-KR" altLang="en-US" sz="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8" name="그룹 207"/>
            <p:cNvGrpSpPr/>
            <p:nvPr/>
          </p:nvGrpSpPr>
          <p:grpSpPr>
            <a:xfrm>
              <a:off x="7973710" y="4050470"/>
              <a:ext cx="383438" cy="223210"/>
              <a:chOff x="4245860" y="1128206"/>
              <a:chExt cx="383438" cy="223210"/>
            </a:xfrm>
          </p:grpSpPr>
          <p:sp>
            <p:nvSpPr>
              <p:cNvPr id="209" name="양쪽 모서리가 둥근 사각형 208"/>
              <p:cNvSpPr/>
              <p:nvPr/>
            </p:nvSpPr>
            <p:spPr>
              <a:xfrm>
                <a:off x="4270568" y="1139824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양쪽 모서리가 둥근 사각형 209"/>
              <p:cNvSpPr/>
              <p:nvPr/>
            </p:nvSpPr>
            <p:spPr>
              <a:xfrm rot="10800000">
                <a:off x="4270568" y="1192666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4245860" y="1128206"/>
                <a:ext cx="383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90%</a:t>
                </a:r>
                <a:endParaRPr lang="ko-KR" altLang="en-US" sz="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2" name="그룹 211"/>
            <p:cNvGrpSpPr/>
            <p:nvPr/>
          </p:nvGrpSpPr>
          <p:grpSpPr>
            <a:xfrm>
              <a:off x="4207068" y="5488378"/>
              <a:ext cx="425116" cy="223210"/>
              <a:chOff x="4207068" y="1128206"/>
              <a:chExt cx="425116" cy="223210"/>
            </a:xfrm>
          </p:grpSpPr>
          <p:sp>
            <p:nvSpPr>
              <p:cNvPr id="213" name="양쪽 모서리가 둥근 사각형 212"/>
              <p:cNvSpPr/>
              <p:nvPr/>
            </p:nvSpPr>
            <p:spPr>
              <a:xfrm>
                <a:off x="4270568" y="1139824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양쪽 모서리가 둥근 사각형 213"/>
              <p:cNvSpPr/>
              <p:nvPr/>
            </p:nvSpPr>
            <p:spPr>
              <a:xfrm rot="10800000">
                <a:off x="4270568" y="1192666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4207068" y="1128206"/>
                <a:ext cx="42511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1+40</a:t>
                </a:r>
                <a:endParaRPr lang="ko-KR" altLang="en-US" sz="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5481827" y="5502624"/>
              <a:ext cx="383438" cy="223210"/>
              <a:chOff x="4245860" y="1128206"/>
              <a:chExt cx="383438" cy="223210"/>
            </a:xfrm>
          </p:grpSpPr>
          <p:sp>
            <p:nvSpPr>
              <p:cNvPr id="225" name="양쪽 모서리가 둥근 사각형 224"/>
              <p:cNvSpPr/>
              <p:nvPr/>
            </p:nvSpPr>
            <p:spPr>
              <a:xfrm>
                <a:off x="4270568" y="1139824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양쪽 모서리가 둥근 사각형 225"/>
              <p:cNvSpPr/>
              <p:nvPr/>
            </p:nvSpPr>
            <p:spPr>
              <a:xfrm rot="10800000">
                <a:off x="4270568" y="1192666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4245860" y="1128206"/>
                <a:ext cx="383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90%</a:t>
                </a:r>
                <a:endParaRPr lang="ko-KR" altLang="en-US" sz="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2" name="그룹 231"/>
            <p:cNvGrpSpPr/>
            <p:nvPr/>
          </p:nvGrpSpPr>
          <p:grpSpPr>
            <a:xfrm>
              <a:off x="6722979" y="5499997"/>
              <a:ext cx="383438" cy="223210"/>
              <a:chOff x="4245860" y="1128206"/>
              <a:chExt cx="383438" cy="223210"/>
            </a:xfrm>
          </p:grpSpPr>
          <p:sp>
            <p:nvSpPr>
              <p:cNvPr id="233" name="양쪽 모서리가 둥근 사각형 232"/>
              <p:cNvSpPr/>
              <p:nvPr/>
            </p:nvSpPr>
            <p:spPr>
              <a:xfrm>
                <a:off x="4270568" y="1139824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양쪽 모서리가 둥근 사각형 233"/>
              <p:cNvSpPr/>
              <p:nvPr/>
            </p:nvSpPr>
            <p:spPr>
              <a:xfrm rot="10800000">
                <a:off x="4270568" y="1192666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4245860" y="1128206"/>
                <a:ext cx="383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90%</a:t>
                </a:r>
                <a:endParaRPr lang="ko-KR" altLang="en-US" sz="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6" name="그룹 235"/>
            <p:cNvGrpSpPr/>
            <p:nvPr/>
          </p:nvGrpSpPr>
          <p:grpSpPr>
            <a:xfrm>
              <a:off x="7928662" y="5499996"/>
              <a:ext cx="425116" cy="223210"/>
              <a:chOff x="4207068" y="1128206"/>
              <a:chExt cx="425116" cy="223210"/>
            </a:xfrm>
          </p:grpSpPr>
          <p:sp>
            <p:nvSpPr>
              <p:cNvPr id="237" name="양쪽 모서리가 둥근 사각형 236"/>
              <p:cNvSpPr/>
              <p:nvPr/>
            </p:nvSpPr>
            <p:spPr>
              <a:xfrm>
                <a:off x="4270568" y="1139824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양쪽 모서리가 둥근 사각형 237"/>
              <p:cNvSpPr/>
              <p:nvPr/>
            </p:nvSpPr>
            <p:spPr>
              <a:xfrm rot="10800000">
                <a:off x="4270568" y="1192666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4207068" y="1128206"/>
                <a:ext cx="42511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1+40</a:t>
                </a:r>
                <a:endParaRPr lang="ko-KR" altLang="en-US" sz="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0" name="그룹 239"/>
            <p:cNvGrpSpPr/>
            <p:nvPr/>
          </p:nvGrpSpPr>
          <p:grpSpPr>
            <a:xfrm>
              <a:off x="7963200" y="5735759"/>
              <a:ext cx="383438" cy="223210"/>
              <a:chOff x="4245860" y="1128206"/>
              <a:chExt cx="383438" cy="223210"/>
            </a:xfrm>
          </p:grpSpPr>
          <p:sp>
            <p:nvSpPr>
              <p:cNvPr id="241" name="양쪽 모서리가 둥근 사각형 240"/>
              <p:cNvSpPr/>
              <p:nvPr/>
            </p:nvSpPr>
            <p:spPr>
              <a:xfrm>
                <a:off x="4270568" y="1139824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양쪽 모서리가 둥근 사각형 241"/>
              <p:cNvSpPr/>
              <p:nvPr/>
            </p:nvSpPr>
            <p:spPr>
              <a:xfrm rot="10800000">
                <a:off x="4270568" y="1192666"/>
                <a:ext cx="317307" cy="158750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4245860" y="1128206"/>
                <a:ext cx="383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90%</a:t>
                </a:r>
                <a:endParaRPr lang="ko-KR" altLang="en-US" sz="8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4248807" y="1899744"/>
              <a:ext cx="1182414" cy="189187"/>
            </a:xfrm>
            <a:prstGeom prst="rect">
              <a:avLst/>
            </a:prstGeom>
            <a:solidFill>
              <a:srgbClr val="FF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1000/9999</a:t>
              </a:r>
              <a:endParaRPr lang="ko-KR" altLang="en-US" sz="1200"/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5506743" y="1910263"/>
              <a:ext cx="1182414" cy="189187"/>
            </a:xfrm>
            <a:prstGeom prst="rect">
              <a:avLst/>
            </a:prstGeom>
            <a:solidFill>
              <a:srgbClr val="FF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1000/9999</a:t>
              </a:r>
              <a:endParaRPr lang="ko-KR" altLang="en-US" sz="1200"/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6741031" y="1903229"/>
              <a:ext cx="1182414" cy="189187"/>
            </a:xfrm>
            <a:prstGeom prst="rect">
              <a:avLst/>
            </a:prstGeom>
            <a:solidFill>
              <a:srgbClr val="FF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1000/9999</a:t>
              </a:r>
              <a:endParaRPr lang="ko-KR" altLang="en-US" sz="1200"/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7998967" y="1913748"/>
              <a:ext cx="1182414" cy="189187"/>
            </a:xfrm>
            <a:prstGeom prst="rect">
              <a:avLst/>
            </a:prstGeom>
            <a:solidFill>
              <a:schemeClr val="bg1">
                <a:lumMod val="75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0/9999</a:t>
              </a:r>
              <a:endParaRPr lang="ko-KR" altLang="en-US" sz="1200"/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4217579" y="6244178"/>
              <a:ext cx="1182414" cy="189187"/>
            </a:xfrm>
            <a:prstGeom prst="rect">
              <a:avLst/>
            </a:prstGeom>
            <a:solidFill>
              <a:srgbClr val="FF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10/9999</a:t>
              </a:r>
              <a:endParaRPr lang="ko-KR" altLang="en-US" sz="1200"/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5475515" y="6254697"/>
              <a:ext cx="1182414" cy="189187"/>
            </a:xfrm>
            <a:prstGeom prst="rect">
              <a:avLst/>
            </a:prstGeom>
            <a:solidFill>
              <a:srgbClr val="FF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100/9999</a:t>
              </a:r>
              <a:endParaRPr lang="ko-KR" altLang="en-US" sz="1200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6709803" y="6247663"/>
              <a:ext cx="1182414" cy="189187"/>
            </a:xfrm>
            <a:prstGeom prst="rect">
              <a:avLst/>
            </a:prstGeom>
            <a:solidFill>
              <a:srgbClr val="FF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1000/9999</a:t>
              </a:r>
              <a:endParaRPr lang="ko-KR" altLang="en-US" sz="1200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7967739" y="6258182"/>
              <a:ext cx="1182414" cy="189187"/>
            </a:xfrm>
            <a:prstGeom prst="rect">
              <a:avLst/>
            </a:prstGeom>
            <a:solidFill>
              <a:srgbClr val="FF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1/9999</a:t>
              </a:r>
              <a:endParaRPr lang="ko-KR" altLang="en-US" sz="1200"/>
            </a:p>
          </p:txBody>
        </p:sp>
      </p:grpSp>
      <p:sp>
        <p:nvSpPr>
          <p:cNvPr id="251" name="직사각형 250"/>
          <p:cNvSpPr/>
          <p:nvPr/>
        </p:nvSpPr>
        <p:spPr>
          <a:xfrm>
            <a:off x="1045779" y="3867338"/>
            <a:ext cx="1182414" cy="189187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0/9999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77744" t="15098" b="63117"/>
          <a:stretch/>
        </p:blipFill>
        <p:spPr>
          <a:xfrm>
            <a:off x="9781407" y="1230817"/>
            <a:ext cx="1458594" cy="146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74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270568" y="1139824"/>
            <a:ext cx="317307" cy="238125"/>
            <a:chOff x="849085" y="1950097"/>
            <a:chExt cx="1539552" cy="923732"/>
          </a:xfrm>
          <a:solidFill>
            <a:srgbClr val="FFC000"/>
          </a:solidFill>
        </p:grpSpPr>
        <p:sp>
          <p:nvSpPr>
            <p:cNvPr id="12" name="양쪽 모서리가 둥근 사각형 11"/>
            <p:cNvSpPr/>
            <p:nvPr/>
          </p:nvSpPr>
          <p:spPr>
            <a:xfrm>
              <a:off x="849085" y="1950097"/>
              <a:ext cx="1539552" cy="615821"/>
            </a:xfrm>
            <a:prstGeom prst="round2SameRect">
              <a:avLst>
                <a:gd name="adj1" fmla="val 2589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rot="5400000">
              <a:off x="1152329" y="2262674"/>
              <a:ext cx="307911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 rot="10800000">
              <a:off x="1474237" y="2565918"/>
              <a:ext cx="914400" cy="30791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508818" y="1139824"/>
            <a:ext cx="317307" cy="238125"/>
            <a:chOff x="849085" y="1950097"/>
            <a:chExt cx="1539552" cy="923732"/>
          </a:xfrm>
          <a:solidFill>
            <a:srgbClr val="FFC000"/>
          </a:solidFill>
        </p:grpSpPr>
        <p:sp>
          <p:nvSpPr>
            <p:cNvPr id="17" name="양쪽 모서리가 둥근 사각형 16"/>
            <p:cNvSpPr/>
            <p:nvPr/>
          </p:nvSpPr>
          <p:spPr>
            <a:xfrm>
              <a:off x="849085" y="1950097"/>
              <a:ext cx="1539552" cy="615821"/>
            </a:xfrm>
            <a:prstGeom prst="round2SameRect">
              <a:avLst>
                <a:gd name="adj1" fmla="val 2589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각 삼각형 17"/>
            <p:cNvSpPr/>
            <p:nvPr/>
          </p:nvSpPr>
          <p:spPr>
            <a:xfrm rot="5400000">
              <a:off x="1152329" y="2262674"/>
              <a:ext cx="307911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0800000">
              <a:off x="1474237" y="2565918"/>
              <a:ext cx="914400" cy="30791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747068" y="1139824"/>
            <a:ext cx="317307" cy="238125"/>
            <a:chOff x="849085" y="1950097"/>
            <a:chExt cx="1539552" cy="923732"/>
          </a:xfrm>
          <a:solidFill>
            <a:srgbClr val="FFC000"/>
          </a:solidFill>
        </p:grpSpPr>
        <p:sp>
          <p:nvSpPr>
            <p:cNvPr id="21" name="양쪽 모서리가 둥근 사각형 20"/>
            <p:cNvSpPr/>
            <p:nvPr/>
          </p:nvSpPr>
          <p:spPr>
            <a:xfrm>
              <a:off x="849085" y="1950097"/>
              <a:ext cx="1539552" cy="615821"/>
            </a:xfrm>
            <a:prstGeom prst="round2SameRect">
              <a:avLst>
                <a:gd name="adj1" fmla="val 2589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5400000">
              <a:off x="1152329" y="2262674"/>
              <a:ext cx="307911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각 삼각형 22"/>
            <p:cNvSpPr/>
            <p:nvPr/>
          </p:nvSpPr>
          <p:spPr>
            <a:xfrm rot="10800000">
              <a:off x="1474237" y="2565918"/>
              <a:ext cx="914400" cy="30791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985318" y="1139824"/>
            <a:ext cx="317307" cy="238125"/>
            <a:chOff x="849085" y="1950097"/>
            <a:chExt cx="1539552" cy="923732"/>
          </a:xfrm>
          <a:solidFill>
            <a:srgbClr val="FFC000"/>
          </a:solidFill>
        </p:grpSpPr>
        <p:sp>
          <p:nvSpPr>
            <p:cNvPr id="25" name="양쪽 모서리가 둥근 사각형 24"/>
            <p:cNvSpPr/>
            <p:nvPr/>
          </p:nvSpPr>
          <p:spPr>
            <a:xfrm>
              <a:off x="849085" y="1950097"/>
              <a:ext cx="1539552" cy="615821"/>
            </a:xfrm>
            <a:prstGeom prst="round2SameRect">
              <a:avLst>
                <a:gd name="adj1" fmla="val 2589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/>
            <p:cNvSpPr/>
            <p:nvPr/>
          </p:nvSpPr>
          <p:spPr>
            <a:xfrm rot="5400000">
              <a:off x="1152329" y="2262674"/>
              <a:ext cx="307911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/>
            <p:cNvSpPr/>
            <p:nvPr/>
          </p:nvSpPr>
          <p:spPr>
            <a:xfrm rot="10800000">
              <a:off x="1474237" y="2565918"/>
              <a:ext cx="914400" cy="30791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270568" y="2597149"/>
            <a:ext cx="317307" cy="238125"/>
            <a:chOff x="849085" y="1950097"/>
            <a:chExt cx="1539552" cy="923732"/>
          </a:xfrm>
          <a:solidFill>
            <a:srgbClr val="FFC000"/>
          </a:solidFill>
        </p:grpSpPr>
        <p:sp>
          <p:nvSpPr>
            <p:cNvPr id="29" name="양쪽 모서리가 둥근 사각형 28"/>
            <p:cNvSpPr/>
            <p:nvPr/>
          </p:nvSpPr>
          <p:spPr>
            <a:xfrm>
              <a:off x="849085" y="1950097"/>
              <a:ext cx="1539552" cy="615821"/>
            </a:xfrm>
            <a:prstGeom prst="round2SameRect">
              <a:avLst>
                <a:gd name="adj1" fmla="val 2589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5400000">
              <a:off x="1152329" y="2262674"/>
              <a:ext cx="307911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0800000">
              <a:off x="1474237" y="2565918"/>
              <a:ext cx="914400" cy="30791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508818" y="2597149"/>
            <a:ext cx="317307" cy="238125"/>
            <a:chOff x="849085" y="1950097"/>
            <a:chExt cx="1539552" cy="923732"/>
          </a:xfrm>
          <a:solidFill>
            <a:srgbClr val="FFC000"/>
          </a:solidFill>
        </p:grpSpPr>
        <p:sp>
          <p:nvSpPr>
            <p:cNvPr id="33" name="양쪽 모서리가 둥근 사각형 32"/>
            <p:cNvSpPr/>
            <p:nvPr/>
          </p:nvSpPr>
          <p:spPr>
            <a:xfrm>
              <a:off x="849085" y="1950097"/>
              <a:ext cx="1539552" cy="615821"/>
            </a:xfrm>
            <a:prstGeom prst="round2SameRect">
              <a:avLst>
                <a:gd name="adj1" fmla="val 2589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각 삼각형 33"/>
            <p:cNvSpPr/>
            <p:nvPr/>
          </p:nvSpPr>
          <p:spPr>
            <a:xfrm rot="5400000">
              <a:off x="1152329" y="2262674"/>
              <a:ext cx="307911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각 삼각형 34"/>
            <p:cNvSpPr/>
            <p:nvPr/>
          </p:nvSpPr>
          <p:spPr>
            <a:xfrm rot="10800000">
              <a:off x="1474237" y="2565918"/>
              <a:ext cx="914400" cy="30791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747068" y="2597149"/>
            <a:ext cx="317307" cy="238125"/>
            <a:chOff x="849085" y="1950097"/>
            <a:chExt cx="1539552" cy="923732"/>
          </a:xfrm>
          <a:solidFill>
            <a:srgbClr val="FFC000"/>
          </a:solidFill>
        </p:grpSpPr>
        <p:sp>
          <p:nvSpPr>
            <p:cNvPr id="37" name="양쪽 모서리가 둥근 사각형 36"/>
            <p:cNvSpPr/>
            <p:nvPr/>
          </p:nvSpPr>
          <p:spPr>
            <a:xfrm>
              <a:off x="849085" y="1950097"/>
              <a:ext cx="1539552" cy="615821"/>
            </a:xfrm>
            <a:prstGeom prst="round2SameRect">
              <a:avLst>
                <a:gd name="adj1" fmla="val 2589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각 삼각형 37"/>
            <p:cNvSpPr/>
            <p:nvPr/>
          </p:nvSpPr>
          <p:spPr>
            <a:xfrm rot="5400000">
              <a:off x="1152329" y="2262674"/>
              <a:ext cx="307911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각 삼각형 38"/>
            <p:cNvSpPr/>
            <p:nvPr/>
          </p:nvSpPr>
          <p:spPr>
            <a:xfrm rot="10800000">
              <a:off x="1474237" y="2565918"/>
              <a:ext cx="914400" cy="30791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985318" y="2597149"/>
            <a:ext cx="317307" cy="238125"/>
            <a:chOff x="849085" y="1950097"/>
            <a:chExt cx="1539552" cy="923732"/>
          </a:xfrm>
          <a:solidFill>
            <a:srgbClr val="FFC000"/>
          </a:solidFill>
        </p:grpSpPr>
        <p:sp>
          <p:nvSpPr>
            <p:cNvPr id="41" name="양쪽 모서리가 둥근 사각형 40"/>
            <p:cNvSpPr/>
            <p:nvPr/>
          </p:nvSpPr>
          <p:spPr>
            <a:xfrm>
              <a:off x="849085" y="1950097"/>
              <a:ext cx="1539552" cy="615821"/>
            </a:xfrm>
            <a:prstGeom prst="round2SameRect">
              <a:avLst>
                <a:gd name="adj1" fmla="val 2589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각 삼각형 41"/>
            <p:cNvSpPr/>
            <p:nvPr/>
          </p:nvSpPr>
          <p:spPr>
            <a:xfrm rot="5400000">
              <a:off x="1152329" y="2262674"/>
              <a:ext cx="307911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각 삼각형 42"/>
            <p:cNvSpPr/>
            <p:nvPr/>
          </p:nvSpPr>
          <p:spPr>
            <a:xfrm rot="10800000">
              <a:off x="1474237" y="2565918"/>
              <a:ext cx="914400" cy="30791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270568" y="4060983"/>
            <a:ext cx="317307" cy="238125"/>
            <a:chOff x="849085" y="1950097"/>
            <a:chExt cx="1539552" cy="923732"/>
          </a:xfrm>
          <a:solidFill>
            <a:srgbClr val="FFC000"/>
          </a:solidFill>
        </p:grpSpPr>
        <p:sp>
          <p:nvSpPr>
            <p:cNvPr id="45" name="양쪽 모서리가 둥근 사각형 44"/>
            <p:cNvSpPr/>
            <p:nvPr/>
          </p:nvSpPr>
          <p:spPr>
            <a:xfrm>
              <a:off x="849085" y="1950097"/>
              <a:ext cx="1539552" cy="615821"/>
            </a:xfrm>
            <a:prstGeom prst="round2SameRect">
              <a:avLst>
                <a:gd name="adj1" fmla="val 2589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각 삼각형 45"/>
            <p:cNvSpPr/>
            <p:nvPr/>
          </p:nvSpPr>
          <p:spPr>
            <a:xfrm rot="5400000">
              <a:off x="1152329" y="2262674"/>
              <a:ext cx="307911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각 삼각형 46"/>
            <p:cNvSpPr/>
            <p:nvPr/>
          </p:nvSpPr>
          <p:spPr>
            <a:xfrm rot="10800000">
              <a:off x="1474237" y="2565918"/>
              <a:ext cx="914400" cy="30791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5508818" y="4060983"/>
            <a:ext cx="317307" cy="238125"/>
            <a:chOff x="849085" y="1950097"/>
            <a:chExt cx="1539552" cy="923732"/>
          </a:xfrm>
          <a:solidFill>
            <a:srgbClr val="FFC000"/>
          </a:solidFill>
        </p:grpSpPr>
        <p:sp>
          <p:nvSpPr>
            <p:cNvPr id="49" name="양쪽 모서리가 둥근 사각형 48"/>
            <p:cNvSpPr/>
            <p:nvPr/>
          </p:nvSpPr>
          <p:spPr>
            <a:xfrm>
              <a:off x="849085" y="1950097"/>
              <a:ext cx="1539552" cy="615821"/>
            </a:xfrm>
            <a:prstGeom prst="round2SameRect">
              <a:avLst>
                <a:gd name="adj1" fmla="val 2589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각 삼각형 49"/>
            <p:cNvSpPr/>
            <p:nvPr/>
          </p:nvSpPr>
          <p:spPr>
            <a:xfrm rot="5400000">
              <a:off x="1152329" y="2262674"/>
              <a:ext cx="307911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각 삼각형 50"/>
            <p:cNvSpPr/>
            <p:nvPr/>
          </p:nvSpPr>
          <p:spPr>
            <a:xfrm rot="10800000">
              <a:off x="1474237" y="2565918"/>
              <a:ext cx="914400" cy="30791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747068" y="4060983"/>
            <a:ext cx="317307" cy="238125"/>
            <a:chOff x="849085" y="1950097"/>
            <a:chExt cx="1539552" cy="923732"/>
          </a:xfrm>
          <a:solidFill>
            <a:srgbClr val="FFC000"/>
          </a:solidFill>
        </p:grpSpPr>
        <p:sp>
          <p:nvSpPr>
            <p:cNvPr id="53" name="양쪽 모서리가 둥근 사각형 52"/>
            <p:cNvSpPr/>
            <p:nvPr/>
          </p:nvSpPr>
          <p:spPr>
            <a:xfrm>
              <a:off x="849085" y="1950097"/>
              <a:ext cx="1539552" cy="615821"/>
            </a:xfrm>
            <a:prstGeom prst="round2SameRect">
              <a:avLst>
                <a:gd name="adj1" fmla="val 2589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각 삼각형 53"/>
            <p:cNvSpPr/>
            <p:nvPr/>
          </p:nvSpPr>
          <p:spPr>
            <a:xfrm rot="5400000">
              <a:off x="1152329" y="2262674"/>
              <a:ext cx="307911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각 삼각형 54"/>
            <p:cNvSpPr/>
            <p:nvPr/>
          </p:nvSpPr>
          <p:spPr>
            <a:xfrm rot="10800000">
              <a:off x="1474237" y="2565918"/>
              <a:ext cx="914400" cy="30791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7985318" y="4060983"/>
            <a:ext cx="317307" cy="238125"/>
            <a:chOff x="849085" y="1950097"/>
            <a:chExt cx="1539552" cy="923732"/>
          </a:xfrm>
          <a:solidFill>
            <a:srgbClr val="FFC000"/>
          </a:solidFill>
        </p:grpSpPr>
        <p:sp>
          <p:nvSpPr>
            <p:cNvPr id="57" name="양쪽 모서리가 둥근 사각형 56"/>
            <p:cNvSpPr/>
            <p:nvPr/>
          </p:nvSpPr>
          <p:spPr>
            <a:xfrm>
              <a:off x="849085" y="1950097"/>
              <a:ext cx="1539552" cy="615821"/>
            </a:xfrm>
            <a:prstGeom prst="round2SameRect">
              <a:avLst>
                <a:gd name="adj1" fmla="val 2589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각 삼각형 57"/>
            <p:cNvSpPr/>
            <p:nvPr/>
          </p:nvSpPr>
          <p:spPr>
            <a:xfrm rot="5400000">
              <a:off x="1152329" y="2262674"/>
              <a:ext cx="307911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각 삼각형 58"/>
            <p:cNvSpPr/>
            <p:nvPr/>
          </p:nvSpPr>
          <p:spPr>
            <a:xfrm rot="10800000">
              <a:off x="1474237" y="2565918"/>
              <a:ext cx="914400" cy="30791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270568" y="5527833"/>
            <a:ext cx="317307" cy="238125"/>
            <a:chOff x="849085" y="1950097"/>
            <a:chExt cx="1539552" cy="923732"/>
          </a:xfrm>
          <a:solidFill>
            <a:srgbClr val="FFC000"/>
          </a:solidFill>
        </p:grpSpPr>
        <p:sp>
          <p:nvSpPr>
            <p:cNvPr id="61" name="양쪽 모서리가 둥근 사각형 60"/>
            <p:cNvSpPr/>
            <p:nvPr/>
          </p:nvSpPr>
          <p:spPr>
            <a:xfrm>
              <a:off x="849085" y="1950097"/>
              <a:ext cx="1539552" cy="615821"/>
            </a:xfrm>
            <a:prstGeom prst="round2SameRect">
              <a:avLst>
                <a:gd name="adj1" fmla="val 2589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각 삼각형 61"/>
            <p:cNvSpPr/>
            <p:nvPr/>
          </p:nvSpPr>
          <p:spPr>
            <a:xfrm rot="5400000">
              <a:off x="1152329" y="2262674"/>
              <a:ext cx="307911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각 삼각형 62"/>
            <p:cNvSpPr/>
            <p:nvPr/>
          </p:nvSpPr>
          <p:spPr>
            <a:xfrm rot="10800000">
              <a:off x="1474237" y="2565918"/>
              <a:ext cx="914400" cy="30791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508818" y="5527833"/>
            <a:ext cx="317307" cy="238125"/>
            <a:chOff x="849085" y="1950097"/>
            <a:chExt cx="1539552" cy="923732"/>
          </a:xfrm>
          <a:solidFill>
            <a:srgbClr val="FFC000"/>
          </a:solidFill>
        </p:grpSpPr>
        <p:sp>
          <p:nvSpPr>
            <p:cNvPr id="65" name="양쪽 모서리가 둥근 사각형 64"/>
            <p:cNvSpPr/>
            <p:nvPr/>
          </p:nvSpPr>
          <p:spPr>
            <a:xfrm>
              <a:off x="849085" y="1950097"/>
              <a:ext cx="1539552" cy="615821"/>
            </a:xfrm>
            <a:prstGeom prst="round2SameRect">
              <a:avLst>
                <a:gd name="adj1" fmla="val 2589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각 삼각형 65"/>
            <p:cNvSpPr/>
            <p:nvPr/>
          </p:nvSpPr>
          <p:spPr>
            <a:xfrm rot="5400000">
              <a:off x="1152329" y="2262674"/>
              <a:ext cx="307911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각 삼각형 66"/>
            <p:cNvSpPr/>
            <p:nvPr/>
          </p:nvSpPr>
          <p:spPr>
            <a:xfrm rot="10800000">
              <a:off x="1474237" y="2565918"/>
              <a:ext cx="914400" cy="30791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747068" y="5527833"/>
            <a:ext cx="317307" cy="238125"/>
            <a:chOff x="849085" y="1950097"/>
            <a:chExt cx="1539552" cy="923732"/>
          </a:xfrm>
          <a:solidFill>
            <a:srgbClr val="FFC000"/>
          </a:solidFill>
        </p:grpSpPr>
        <p:sp>
          <p:nvSpPr>
            <p:cNvPr id="69" name="양쪽 모서리가 둥근 사각형 68"/>
            <p:cNvSpPr/>
            <p:nvPr/>
          </p:nvSpPr>
          <p:spPr>
            <a:xfrm>
              <a:off x="849085" y="1950097"/>
              <a:ext cx="1539552" cy="615821"/>
            </a:xfrm>
            <a:prstGeom prst="round2SameRect">
              <a:avLst>
                <a:gd name="adj1" fmla="val 2589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각 삼각형 69"/>
            <p:cNvSpPr/>
            <p:nvPr/>
          </p:nvSpPr>
          <p:spPr>
            <a:xfrm rot="5400000">
              <a:off x="1152329" y="2262674"/>
              <a:ext cx="307911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각 삼각형 70"/>
            <p:cNvSpPr/>
            <p:nvPr/>
          </p:nvSpPr>
          <p:spPr>
            <a:xfrm rot="10800000">
              <a:off x="1474237" y="2565918"/>
              <a:ext cx="914400" cy="30791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7985318" y="5527833"/>
            <a:ext cx="317307" cy="238125"/>
            <a:chOff x="849085" y="1950097"/>
            <a:chExt cx="1539552" cy="923732"/>
          </a:xfrm>
          <a:solidFill>
            <a:srgbClr val="FFC000"/>
          </a:solidFill>
        </p:grpSpPr>
        <p:sp>
          <p:nvSpPr>
            <p:cNvPr id="73" name="양쪽 모서리가 둥근 사각형 72"/>
            <p:cNvSpPr/>
            <p:nvPr/>
          </p:nvSpPr>
          <p:spPr>
            <a:xfrm>
              <a:off x="849085" y="1950097"/>
              <a:ext cx="1539552" cy="615821"/>
            </a:xfrm>
            <a:prstGeom prst="round2SameRect">
              <a:avLst>
                <a:gd name="adj1" fmla="val 2589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각 삼각형 73"/>
            <p:cNvSpPr/>
            <p:nvPr/>
          </p:nvSpPr>
          <p:spPr>
            <a:xfrm rot="5400000">
              <a:off x="1152329" y="2262674"/>
              <a:ext cx="307911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각 삼각형 74"/>
            <p:cNvSpPr/>
            <p:nvPr/>
          </p:nvSpPr>
          <p:spPr>
            <a:xfrm rot="10800000">
              <a:off x="1474237" y="2565918"/>
              <a:ext cx="914400" cy="30791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4270568" y="1408110"/>
            <a:ext cx="317307" cy="238125"/>
            <a:chOff x="849085" y="1950097"/>
            <a:chExt cx="1539552" cy="923732"/>
          </a:xfrm>
          <a:solidFill>
            <a:srgbClr val="92D050"/>
          </a:solidFill>
        </p:grpSpPr>
        <p:sp>
          <p:nvSpPr>
            <p:cNvPr id="77" name="양쪽 모서리가 둥근 사각형 76"/>
            <p:cNvSpPr/>
            <p:nvPr/>
          </p:nvSpPr>
          <p:spPr>
            <a:xfrm>
              <a:off x="849085" y="1950097"/>
              <a:ext cx="1539552" cy="615821"/>
            </a:xfrm>
            <a:prstGeom prst="round2SameRect">
              <a:avLst>
                <a:gd name="adj1" fmla="val 2589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각 삼각형 77"/>
            <p:cNvSpPr/>
            <p:nvPr/>
          </p:nvSpPr>
          <p:spPr>
            <a:xfrm rot="5400000">
              <a:off x="1152329" y="2262674"/>
              <a:ext cx="307911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각 삼각형 78"/>
            <p:cNvSpPr/>
            <p:nvPr/>
          </p:nvSpPr>
          <p:spPr>
            <a:xfrm rot="10800000">
              <a:off x="1474237" y="2565918"/>
              <a:ext cx="914400" cy="30791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747068" y="1408110"/>
            <a:ext cx="317307" cy="238125"/>
            <a:chOff x="849085" y="1950097"/>
            <a:chExt cx="1539552" cy="923732"/>
          </a:xfrm>
          <a:solidFill>
            <a:srgbClr val="92D050"/>
          </a:solidFill>
        </p:grpSpPr>
        <p:sp>
          <p:nvSpPr>
            <p:cNvPr id="85" name="양쪽 모서리가 둥근 사각형 84"/>
            <p:cNvSpPr/>
            <p:nvPr/>
          </p:nvSpPr>
          <p:spPr>
            <a:xfrm>
              <a:off x="849085" y="1950097"/>
              <a:ext cx="1539552" cy="615821"/>
            </a:xfrm>
            <a:prstGeom prst="round2SameRect">
              <a:avLst>
                <a:gd name="adj1" fmla="val 2589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각 삼각형 85"/>
            <p:cNvSpPr/>
            <p:nvPr/>
          </p:nvSpPr>
          <p:spPr>
            <a:xfrm rot="5400000">
              <a:off x="1152329" y="2262674"/>
              <a:ext cx="307911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각 삼각형 86"/>
            <p:cNvSpPr/>
            <p:nvPr/>
          </p:nvSpPr>
          <p:spPr>
            <a:xfrm rot="10800000">
              <a:off x="1474237" y="2565918"/>
              <a:ext cx="914400" cy="30791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6747067" y="2914649"/>
            <a:ext cx="317307" cy="238125"/>
            <a:chOff x="849085" y="1950097"/>
            <a:chExt cx="1539552" cy="923732"/>
          </a:xfrm>
          <a:solidFill>
            <a:srgbClr val="FF0000"/>
          </a:solidFill>
        </p:grpSpPr>
        <p:sp>
          <p:nvSpPr>
            <p:cNvPr id="89" name="양쪽 모서리가 둥근 사각형 88"/>
            <p:cNvSpPr/>
            <p:nvPr/>
          </p:nvSpPr>
          <p:spPr>
            <a:xfrm>
              <a:off x="849085" y="1950097"/>
              <a:ext cx="1539552" cy="615821"/>
            </a:xfrm>
            <a:prstGeom prst="round2SameRect">
              <a:avLst>
                <a:gd name="adj1" fmla="val 2589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각 삼각형 89"/>
            <p:cNvSpPr/>
            <p:nvPr/>
          </p:nvSpPr>
          <p:spPr>
            <a:xfrm rot="5400000">
              <a:off x="1152329" y="2262674"/>
              <a:ext cx="307911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각 삼각형 90"/>
            <p:cNvSpPr/>
            <p:nvPr/>
          </p:nvSpPr>
          <p:spPr>
            <a:xfrm rot="10800000">
              <a:off x="1474237" y="2565918"/>
              <a:ext cx="914400" cy="30791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7985317" y="2914649"/>
            <a:ext cx="317307" cy="238125"/>
            <a:chOff x="849085" y="1950097"/>
            <a:chExt cx="1539552" cy="923732"/>
          </a:xfrm>
          <a:solidFill>
            <a:srgbClr val="FF0000"/>
          </a:solidFill>
        </p:grpSpPr>
        <p:sp>
          <p:nvSpPr>
            <p:cNvPr id="93" name="양쪽 모서리가 둥근 사각형 92"/>
            <p:cNvSpPr/>
            <p:nvPr/>
          </p:nvSpPr>
          <p:spPr>
            <a:xfrm>
              <a:off x="849085" y="1950097"/>
              <a:ext cx="1539552" cy="615821"/>
            </a:xfrm>
            <a:prstGeom prst="round2SameRect">
              <a:avLst>
                <a:gd name="adj1" fmla="val 2589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각 삼각형 93"/>
            <p:cNvSpPr/>
            <p:nvPr/>
          </p:nvSpPr>
          <p:spPr>
            <a:xfrm rot="5400000">
              <a:off x="1152329" y="2262674"/>
              <a:ext cx="307911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각 삼각형 94"/>
            <p:cNvSpPr/>
            <p:nvPr/>
          </p:nvSpPr>
          <p:spPr>
            <a:xfrm rot="10800000">
              <a:off x="1474237" y="2565918"/>
              <a:ext cx="914400" cy="30791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6744334" y="1712670"/>
            <a:ext cx="317307" cy="238125"/>
            <a:chOff x="849085" y="1950097"/>
            <a:chExt cx="1539552" cy="923732"/>
          </a:xfrm>
          <a:solidFill>
            <a:srgbClr val="FF0000"/>
          </a:solidFill>
        </p:grpSpPr>
        <p:sp>
          <p:nvSpPr>
            <p:cNvPr id="101" name="양쪽 모서리가 둥근 사각형 100"/>
            <p:cNvSpPr/>
            <p:nvPr/>
          </p:nvSpPr>
          <p:spPr>
            <a:xfrm>
              <a:off x="849085" y="1950097"/>
              <a:ext cx="1539552" cy="615821"/>
            </a:xfrm>
            <a:prstGeom prst="round2SameRect">
              <a:avLst>
                <a:gd name="adj1" fmla="val 2589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각 삼각형 101"/>
            <p:cNvSpPr/>
            <p:nvPr/>
          </p:nvSpPr>
          <p:spPr>
            <a:xfrm rot="5400000">
              <a:off x="1152329" y="2262674"/>
              <a:ext cx="307911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각 삼각형 102"/>
            <p:cNvSpPr/>
            <p:nvPr/>
          </p:nvSpPr>
          <p:spPr>
            <a:xfrm rot="10800000">
              <a:off x="1474237" y="2565918"/>
              <a:ext cx="914400" cy="30791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4207068" y="1139824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1+40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454913" y="1139824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1+40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702758" y="1129491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1+40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931414" y="1118160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1+40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207068" y="2578739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1+40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454913" y="2578739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1+40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702758" y="2568406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1+40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931414" y="2557075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1+40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216400" y="4066363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1+40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464245" y="4066363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1+40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712090" y="4056030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1+40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940746" y="4044699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1+40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216400" y="5494630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1+40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464245" y="5494630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1+40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712090" y="5484297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1+40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940746" y="5472966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1+40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247124" y="1396434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90%</a:t>
            </a:r>
            <a:endParaRPr lang="ko-KR" altLang="en-US" sz="80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260917" y="3673142"/>
            <a:ext cx="1151421" cy="864091"/>
            <a:chOff x="2260917" y="3673142"/>
            <a:chExt cx="1151421" cy="864091"/>
          </a:xfrm>
        </p:grpSpPr>
        <p:grpSp>
          <p:nvGrpSpPr>
            <p:cNvPr id="80" name="그룹 79"/>
            <p:cNvGrpSpPr/>
            <p:nvPr/>
          </p:nvGrpSpPr>
          <p:grpSpPr>
            <a:xfrm>
              <a:off x="2260917" y="3673142"/>
              <a:ext cx="1151421" cy="864091"/>
              <a:chOff x="849085" y="1950097"/>
              <a:chExt cx="1539552" cy="923732"/>
            </a:xfrm>
            <a:solidFill>
              <a:srgbClr val="92D050"/>
            </a:solidFill>
          </p:grpSpPr>
          <p:sp>
            <p:nvSpPr>
              <p:cNvPr id="81" name="양쪽 모서리가 둥근 사각형 80"/>
              <p:cNvSpPr/>
              <p:nvPr/>
            </p:nvSpPr>
            <p:spPr>
              <a:xfrm>
                <a:off x="849085" y="1950097"/>
                <a:ext cx="1539552" cy="615821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각 삼각형 81"/>
              <p:cNvSpPr/>
              <p:nvPr/>
            </p:nvSpPr>
            <p:spPr>
              <a:xfrm rot="5400000">
                <a:off x="1152329" y="2262674"/>
                <a:ext cx="307911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각 삼각형 82"/>
              <p:cNvSpPr/>
              <p:nvPr/>
            </p:nvSpPr>
            <p:spPr>
              <a:xfrm rot="10800000">
                <a:off x="1474237" y="2565918"/>
                <a:ext cx="914400" cy="30791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2512870" y="3787537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</a:rPr>
                <a:t>90%</a:t>
              </a:r>
              <a:endParaRPr lang="ko-KR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6723597" y="1398167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90%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712090" y="2897642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5000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697949" y="1706802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5000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947444" y="2906507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5000</a:t>
            </a:r>
            <a:endParaRPr lang="ko-KR" altLang="en-US" sz="80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260916" y="5165791"/>
            <a:ext cx="1141732" cy="840473"/>
            <a:chOff x="2260916" y="5165791"/>
            <a:chExt cx="1141732" cy="840473"/>
          </a:xfrm>
        </p:grpSpPr>
        <p:grpSp>
          <p:nvGrpSpPr>
            <p:cNvPr id="96" name="그룹 95"/>
            <p:cNvGrpSpPr/>
            <p:nvPr/>
          </p:nvGrpSpPr>
          <p:grpSpPr>
            <a:xfrm>
              <a:off x="2260916" y="5165791"/>
              <a:ext cx="1119949" cy="840473"/>
              <a:chOff x="849085" y="1950097"/>
              <a:chExt cx="1539552" cy="923732"/>
            </a:xfrm>
            <a:solidFill>
              <a:srgbClr val="FF0000"/>
            </a:solidFill>
          </p:grpSpPr>
          <p:sp>
            <p:nvSpPr>
              <p:cNvPr id="97" name="양쪽 모서리가 둥근 사각형 96"/>
              <p:cNvSpPr/>
              <p:nvPr/>
            </p:nvSpPr>
            <p:spPr>
              <a:xfrm>
                <a:off x="849085" y="1950097"/>
                <a:ext cx="1539552" cy="615821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각 삼각형 97"/>
              <p:cNvSpPr/>
              <p:nvPr/>
            </p:nvSpPr>
            <p:spPr>
              <a:xfrm rot="5400000">
                <a:off x="1152329" y="2262674"/>
                <a:ext cx="307911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각 삼각형 98"/>
              <p:cNvSpPr/>
              <p:nvPr/>
            </p:nvSpPr>
            <p:spPr>
              <a:xfrm rot="10800000">
                <a:off x="1474237" y="2565918"/>
                <a:ext cx="914400" cy="30791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7" name="TextBox 126"/>
            <p:cNvSpPr txBox="1"/>
            <p:nvPr/>
          </p:nvSpPr>
          <p:spPr>
            <a:xfrm>
              <a:off x="2270607" y="5284241"/>
              <a:ext cx="1132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</a:rPr>
                <a:t>499/500</a:t>
              </a:r>
              <a:endParaRPr lang="ko-KR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265077" y="1905780"/>
            <a:ext cx="1367871" cy="1386216"/>
            <a:chOff x="2265077" y="1905780"/>
            <a:chExt cx="1367871" cy="1386216"/>
          </a:xfrm>
        </p:grpSpPr>
        <p:grpSp>
          <p:nvGrpSpPr>
            <p:cNvPr id="2" name="그룹 1"/>
            <p:cNvGrpSpPr/>
            <p:nvPr/>
          </p:nvGrpSpPr>
          <p:grpSpPr>
            <a:xfrm>
              <a:off x="2265077" y="2537301"/>
              <a:ext cx="1005648" cy="754695"/>
              <a:chOff x="2378691" y="2080579"/>
              <a:chExt cx="1005648" cy="754695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2378691" y="2080579"/>
                <a:ext cx="1005648" cy="754695"/>
                <a:chOff x="849085" y="1950097"/>
                <a:chExt cx="1539552" cy="923732"/>
              </a:xfrm>
              <a:solidFill>
                <a:srgbClr val="FFC000"/>
              </a:solidFill>
            </p:grpSpPr>
            <p:sp>
              <p:nvSpPr>
                <p:cNvPr id="130" name="양쪽 모서리가 둥근 사각형 129"/>
                <p:cNvSpPr/>
                <p:nvPr/>
              </p:nvSpPr>
              <p:spPr>
                <a:xfrm>
                  <a:off x="849085" y="1950097"/>
                  <a:ext cx="1539552" cy="615821"/>
                </a:xfrm>
                <a:prstGeom prst="round2SameRect">
                  <a:avLst>
                    <a:gd name="adj1" fmla="val 25894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직각 삼각형 130"/>
                <p:cNvSpPr/>
                <p:nvPr/>
              </p:nvSpPr>
              <p:spPr>
                <a:xfrm rot="5400000">
                  <a:off x="1152329" y="2262674"/>
                  <a:ext cx="307911" cy="914400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직각 삼각형 131"/>
                <p:cNvSpPr/>
                <p:nvPr/>
              </p:nvSpPr>
              <p:spPr>
                <a:xfrm rot="10800000">
                  <a:off x="1474237" y="2565918"/>
                  <a:ext cx="914400" cy="30791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2434484" y="2118326"/>
                <a:ext cx="910827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2400" dirty="0" smtClean="0"/>
                  <a:t>1+40</a:t>
                </a:r>
                <a:endParaRPr lang="ko-KR" altLang="en-US" sz="2400"/>
              </a:p>
            </p:txBody>
          </p:sp>
        </p:grpSp>
        <p:sp>
          <p:nvSpPr>
            <p:cNvPr id="3" name="사각형 설명선 2"/>
            <p:cNvSpPr/>
            <p:nvPr/>
          </p:nvSpPr>
          <p:spPr>
            <a:xfrm>
              <a:off x="2718548" y="1905780"/>
              <a:ext cx="914400" cy="612648"/>
            </a:xfrm>
            <a:prstGeom prst="wedge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</a:t>
              </a:r>
              <a:r>
                <a:rPr lang="ko-KR" altLang="en-US" sz="1000" smtClean="0"/>
                <a:t>에 해당하는 값이 출력된다</a:t>
              </a:r>
              <a:r>
                <a:rPr lang="en-US" altLang="ko-KR" sz="1000" dirty="0" smtClean="0"/>
                <a:t>.</a:t>
              </a:r>
              <a:endParaRPr lang="ko-KR" altLang="en-US" sz="1000"/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8996509" y="4018369"/>
            <a:ext cx="1119949" cy="840473"/>
            <a:chOff x="2260916" y="5165791"/>
            <a:chExt cx="1119949" cy="840473"/>
          </a:xfrm>
        </p:grpSpPr>
        <p:grpSp>
          <p:nvGrpSpPr>
            <p:cNvPr id="140" name="그룹 139"/>
            <p:cNvGrpSpPr/>
            <p:nvPr/>
          </p:nvGrpSpPr>
          <p:grpSpPr>
            <a:xfrm>
              <a:off x="2260916" y="5165791"/>
              <a:ext cx="1119949" cy="840473"/>
              <a:chOff x="849085" y="1950097"/>
              <a:chExt cx="1539552" cy="923732"/>
            </a:xfrm>
            <a:solidFill>
              <a:srgbClr val="FF0000"/>
            </a:solidFill>
          </p:grpSpPr>
          <p:sp>
            <p:nvSpPr>
              <p:cNvPr id="142" name="양쪽 모서리가 둥근 사각형 141"/>
              <p:cNvSpPr/>
              <p:nvPr/>
            </p:nvSpPr>
            <p:spPr>
              <a:xfrm>
                <a:off x="849085" y="1950097"/>
                <a:ext cx="1539552" cy="615821"/>
              </a:xfrm>
              <a:prstGeom prst="round2SameRect">
                <a:avLst>
                  <a:gd name="adj1" fmla="val 25894"/>
                  <a:gd name="adj2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각 삼각형 142"/>
              <p:cNvSpPr/>
              <p:nvPr/>
            </p:nvSpPr>
            <p:spPr>
              <a:xfrm rot="5400000">
                <a:off x="1152329" y="2262674"/>
                <a:ext cx="307911" cy="914400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각 삼각형 143"/>
              <p:cNvSpPr/>
              <p:nvPr/>
            </p:nvSpPr>
            <p:spPr>
              <a:xfrm rot="10800000">
                <a:off x="1474237" y="2565918"/>
                <a:ext cx="914400" cy="307911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2411671" y="5284241"/>
              <a:ext cx="849912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</a:rPr>
                <a:t>0/500</a:t>
              </a:r>
              <a:endParaRPr lang="ko-KR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8733785" y="783198"/>
            <a:ext cx="3286125" cy="2162175"/>
            <a:chOff x="8029574" y="3924300"/>
            <a:chExt cx="3286125" cy="2162175"/>
          </a:xfrm>
        </p:grpSpPr>
        <p:pic>
          <p:nvPicPr>
            <p:cNvPr id="135" name="그림 134"/>
            <p:cNvPicPr>
              <a:picLocks noChangeAspect="1"/>
            </p:cNvPicPr>
            <p:nvPr/>
          </p:nvPicPr>
          <p:blipFill rotWithShape="1">
            <a:blip r:embed="rId2"/>
            <a:srcRect l="2663" t="10575" r="5355" b="6754"/>
            <a:stretch/>
          </p:blipFill>
          <p:spPr>
            <a:xfrm>
              <a:off x="8029574" y="3924300"/>
              <a:ext cx="3286125" cy="2162175"/>
            </a:xfrm>
            <a:prstGeom prst="rect">
              <a:avLst/>
            </a:prstGeom>
          </p:spPr>
        </p:pic>
        <p:sp>
          <p:nvSpPr>
            <p:cNvPr id="136" name="TextBox 135"/>
            <p:cNvSpPr txBox="1"/>
            <p:nvPr/>
          </p:nvSpPr>
          <p:spPr>
            <a:xfrm>
              <a:off x="8160111" y="4806514"/>
              <a:ext cx="31309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인벤토리가</a:t>
              </a:r>
              <a:r>
                <a:rPr lang="ko-KR" altLang="en-US" sz="1000" dirty="0" smtClean="0"/>
                <a:t> 가득 차서 더 이상 구매할 수 없습니다</a:t>
              </a:r>
              <a:r>
                <a:rPr lang="en-US" altLang="ko-KR" sz="1000" dirty="0" smtClean="0"/>
                <a:t>.</a:t>
              </a:r>
            </a:p>
            <a:p>
              <a:r>
                <a:rPr lang="ko-KR" altLang="en-US" sz="1000" dirty="0" err="1" smtClean="0"/>
                <a:t>인벤토리를</a:t>
              </a:r>
              <a:r>
                <a:rPr lang="ko-KR" altLang="en-US" sz="1000" smtClean="0"/>
                <a:t> 비운다음 다시 구매 시도 부탁드립니다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1000755" y="60062"/>
            <a:ext cx="3286125" cy="2162175"/>
            <a:chOff x="8029574" y="3924300"/>
            <a:chExt cx="3286125" cy="2162175"/>
          </a:xfrm>
        </p:grpSpPr>
        <p:pic>
          <p:nvPicPr>
            <p:cNvPr id="138" name="그림 137"/>
            <p:cNvPicPr>
              <a:picLocks noChangeAspect="1"/>
            </p:cNvPicPr>
            <p:nvPr/>
          </p:nvPicPr>
          <p:blipFill rotWithShape="1">
            <a:blip r:embed="rId2"/>
            <a:srcRect l="2663" t="10575" r="5355" b="6754"/>
            <a:stretch/>
          </p:blipFill>
          <p:spPr>
            <a:xfrm>
              <a:off x="8029574" y="3924300"/>
              <a:ext cx="3286125" cy="2162175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600464" y="4806514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해당 이벤트 상점의 아이템 판매가</a:t>
              </a:r>
              <a:endParaRPr lang="en-US" altLang="ko-KR" sz="1000" dirty="0" smtClean="0"/>
            </a:p>
            <a:p>
              <a:pPr algn="ctr"/>
              <a:r>
                <a:rPr lang="ko-KR" altLang="en-US" sz="1000" smtClean="0"/>
                <a:t>이미 </a:t>
              </a:r>
              <a:r>
                <a:rPr lang="ko-KR" altLang="en-US" sz="1000" dirty="0" smtClean="0"/>
                <a:t>종료 되었습니다</a:t>
              </a:r>
              <a:r>
                <a:rPr lang="en-US" altLang="ko-KR" sz="1000" dirty="0" smtClean="0"/>
                <a:t>.</a:t>
              </a: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565759" y="3140591"/>
            <a:ext cx="3286125" cy="2162175"/>
            <a:chOff x="8029574" y="3924300"/>
            <a:chExt cx="3286125" cy="2162175"/>
          </a:xfrm>
        </p:grpSpPr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2"/>
            <a:srcRect l="2663" t="10575" r="5355" b="6754"/>
            <a:stretch/>
          </p:blipFill>
          <p:spPr>
            <a:xfrm>
              <a:off x="8029574" y="3924300"/>
              <a:ext cx="3286125" cy="2162175"/>
            </a:xfrm>
            <a:prstGeom prst="rect">
              <a:avLst/>
            </a:prstGeom>
          </p:spPr>
        </p:pic>
        <p:sp>
          <p:nvSpPr>
            <p:cNvPr id="148" name="TextBox 147"/>
            <p:cNvSpPr txBox="1"/>
            <p:nvPr/>
          </p:nvSpPr>
          <p:spPr>
            <a:xfrm>
              <a:off x="8544366" y="4806514"/>
              <a:ext cx="22717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해당 아이템은 </a:t>
              </a:r>
              <a:r>
                <a:rPr lang="ko-KR" altLang="en-US" sz="1000" smtClean="0"/>
                <a:t>모두 판매되었습니다</a:t>
              </a:r>
              <a:r>
                <a:rPr lang="en-US" altLang="ko-KR" sz="1000" dirty="0" smtClean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3068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18" y="0"/>
            <a:ext cx="9165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53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63330" y="926792"/>
            <a:ext cx="5535827" cy="1396278"/>
            <a:chOff x="3163330" y="926792"/>
            <a:chExt cx="5535827" cy="139627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3" t="25826" r="22047" b="66366"/>
            <a:stretch/>
          </p:blipFill>
          <p:spPr>
            <a:xfrm>
              <a:off x="3163330" y="1771134"/>
              <a:ext cx="5494638" cy="535461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244049" y="1807904"/>
              <a:ext cx="5455108" cy="51516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 설명선 4"/>
            <p:cNvSpPr/>
            <p:nvPr/>
          </p:nvSpPr>
          <p:spPr>
            <a:xfrm>
              <a:off x="5261344" y="926792"/>
              <a:ext cx="1816769" cy="605597"/>
            </a:xfrm>
            <a:prstGeom prst="wedgeRectCallout">
              <a:avLst>
                <a:gd name="adj1" fmla="val -29517"/>
                <a:gd name="adj2" fmla="val 9975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아이템 이름</a:t>
              </a:r>
              <a:r>
                <a:rPr lang="en-US" altLang="ko-KR" sz="900" dirty="0" smtClean="0"/>
                <a:t>, </a:t>
              </a:r>
              <a:r>
                <a:rPr lang="en-US" altLang="ko-KR" sz="900" dirty="0" err="1" smtClean="0"/>
                <a:t>GoodsID</a:t>
              </a:r>
              <a:r>
                <a:rPr lang="en-US" altLang="ko-KR" sz="900" dirty="0" smtClean="0"/>
                <a:t>, </a:t>
              </a:r>
              <a:r>
                <a:rPr lang="en-US" altLang="ko-KR" sz="900" dirty="0" err="1" smtClean="0"/>
                <a:t>ItemID</a:t>
              </a:r>
              <a:r>
                <a:rPr lang="en-US" altLang="ko-KR" sz="900" dirty="0" smtClean="0"/>
                <a:t>, </a:t>
              </a:r>
              <a:r>
                <a:rPr lang="en-US" altLang="ko-KR" sz="900" dirty="0" err="1" smtClean="0"/>
                <a:t>ProductID</a:t>
              </a:r>
              <a:r>
                <a:rPr lang="ko-KR" altLang="en-US" sz="900" smtClean="0"/>
                <a:t>를 입력한 뒤 </a:t>
              </a:r>
              <a:r>
                <a:rPr lang="en-US" altLang="ko-KR" sz="900" dirty="0" smtClean="0"/>
                <a:t>Search </a:t>
              </a:r>
              <a:r>
                <a:rPr lang="ko-KR" altLang="en-US" sz="900" smtClean="0"/>
                <a:t>버튼을 클릭하여 아이템 검색</a:t>
              </a:r>
              <a:endParaRPr lang="ko-KR" altLang="en-US" sz="9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689139" y="3092664"/>
            <a:ext cx="6896100" cy="3209925"/>
            <a:chOff x="2689139" y="3092664"/>
            <a:chExt cx="6896100" cy="320992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139" y="3092664"/>
              <a:ext cx="6896100" cy="3209925"/>
            </a:xfrm>
            <a:prstGeom prst="rect">
              <a:avLst/>
            </a:prstGeom>
          </p:spPr>
        </p:pic>
        <p:sp>
          <p:nvSpPr>
            <p:cNvPr id="7" name="사각형 설명선 6"/>
            <p:cNvSpPr/>
            <p:nvPr/>
          </p:nvSpPr>
          <p:spPr>
            <a:xfrm>
              <a:off x="6293709" y="3459892"/>
              <a:ext cx="683740" cy="294846"/>
            </a:xfrm>
            <a:prstGeom prst="wedgeRectCallou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성별</a:t>
              </a:r>
              <a:endParaRPr lang="ko-KR" altLang="en-US" sz="1000" dirty="0"/>
            </a:p>
          </p:txBody>
        </p:sp>
        <p:sp>
          <p:nvSpPr>
            <p:cNvPr id="8" name="사각형 설명선 7"/>
            <p:cNvSpPr/>
            <p:nvPr/>
          </p:nvSpPr>
          <p:spPr>
            <a:xfrm>
              <a:off x="7455243" y="3754738"/>
              <a:ext cx="826101" cy="294846"/>
            </a:xfrm>
            <a:prstGeom prst="wedgeRectCallou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ProductID</a:t>
              </a:r>
              <a:endParaRPr lang="ko-KR" altLang="en-US" sz="1000" dirty="0"/>
            </a:p>
          </p:txBody>
        </p:sp>
        <p:sp>
          <p:nvSpPr>
            <p:cNvPr id="9" name="사각형 설명선 8"/>
            <p:cNvSpPr/>
            <p:nvPr/>
          </p:nvSpPr>
          <p:spPr>
            <a:xfrm>
              <a:off x="5467608" y="4376909"/>
              <a:ext cx="1205041" cy="294846"/>
            </a:xfrm>
            <a:prstGeom prst="wedgeRectCallout">
              <a:avLst>
                <a:gd name="adj1" fmla="val -65224"/>
                <a:gd name="adj2" fmla="val 20591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/>
                <a:t>아이템 기간</a:t>
              </a:r>
              <a:r>
                <a:rPr lang="en-US" altLang="ko-KR" sz="1000" dirty="0" smtClean="0"/>
                <a:t>/</a:t>
              </a:r>
              <a:r>
                <a:rPr lang="ko-KR" altLang="en-US" sz="1000" smtClean="0"/>
                <a:t>횟수</a:t>
              </a:r>
              <a:endParaRPr lang="ko-KR" altLang="en-US" sz="1000" dirty="0"/>
            </a:p>
          </p:txBody>
        </p:sp>
        <p:sp>
          <p:nvSpPr>
            <p:cNvPr id="10" name="사각형 설명선 9"/>
            <p:cNvSpPr/>
            <p:nvPr/>
          </p:nvSpPr>
          <p:spPr>
            <a:xfrm>
              <a:off x="6475592" y="4671755"/>
              <a:ext cx="1292689" cy="294846"/>
            </a:xfrm>
            <a:prstGeom prst="wedgeRectCallout">
              <a:avLst>
                <a:gd name="adj1" fmla="val -65224"/>
                <a:gd name="adj2" fmla="val 20591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/>
                <a:t>할인률</a:t>
              </a:r>
              <a:endParaRPr lang="ko-KR" altLang="en-US" sz="1000" dirty="0"/>
            </a:p>
          </p:txBody>
        </p:sp>
        <p:sp>
          <p:nvSpPr>
            <p:cNvPr id="11" name="사각형 설명선 10"/>
            <p:cNvSpPr/>
            <p:nvPr/>
          </p:nvSpPr>
          <p:spPr>
            <a:xfrm>
              <a:off x="6475592" y="4996506"/>
              <a:ext cx="1292689" cy="294846"/>
            </a:xfrm>
            <a:prstGeom prst="wedgeRectCallout">
              <a:avLst>
                <a:gd name="adj1" fmla="val -65224"/>
                <a:gd name="adj2" fmla="val 20591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1+N </a:t>
              </a:r>
              <a:r>
                <a:rPr lang="ko-KR" altLang="en-US" sz="1000" smtClean="0"/>
                <a:t>여부 및 개수</a:t>
              </a:r>
              <a:endParaRPr lang="ko-KR" altLang="en-US" sz="1000" dirty="0"/>
            </a:p>
          </p:txBody>
        </p:sp>
        <p:sp>
          <p:nvSpPr>
            <p:cNvPr id="12" name="사각형 설명선 11"/>
            <p:cNvSpPr/>
            <p:nvPr/>
          </p:nvSpPr>
          <p:spPr>
            <a:xfrm>
              <a:off x="6475591" y="5333829"/>
              <a:ext cx="1292689" cy="294846"/>
            </a:xfrm>
            <a:prstGeom prst="wedgeRectCallout">
              <a:avLst>
                <a:gd name="adj1" fmla="val -65224"/>
                <a:gd name="adj2" fmla="val 20591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한정 판매 개수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054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1471" y="966197"/>
            <a:ext cx="10842026" cy="3871162"/>
            <a:chOff x="81471" y="966197"/>
            <a:chExt cx="10842026" cy="387116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71" y="966198"/>
              <a:ext cx="5389360" cy="3871161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9888" y="966197"/>
              <a:ext cx="5173609" cy="3871161"/>
            </a:xfrm>
            <a:prstGeom prst="rect">
              <a:avLst/>
            </a:prstGeom>
          </p:spPr>
        </p:pic>
        <p:sp>
          <p:nvSpPr>
            <p:cNvPr id="6" name="오른쪽 화살표 5"/>
            <p:cNvSpPr/>
            <p:nvPr/>
          </p:nvSpPr>
          <p:spPr>
            <a:xfrm>
              <a:off x="5121156" y="2659461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7005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126983" y="765672"/>
            <a:ext cx="6521126" cy="4684105"/>
            <a:chOff x="2126983" y="765672"/>
            <a:chExt cx="6521126" cy="468410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983" y="765672"/>
              <a:ext cx="6521126" cy="4684105"/>
            </a:xfrm>
            <a:prstGeom prst="rect">
              <a:avLst/>
            </a:prstGeom>
          </p:spPr>
        </p:pic>
        <p:sp>
          <p:nvSpPr>
            <p:cNvPr id="5" name="사각형 설명선 4"/>
            <p:cNvSpPr/>
            <p:nvPr/>
          </p:nvSpPr>
          <p:spPr>
            <a:xfrm>
              <a:off x="4671505" y="1494996"/>
              <a:ext cx="1292689" cy="294846"/>
            </a:xfrm>
            <a:prstGeom prst="wedgeRectCallout">
              <a:avLst>
                <a:gd name="adj1" fmla="val -65224"/>
                <a:gd name="adj2" fmla="val 20591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/>
                <a:t>시간을 찾아서 검색</a:t>
              </a:r>
              <a:endParaRPr lang="ko-KR" altLang="en-US" sz="1000" dirty="0"/>
            </a:p>
          </p:txBody>
        </p:sp>
        <p:sp>
          <p:nvSpPr>
            <p:cNvPr id="6" name="사각형 설명선 5"/>
            <p:cNvSpPr/>
            <p:nvPr/>
          </p:nvSpPr>
          <p:spPr>
            <a:xfrm>
              <a:off x="3711797" y="2026337"/>
              <a:ext cx="1292689" cy="294846"/>
            </a:xfrm>
            <a:prstGeom prst="wedgeRectCallout">
              <a:avLst>
                <a:gd name="adj1" fmla="val -65224"/>
                <a:gd name="adj2" fmla="val 20591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/>
                <a:t>샾</a:t>
              </a:r>
              <a:r>
                <a:rPr lang="ko-KR" altLang="en-US" sz="1000" dirty="0" smtClean="0"/>
                <a:t> 아이디</a:t>
              </a:r>
              <a:endParaRPr lang="ko-KR" altLang="en-US" sz="1000" dirty="0"/>
            </a:p>
          </p:txBody>
        </p:sp>
        <p:sp>
          <p:nvSpPr>
            <p:cNvPr id="7" name="사각형 설명선 6"/>
            <p:cNvSpPr/>
            <p:nvPr/>
          </p:nvSpPr>
          <p:spPr>
            <a:xfrm>
              <a:off x="5174013" y="2371743"/>
              <a:ext cx="1292689" cy="294846"/>
            </a:xfrm>
            <a:prstGeom prst="wedgeRectCallout">
              <a:avLst>
                <a:gd name="adj1" fmla="val -65224"/>
                <a:gd name="adj2" fmla="val 20591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err="1" smtClean="0"/>
                <a:t>샾</a:t>
              </a:r>
              <a:r>
                <a:rPr lang="ko-KR" altLang="en-US" sz="1000" dirty="0" smtClean="0"/>
                <a:t> 메시지</a:t>
              </a:r>
              <a:endParaRPr lang="ko-KR" altLang="en-US" sz="1000" dirty="0"/>
            </a:p>
          </p:txBody>
        </p:sp>
        <p:sp>
          <p:nvSpPr>
            <p:cNvPr id="8" name="사각형 설명선 7"/>
            <p:cNvSpPr/>
            <p:nvPr/>
          </p:nvSpPr>
          <p:spPr>
            <a:xfrm>
              <a:off x="3563516" y="2755661"/>
              <a:ext cx="1292689" cy="294846"/>
            </a:xfrm>
            <a:prstGeom prst="wedgeRectCallout">
              <a:avLst>
                <a:gd name="adj1" fmla="val -58214"/>
                <a:gd name="adj2" fmla="val -54846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알람</a:t>
              </a:r>
              <a:r>
                <a:rPr lang="ko-KR" altLang="en-US" sz="1000" dirty="0" smtClean="0"/>
                <a:t> 기간</a:t>
              </a:r>
              <a:endParaRPr lang="ko-KR" altLang="en-US" sz="1000" dirty="0"/>
            </a:p>
          </p:txBody>
        </p:sp>
        <p:sp>
          <p:nvSpPr>
            <p:cNvPr id="9" name="사각형 설명선 8"/>
            <p:cNvSpPr/>
            <p:nvPr/>
          </p:nvSpPr>
          <p:spPr>
            <a:xfrm>
              <a:off x="2513192" y="3078549"/>
              <a:ext cx="1292689" cy="294846"/>
            </a:xfrm>
            <a:prstGeom prst="wedgeRectCallout">
              <a:avLst>
                <a:gd name="adj1" fmla="val -26351"/>
                <a:gd name="adj2" fmla="val -110725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확인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93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334"/>
            <a:ext cx="12192000" cy="639148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594" y="598320"/>
            <a:ext cx="995362" cy="1882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" t="5864" r="90547" b="222"/>
          <a:stretch/>
        </p:blipFill>
        <p:spPr>
          <a:xfrm>
            <a:off x="14288" y="607844"/>
            <a:ext cx="1135062" cy="60025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7" t="32564" r="31250" b="29733"/>
          <a:stretch/>
        </p:blipFill>
        <p:spPr>
          <a:xfrm>
            <a:off x="1163638" y="786520"/>
            <a:ext cx="7200900" cy="240982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383587" y="1587711"/>
            <a:ext cx="907653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Search</a:t>
            </a:r>
            <a:endParaRPr lang="ko-KR" altLang="en-US" sz="1100"/>
          </a:p>
        </p:txBody>
      </p:sp>
      <p:sp>
        <p:nvSpPr>
          <p:cNvPr id="19" name="직사각형 18"/>
          <p:cNvSpPr/>
          <p:nvPr/>
        </p:nvSpPr>
        <p:spPr>
          <a:xfrm>
            <a:off x="2671369" y="1587711"/>
            <a:ext cx="1683642" cy="314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1193205" y="786520"/>
            <a:ext cx="105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 : 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676659" y="814023"/>
            <a:ext cx="1292346" cy="314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Server 1</a:t>
            </a:r>
            <a:endParaRPr lang="ko-KR" altLang="en-US" sz="1100" dirty="0"/>
          </a:p>
        </p:txBody>
      </p:sp>
      <p:sp>
        <p:nvSpPr>
          <p:cNvPr id="23" name="이등변 삼각형 22"/>
          <p:cNvSpPr/>
          <p:nvPr/>
        </p:nvSpPr>
        <p:spPr>
          <a:xfrm rot="10800000">
            <a:off x="3724275" y="893790"/>
            <a:ext cx="179558" cy="154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193205" y="118061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 : 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676659" y="1208115"/>
            <a:ext cx="1692640" cy="314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2017-05-09 00:00:00</a:t>
            </a:r>
            <a:endParaRPr lang="ko-KR" alt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1193205" y="1560207"/>
            <a:ext cx="86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Item : 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764088" y="1208114"/>
            <a:ext cx="1692640" cy="314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2017-06-8 12:24:10</a:t>
            </a:r>
            <a:endParaRPr lang="ko-KR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4383587" y="11806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~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288" y="786520"/>
            <a:ext cx="73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Event </a:t>
            </a:r>
            <a:r>
              <a:rPr lang="en-US" altLang="ko-KR" sz="1000" dirty="0" err="1" smtClean="0"/>
              <a:t>Init</a:t>
            </a:r>
            <a:endParaRPr lang="ko-KR" altLang="en-US" sz="1000"/>
          </a:p>
        </p:txBody>
      </p:sp>
      <p:sp>
        <p:nvSpPr>
          <p:cNvPr id="35" name="TextBox 34"/>
          <p:cNvSpPr txBox="1"/>
          <p:nvPr/>
        </p:nvSpPr>
        <p:spPr>
          <a:xfrm>
            <a:off x="14288" y="1048580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Event Modify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10850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70757" y="1795856"/>
            <a:ext cx="8056984" cy="4505884"/>
            <a:chOff x="1770757" y="1795856"/>
            <a:chExt cx="8056984" cy="4505884"/>
          </a:xfrm>
        </p:grpSpPr>
        <p:sp>
          <p:nvSpPr>
            <p:cNvPr id="31" name="직사각형 30"/>
            <p:cNvSpPr/>
            <p:nvPr/>
          </p:nvSpPr>
          <p:spPr>
            <a:xfrm>
              <a:off x="1770757" y="1795856"/>
              <a:ext cx="8056984" cy="450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ko-KR" altLang="en-US" sz="900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8831781" y="5880014"/>
              <a:ext cx="907653" cy="314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Confirm</a:t>
              </a:r>
              <a:endParaRPr lang="ko-KR" altLang="en-US" sz="110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293127" y="1993778"/>
              <a:ext cx="1443809" cy="2806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/>
                <a:t>GoodsID</a:t>
              </a:r>
              <a:endParaRPr lang="ko-KR" altLang="en-US" sz="9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31985" y="1993777"/>
              <a:ext cx="2011798" cy="2781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/>
                <a:t>ItemName</a:t>
              </a:r>
              <a:endParaRPr lang="ko-KR" altLang="en-US" sz="90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182025" y="1993778"/>
              <a:ext cx="529807" cy="2781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1+N</a:t>
              </a:r>
              <a:endParaRPr lang="ko-KR" altLang="en-US" sz="9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93127" y="2273035"/>
              <a:ext cx="1443809" cy="352141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900" dirty="0" smtClean="0"/>
                <a:t>110900200000004001</a:t>
              </a:r>
            </a:p>
            <a:p>
              <a:r>
                <a:rPr lang="en-US" altLang="ko-KR" sz="900" dirty="0" smtClean="0"/>
                <a:t>110900200000004002 110900200000004003 110900200000004004 010100200000004003 010100200000004003</a:t>
              </a:r>
              <a:endParaRPr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31985" y="2273915"/>
              <a:ext cx="2011798" cy="351728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900" dirty="0" err="1" smtClean="0"/>
                <a:t>쥬얼리</a:t>
              </a:r>
              <a:r>
                <a:rPr lang="ko-KR" altLang="en-US" sz="900" dirty="0" smtClean="0"/>
                <a:t> </a:t>
              </a:r>
              <a:r>
                <a:rPr lang="ko-KR" altLang="en-US" sz="900" dirty="0" err="1" smtClean="0"/>
                <a:t>달링</a:t>
              </a:r>
              <a:r>
                <a:rPr lang="ko-KR" altLang="en-US" sz="900" dirty="0" smtClean="0"/>
                <a:t> </a:t>
              </a:r>
              <a:r>
                <a:rPr lang="ko-KR" altLang="en-US" sz="900" dirty="0" err="1" smtClean="0"/>
                <a:t>배찌</a:t>
              </a:r>
              <a:r>
                <a:rPr lang="ko-KR" altLang="en-US" sz="900" dirty="0" smtClean="0"/>
                <a:t> </a:t>
              </a:r>
              <a:r>
                <a:rPr lang="en-US" altLang="ko-KR" sz="900" dirty="0" smtClean="0"/>
                <a:t>- </a:t>
              </a:r>
              <a:r>
                <a:rPr lang="ko-KR" altLang="en-US" sz="900" smtClean="0"/>
                <a:t>네이비블루 </a:t>
              </a:r>
              <a:r>
                <a:rPr lang="en-US" altLang="ko-KR" sz="900" dirty="0" smtClean="0"/>
                <a:t>(F)</a:t>
              </a:r>
            </a:p>
            <a:p>
              <a:r>
                <a:rPr lang="ko-KR" altLang="en-US" sz="900" dirty="0" err="1" smtClean="0"/>
                <a:t>쥬얼리</a:t>
              </a:r>
              <a:r>
                <a:rPr lang="ko-KR" altLang="en-US" sz="900" dirty="0" smtClean="0"/>
                <a:t> </a:t>
              </a:r>
              <a:r>
                <a:rPr lang="ko-KR" altLang="en-US" sz="900" dirty="0" err="1" smtClean="0"/>
                <a:t>달링</a:t>
              </a:r>
              <a:r>
                <a:rPr lang="ko-KR" altLang="en-US" sz="900" dirty="0" smtClean="0"/>
                <a:t> </a:t>
              </a:r>
              <a:r>
                <a:rPr lang="ko-KR" altLang="en-US" sz="900" dirty="0" err="1" smtClean="0"/>
                <a:t>배찌</a:t>
              </a:r>
              <a:r>
                <a:rPr lang="ko-KR" altLang="en-US" sz="900" dirty="0" smtClean="0"/>
                <a:t> </a:t>
              </a:r>
              <a:r>
                <a:rPr lang="en-US" altLang="ko-KR" sz="900" dirty="0" smtClean="0"/>
                <a:t>- </a:t>
              </a:r>
              <a:r>
                <a:rPr lang="ko-KR" altLang="en-US" sz="900" smtClean="0"/>
                <a:t>네이비블루 </a:t>
              </a:r>
              <a:r>
                <a:rPr lang="en-US" altLang="ko-KR" sz="900" dirty="0" smtClean="0"/>
                <a:t>(F) </a:t>
              </a:r>
              <a:r>
                <a:rPr lang="ko-KR" altLang="en-US" sz="900" smtClean="0"/>
                <a:t>쥬얼리 달링 배찌 </a:t>
              </a:r>
              <a:r>
                <a:rPr lang="en-US" altLang="ko-KR" sz="900" dirty="0" smtClean="0"/>
                <a:t>- </a:t>
              </a:r>
              <a:r>
                <a:rPr lang="ko-KR" altLang="en-US" sz="900" smtClean="0"/>
                <a:t>네이비블루 </a:t>
              </a:r>
              <a:r>
                <a:rPr lang="en-US" altLang="ko-KR" sz="900" dirty="0" smtClean="0"/>
                <a:t>(F) </a:t>
              </a:r>
              <a:r>
                <a:rPr lang="ko-KR" altLang="en-US" sz="900" smtClean="0"/>
                <a:t>쥬얼리 달링 배찌 </a:t>
              </a:r>
              <a:r>
                <a:rPr lang="en-US" altLang="ko-KR" sz="900" dirty="0" smtClean="0"/>
                <a:t>- </a:t>
              </a:r>
              <a:r>
                <a:rPr lang="ko-KR" altLang="en-US" sz="900" smtClean="0"/>
                <a:t>네이비블루 </a:t>
              </a:r>
              <a:r>
                <a:rPr lang="en-US" altLang="ko-KR" sz="900" dirty="0" smtClean="0"/>
                <a:t>(F) </a:t>
              </a:r>
              <a:r>
                <a:rPr lang="ko-KR" altLang="en-US" sz="900" smtClean="0"/>
                <a:t>쥬얼리 달링 배찌 </a:t>
              </a:r>
              <a:r>
                <a:rPr lang="en-US" altLang="ko-KR" sz="900" dirty="0" smtClean="0"/>
                <a:t>- </a:t>
              </a:r>
              <a:r>
                <a:rPr lang="ko-KR" altLang="en-US" sz="900" smtClean="0"/>
                <a:t>네이비블루 </a:t>
              </a:r>
              <a:r>
                <a:rPr lang="en-US" altLang="ko-KR" sz="900" dirty="0" smtClean="0"/>
                <a:t>(F) </a:t>
              </a:r>
              <a:r>
                <a:rPr lang="ko-KR" altLang="en-US" sz="900" smtClean="0"/>
                <a:t>쥬얼리 달링 배찌 </a:t>
              </a:r>
              <a:r>
                <a:rPr lang="en-US" altLang="ko-KR" sz="900" dirty="0" smtClean="0"/>
                <a:t>- </a:t>
              </a:r>
              <a:r>
                <a:rPr lang="ko-KR" altLang="en-US" sz="900" smtClean="0"/>
                <a:t>네이비블루 </a:t>
              </a:r>
              <a:r>
                <a:rPr lang="en-US" altLang="ko-KR" sz="900" dirty="0" smtClean="0"/>
                <a:t>(F)</a:t>
              </a:r>
              <a:endParaRPr lang="ko-KR" altLang="en-US" sz="9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82026" y="2271912"/>
              <a:ext cx="525155" cy="35211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altLang="ko-KR" sz="900" dirty="0" smtClean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324995" y="1993778"/>
              <a:ext cx="658469" cy="2781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Discount</a:t>
              </a:r>
              <a:endParaRPr lang="ko-KR" altLang="en-US" sz="9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320656" y="2271912"/>
              <a:ext cx="658469" cy="35211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smtClean="0"/>
                <a:t>0.00%</a:t>
              </a:r>
            </a:p>
            <a:p>
              <a:pPr algn="ctr"/>
              <a:r>
                <a:rPr lang="en-US" altLang="ko-KR" sz="900" dirty="0" smtClean="0"/>
                <a:t>0.00%</a:t>
              </a:r>
            </a:p>
            <a:p>
              <a:pPr algn="ctr"/>
              <a:r>
                <a:rPr lang="en-US" altLang="ko-KR" sz="900" dirty="0" smtClean="0"/>
                <a:t>0.00%</a:t>
              </a:r>
            </a:p>
            <a:p>
              <a:pPr algn="ctr"/>
              <a:r>
                <a:rPr lang="en-US" altLang="ko-KR" sz="900" dirty="0" smtClean="0"/>
                <a:t>0.00%</a:t>
              </a:r>
            </a:p>
            <a:p>
              <a:pPr algn="ctr"/>
              <a:r>
                <a:rPr lang="en-US" altLang="ko-KR" sz="900" dirty="0" smtClean="0"/>
                <a:t>0.00%</a:t>
              </a:r>
            </a:p>
            <a:p>
              <a:pPr algn="ctr"/>
              <a:r>
                <a:rPr lang="en-US" altLang="ko-KR" sz="900" dirty="0" smtClean="0"/>
                <a:t>0.00%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981079" y="2268637"/>
              <a:ext cx="651263" cy="35211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altLang="ko-KR" sz="900" dirty="0" smtClean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981079" y="1993217"/>
              <a:ext cx="651263" cy="2754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count</a:t>
              </a:r>
              <a:endParaRPr lang="ko-KR" altLang="en-US" sz="90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42861" y="1993217"/>
              <a:ext cx="427827" cy="2806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Date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742861" y="2272474"/>
              <a:ext cx="427827" cy="352141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smtClean="0"/>
                <a:t>1</a:t>
              </a:r>
            </a:p>
            <a:p>
              <a:pPr algn="ctr"/>
              <a:r>
                <a:rPr lang="en-US" altLang="ko-KR" sz="900" dirty="0" smtClean="0"/>
                <a:t>7</a:t>
              </a:r>
            </a:p>
            <a:p>
              <a:pPr algn="ctr"/>
              <a:r>
                <a:rPr lang="en-US" altLang="ko-KR" sz="900" dirty="0" smtClean="0"/>
                <a:t>30</a:t>
              </a:r>
            </a:p>
            <a:p>
              <a:pPr algn="ctr"/>
              <a:r>
                <a:rPr lang="en-US" altLang="ko-KR" sz="900" dirty="0" smtClean="0"/>
                <a:t>365</a:t>
              </a:r>
            </a:p>
            <a:p>
              <a:pPr algn="ctr"/>
              <a:r>
                <a:rPr lang="en-US" altLang="ko-KR" sz="900" dirty="0" smtClean="0"/>
                <a:t>30</a:t>
              </a:r>
            </a:p>
            <a:p>
              <a:pPr algn="ctr"/>
              <a:r>
                <a:rPr lang="en-US" altLang="ko-KR" sz="900" dirty="0" smtClean="0"/>
                <a:t>30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864968" y="1998352"/>
              <a:ext cx="427827" cy="2806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864968" y="2277609"/>
              <a:ext cx="427827" cy="352141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altLang="ko-KR" sz="900" dirty="0" smtClean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968302" y="2322327"/>
              <a:ext cx="177036" cy="1161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968302" y="2457274"/>
              <a:ext cx="177036" cy="1161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968302" y="2592221"/>
              <a:ext cx="177036" cy="1161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68302" y="2725082"/>
              <a:ext cx="177036" cy="1161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968302" y="2867208"/>
              <a:ext cx="177036" cy="1161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968302" y="3000069"/>
              <a:ext cx="177036" cy="1161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310130" y="1990503"/>
              <a:ext cx="1006187" cy="2781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Price</a:t>
              </a:r>
            </a:p>
            <a:p>
              <a:pPr algn="ctr"/>
              <a:r>
                <a:rPr lang="en-US" altLang="ko-KR" sz="900" dirty="0" smtClean="0"/>
                <a:t>(</a:t>
              </a:r>
              <a:r>
                <a:rPr lang="en-US" altLang="ko-KR" sz="900" dirty="0" err="1" smtClean="0"/>
                <a:t>DiscountPrice</a:t>
              </a:r>
              <a:r>
                <a:rPr lang="en-US" altLang="ko-KR" sz="900" dirty="0" smtClean="0"/>
                <a:t>)</a:t>
              </a:r>
              <a:endParaRPr lang="ko-KR" altLang="en-US" sz="90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305791" y="2268637"/>
              <a:ext cx="1006187" cy="35211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smtClean="0"/>
                <a:t>100 (100)</a:t>
              </a:r>
            </a:p>
            <a:p>
              <a:pPr algn="ctr"/>
              <a:r>
                <a:rPr lang="en-US" altLang="ko-KR" sz="900" dirty="0" smtClean="0"/>
                <a:t>200 (200)</a:t>
              </a:r>
            </a:p>
            <a:p>
              <a:pPr algn="ctr"/>
              <a:r>
                <a:rPr lang="en-US" altLang="ko-KR" sz="900" dirty="0" smtClean="0"/>
                <a:t>400 (400)</a:t>
              </a:r>
            </a:p>
            <a:p>
              <a:pPr algn="ctr"/>
              <a:r>
                <a:rPr lang="en-US" altLang="ko-KR" sz="900" dirty="0" smtClean="0"/>
                <a:t>600 (600)</a:t>
              </a:r>
            </a:p>
            <a:p>
              <a:pPr algn="ctr"/>
              <a:r>
                <a:rPr lang="en-US" altLang="ko-KR" sz="900" dirty="0" smtClean="0"/>
                <a:t>10 (10)</a:t>
              </a:r>
            </a:p>
            <a:p>
              <a:pPr algn="ctr"/>
              <a:r>
                <a:rPr lang="en-US" altLang="ko-KR" sz="900" dirty="0" smtClean="0"/>
                <a:t>8 (8)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06994" y="1993777"/>
              <a:ext cx="607787" cy="2781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Price</a:t>
              </a:r>
            </a:p>
            <a:p>
              <a:pPr algn="ctr"/>
              <a:r>
                <a:rPr lang="en-US" altLang="ko-KR" sz="900" dirty="0" smtClean="0"/>
                <a:t>Type</a:t>
              </a:r>
              <a:endParaRPr lang="ko-KR" altLang="en-US" sz="90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02655" y="2271911"/>
              <a:ext cx="607787" cy="35211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smtClean="0"/>
                <a:t>Cash</a:t>
              </a:r>
            </a:p>
            <a:p>
              <a:pPr algn="ctr"/>
              <a:r>
                <a:rPr lang="en-US" altLang="ko-KR" sz="900" dirty="0" smtClean="0"/>
                <a:t>Cash</a:t>
              </a:r>
            </a:p>
            <a:p>
              <a:pPr algn="ctr"/>
              <a:r>
                <a:rPr lang="en-US" altLang="ko-KR" sz="900" dirty="0" smtClean="0"/>
                <a:t>Cash</a:t>
              </a:r>
            </a:p>
            <a:p>
              <a:pPr algn="ctr"/>
              <a:r>
                <a:rPr lang="en-US" altLang="ko-KR" sz="900" dirty="0" smtClean="0"/>
                <a:t>Cash</a:t>
              </a:r>
            </a:p>
            <a:p>
              <a:pPr algn="ctr"/>
              <a:r>
                <a:rPr lang="en-US" altLang="ko-KR" sz="900" dirty="0" smtClean="0"/>
                <a:t>Candy</a:t>
              </a:r>
            </a:p>
            <a:p>
              <a:pPr algn="ctr"/>
              <a:r>
                <a:rPr lang="en-US" altLang="ko-KR" sz="900" dirty="0" smtClean="0"/>
                <a:t>Candy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864968" y="5880013"/>
              <a:ext cx="907653" cy="314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Cancel</a:t>
              </a:r>
              <a:endParaRPr lang="ko-KR" altLang="en-US" sz="110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81127" y="2079904"/>
              <a:ext cx="177036" cy="1161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629112" y="1998351"/>
              <a:ext cx="126105" cy="37914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altLang="ko-KR" sz="900" dirty="0" smtClean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629113" y="1998350"/>
              <a:ext cx="110321" cy="3655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6969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70757" y="1795856"/>
            <a:ext cx="8056984" cy="4505884"/>
            <a:chOff x="1770757" y="1795856"/>
            <a:chExt cx="8056984" cy="4505884"/>
          </a:xfrm>
        </p:grpSpPr>
        <p:sp>
          <p:nvSpPr>
            <p:cNvPr id="31" name="직사각형 30"/>
            <p:cNvSpPr/>
            <p:nvPr/>
          </p:nvSpPr>
          <p:spPr>
            <a:xfrm>
              <a:off x="1770757" y="1795856"/>
              <a:ext cx="8056984" cy="450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ko-KR" altLang="en-US" sz="900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8831781" y="5880014"/>
              <a:ext cx="907653" cy="314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Confirm</a:t>
              </a:r>
              <a:endParaRPr lang="ko-KR" altLang="en-US" sz="110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293127" y="1993778"/>
              <a:ext cx="1443809" cy="2806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/>
                <a:t>GoodsID</a:t>
              </a:r>
              <a:endParaRPr lang="ko-KR" altLang="en-US" sz="9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31985" y="1993777"/>
              <a:ext cx="2011798" cy="2781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/>
                <a:t>ItemName</a:t>
              </a:r>
              <a:endParaRPr lang="ko-KR" altLang="en-US" sz="90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182025" y="1993778"/>
              <a:ext cx="529807" cy="2781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1+N</a:t>
              </a:r>
              <a:endParaRPr lang="ko-KR" altLang="en-US" sz="9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93127" y="2273035"/>
              <a:ext cx="1443809" cy="352141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900" dirty="0" smtClean="0"/>
                <a:t>110900200000004001</a:t>
              </a:r>
            </a:p>
            <a:p>
              <a:r>
                <a:rPr lang="en-US" altLang="ko-KR" sz="900" dirty="0" smtClean="0"/>
                <a:t>110900200000004002 110900200000004003 110900200000004004 010100200000004003 010100200000004003</a:t>
              </a:r>
              <a:endParaRPr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31985" y="2273915"/>
              <a:ext cx="2011798" cy="351728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900" dirty="0" err="1" smtClean="0"/>
                <a:t>쥬얼리</a:t>
              </a:r>
              <a:r>
                <a:rPr lang="ko-KR" altLang="en-US" sz="900" dirty="0" smtClean="0"/>
                <a:t> </a:t>
              </a:r>
              <a:r>
                <a:rPr lang="ko-KR" altLang="en-US" sz="900" dirty="0" err="1" smtClean="0"/>
                <a:t>달링</a:t>
              </a:r>
              <a:r>
                <a:rPr lang="ko-KR" altLang="en-US" sz="900" dirty="0" smtClean="0"/>
                <a:t> </a:t>
              </a:r>
              <a:r>
                <a:rPr lang="ko-KR" altLang="en-US" sz="900" dirty="0" err="1" smtClean="0"/>
                <a:t>배찌</a:t>
              </a:r>
              <a:r>
                <a:rPr lang="ko-KR" altLang="en-US" sz="900" dirty="0" smtClean="0"/>
                <a:t> </a:t>
              </a:r>
              <a:r>
                <a:rPr lang="en-US" altLang="ko-KR" sz="900" dirty="0" smtClean="0"/>
                <a:t>- </a:t>
              </a:r>
              <a:r>
                <a:rPr lang="ko-KR" altLang="en-US" sz="900" smtClean="0"/>
                <a:t>네이비블루 </a:t>
              </a:r>
              <a:r>
                <a:rPr lang="en-US" altLang="ko-KR" sz="900" dirty="0" smtClean="0"/>
                <a:t>(F)</a:t>
              </a:r>
            </a:p>
            <a:p>
              <a:r>
                <a:rPr lang="ko-KR" altLang="en-US" sz="900" dirty="0" err="1" smtClean="0"/>
                <a:t>쥬얼리</a:t>
              </a:r>
              <a:r>
                <a:rPr lang="ko-KR" altLang="en-US" sz="900" dirty="0" smtClean="0"/>
                <a:t> </a:t>
              </a:r>
              <a:r>
                <a:rPr lang="ko-KR" altLang="en-US" sz="900" dirty="0" err="1" smtClean="0"/>
                <a:t>달링</a:t>
              </a:r>
              <a:r>
                <a:rPr lang="ko-KR" altLang="en-US" sz="900" dirty="0" smtClean="0"/>
                <a:t> </a:t>
              </a:r>
              <a:r>
                <a:rPr lang="ko-KR" altLang="en-US" sz="900" dirty="0" err="1" smtClean="0"/>
                <a:t>배찌</a:t>
              </a:r>
              <a:r>
                <a:rPr lang="ko-KR" altLang="en-US" sz="900" dirty="0" smtClean="0"/>
                <a:t> </a:t>
              </a:r>
              <a:r>
                <a:rPr lang="en-US" altLang="ko-KR" sz="900" dirty="0" smtClean="0"/>
                <a:t>- </a:t>
              </a:r>
              <a:r>
                <a:rPr lang="ko-KR" altLang="en-US" sz="900" smtClean="0"/>
                <a:t>네이비블루 </a:t>
              </a:r>
              <a:r>
                <a:rPr lang="en-US" altLang="ko-KR" sz="900" dirty="0" smtClean="0"/>
                <a:t>(F) </a:t>
              </a:r>
              <a:r>
                <a:rPr lang="ko-KR" altLang="en-US" sz="900" smtClean="0"/>
                <a:t>쥬얼리 달링 배찌 </a:t>
              </a:r>
              <a:r>
                <a:rPr lang="en-US" altLang="ko-KR" sz="900" dirty="0" smtClean="0"/>
                <a:t>- </a:t>
              </a:r>
              <a:r>
                <a:rPr lang="ko-KR" altLang="en-US" sz="900" smtClean="0"/>
                <a:t>네이비블루 </a:t>
              </a:r>
              <a:r>
                <a:rPr lang="en-US" altLang="ko-KR" sz="900" dirty="0" smtClean="0"/>
                <a:t>(F) </a:t>
              </a:r>
              <a:r>
                <a:rPr lang="ko-KR" altLang="en-US" sz="900" smtClean="0"/>
                <a:t>쥬얼리 달링 배찌 </a:t>
              </a:r>
              <a:r>
                <a:rPr lang="en-US" altLang="ko-KR" sz="900" dirty="0" smtClean="0"/>
                <a:t>- </a:t>
              </a:r>
              <a:r>
                <a:rPr lang="ko-KR" altLang="en-US" sz="900" smtClean="0"/>
                <a:t>네이비블루 </a:t>
              </a:r>
              <a:r>
                <a:rPr lang="en-US" altLang="ko-KR" sz="900" dirty="0" smtClean="0"/>
                <a:t>(F) </a:t>
              </a:r>
              <a:r>
                <a:rPr lang="ko-KR" altLang="en-US" sz="900" smtClean="0"/>
                <a:t>쥬얼리 달링 배찌 </a:t>
              </a:r>
              <a:r>
                <a:rPr lang="en-US" altLang="ko-KR" sz="900" dirty="0" smtClean="0"/>
                <a:t>- </a:t>
              </a:r>
              <a:r>
                <a:rPr lang="ko-KR" altLang="en-US" sz="900" smtClean="0"/>
                <a:t>네이비블루 </a:t>
              </a:r>
              <a:r>
                <a:rPr lang="en-US" altLang="ko-KR" sz="900" dirty="0" smtClean="0"/>
                <a:t>(F) </a:t>
              </a:r>
              <a:r>
                <a:rPr lang="ko-KR" altLang="en-US" sz="900" smtClean="0"/>
                <a:t>쥬얼리 달링 배찌 </a:t>
              </a:r>
              <a:r>
                <a:rPr lang="en-US" altLang="ko-KR" sz="900" dirty="0" smtClean="0"/>
                <a:t>- </a:t>
              </a:r>
              <a:r>
                <a:rPr lang="ko-KR" altLang="en-US" sz="900" smtClean="0"/>
                <a:t>네이비블루 </a:t>
              </a:r>
              <a:r>
                <a:rPr lang="en-US" altLang="ko-KR" sz="900" dirty="0" smtClean="0"/>
                <a:t>(F)</a:t>
              </a:r>
              <a:endParaRPr lang="ko-KR" altLang="en-US" sz="9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82026" y="2271912"/>
              <a:ext cx="525155" cy="35211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altLang="ko-KR" sz="900" dirty="0" smtClean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324995" y="1993778"/>
              <a:ext cx="658469" cy="2781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Discount</a:t>
              </a:r>
              <a:endParaRPr lang="ko-KR" altLang="en-US" sz="9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320656" y="2271912"/>
              <a:ext cx="658469" cy="35211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smtClean="0"/>
                <a:t>0.00%</a:t>
              </a:r>
            </a:p>
            <a:p>
              <a:pPr algn="ctr"/>
              <a:r>
                <a:rPr lang="en-US" altLang="ko-KR" sz="900" dirty="0" smtClean="0"/>
                <a:t>0.00%</a:t>
              </a:r>
            </a:p>
            <a:p>
              <a:pPr algn="ctr"/>
              <a:r>
                <a:rPr lang="en-US" altLang="ko-KR" sz="900" dirty="0" smtClean="0"/>
                <a:t>0.00%</a:t>
              </a:r>
            </a:p>
            <a:p>
              <a:pPr algn="ctr"/>
              <a:r>
                <a:rPr lang="en-US" altLang="ko-KR" sz="900" dirty="0" smtClean="0"/>
                <a:t>0.00%</a:t>
              </a:r>
            </a:p>
            <a:p>
              <a:pPr algn="ctr"/>
              <a:r>
                <a:rPr lang="en-US" altLang="ko-KR" sz="900" dirty="0" smtClean="0"/>
                <a:t>0.00%</a:t>
              </a:r>
            </a:p>
            <a:p>
              <a:pPr algn="ctr"/>
              <a:r>
                <a:rPr lang="en-US" altLang="ko-KR" sz="900" dirty="0" smtClean="0"/>
                <a:t>0.00%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981079" y="2268637"/>
              <a:ext cx="651263" cy="35211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altLang="ko-KR" sz="900" dirty="0" smtClean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981079" y="1993217"/>
              <a:ext cx="651263" cy="2754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count</a:t>
              </a:r>
              <a:endParaRPr lang="ko-KR" altLang="en-US" sz="90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42861" y="1993217"/>
              <a:ext cx="427827" cy="2806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Date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742861" y="2272474"/>
              <a:ext cx="427827" cy="352141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smtClean="0"/>
                <a:t>1</a:t>
              </a:r>
            </a:p>
            <a:p>
              <a:pPr algn="ctr"/>
              <a:r>
                <a:rPr lang="en-US" altLang="ko-KR" sz="900" dirty="0" smtClean="0"/>
                <a:t>7</a:t>
              </a:r>
            </a:p>
            <a:p>
              <a:pPr algn="ctr"/>
              <a:r>
                <a:rPr lang="en-US" altLang="ko-KR" sz="900" dirty="0" smtClean="0"/>
                <a:t>30</a:t>
              </a:r>
            </a:p>
            <a:p>
              <a:pPr algn="ctr"/>
              <a:r>
                <a:rPr lang="en-US" altLang="ko-KR" sz="900" dirty="0" smtClean="0"/>
                <a:t>365</a:t>
              </a:r>
            </a:p>
            <a:p>
              <a:pPr algn="ctr"/>
              <a:r>
                <a:rPr lang="en-US" altLang="ko-KR" sz="900" dirty="0" smtClean="0"/>
                <a:t>30</a:t>
              </a:r>
            </a:p>
            <a:p>
              <a:pPr algn="ctr"/>
              <a:r>
                <a:rPr lang="en-US" altLang="ko-KR" sz="900" dirty="0" smtClean="0"/>
                <a:t>30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864968" y="1998352"/>
              <a:ext cx="427827" cy="2806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864968" y="2277609"/>
              <a:ext cx="427827" cy="352141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altLang="ko-KR" sz="900" dirty="0" smtClean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968302" y="2322327"/>
              <a:ext cx="177036" cy="1161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968302" y="2457274"/>
              <a:ext cx="177036" cy="1161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968302" y="2592221"/>
              <a:ext cx="177036" cy="1161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68302" y="2725082"/>
              <a:ext cx="177036" cy="1161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968302" y="2867208"/>
              <a:ext cx="177036" cy="1161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968302" y="3000069"/>
              <a:ext cx="177036" cy="1161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310130" y="1990503"/>
              <a:ext cx="1006187" cy="2781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Price</a:t>
              </a:r>
            </a:p>
            <a:p>
              <a:pPr algn="ctr"/>
              <a:r>
                <a:rPr lang="en-US" altLang="ko-KR" sz="900" dirty="0" smtClean="0"/>
                <a:t>(</a:t>
              </a:r>
              <a:r>
                <a:rPr lang="en-US" altLang="ko-KR" sz="900" dirty="0" err="1" smtClean="0"/>
                <a:t>DiscountPrice</a:t>
              </a:r>
              <a:r>
                <a:rPr lang="en-US" altLang="ko-KR" sz="900" dirty="0" smtClean="0"/>
                <a:t>)</a:t>
              </a:r>
              <a:endParaRPr lang="ko-KR" altLang="en-US" sz="90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305791" y="2268637"/>
              <a:ext cx="1006187" cy="35211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smtClean="0"/>
                <a:t>100 (100)</a:t>
              </a:r>
            </a:p>
            <a:p>
              <a:pPr algn="ctr"/>
              <a:r>
                <a:rPr lang="en-US" altLang="ko-KR" sz="900" dirty="0" smtClean="0"/>
                <a:t>200 (200)</a:t>
              </a:r>
            </a:p>
            <a:p>
              <a:pPr algn="ctr"/>
              <a:r>
                <a:rPr lang="en-US" altLang="ko-KR" sz="900" dirty="0" smtClean="0"/>
                <a:t>400 (400)</a:t>
              </a:r>
            </a:p>
            <a:p>
              <a:pPr algn="ctr"/>
              <a:r>
                <a:rPr lang="en-US" altLang="ko-KR" sz="900" dirty="0" smtClean="0"/>
                <a:t>600 (600)</a:t>
              </a:r>
            </a:p>
            <a:p>
              <a:pPr algn="ctr"/>
              <a:r>
                <a:rPr lang="en-US" altLang="ko-KR" sz="900" dirty="0" smtClean="0"/>
                <a:t>10 (10)</a:t>
              </a:r>
            </a:p>
            <a:p>
              <a:pPr algn="ctr"/>
              <a:r>
                <a:rPr lang="en-US" altLang="ko-KR" sz="900" dirty="0" smtClean="0"/>
                <a:t>8 (8)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06994" y="1993777"/>
              <a:ext cx="607787" cy="2781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Price</a:t>
              </a:r>
            </a:p>
            <a:p>
              <a:pPr algn="ctr"/>
              <a:r>
                <a:rPr lang="en-US" altLang="ko-KR" sz="900" dirty="0" smtClean="0"/>
                <a:t>Type</a:t>
              </a:r>
              <a:endParaRPr lang="ko-KR" altLang="en-US" sz="90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02655" y="2271911"/>
              <a:ext cx="607787" cy="35211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smtClean="0"/>
                <a:t>Cash</a:t>
              </a:r>
            </a:p>
            <a:p>
              <a:pPr algn="ctr"/>
              <a:r>
                <a:rPr lang="en-US" altLang="ko-KR" sz="900" dirty="0" smtClean="0"/>
                <a:t>Cash</a:t>
              </a:r>
            </a:p>
            <a:p>
              <a:pPr algn="ctr"/>
              <a:r>
                <a:rPr lang="en-US" altLang="ko-KR" sz="900" dirty="0" smtClean="0"/>
                <a:t>Cash</a:t>
              </a:r>
            </a:p>
            <a:p>
              <a:pPr algn="ctr"/>
              <a:r>
                <a:rPr lang="en-US" altLang="ko-KR" sz="900" dirty="0" smtClean="0"/>
                <a:t>Cash</a:t>
              </a:r>
            </a:p>
            <a:p>
              <a:pPr algn="ctr"/>
              <a:r>
                <a:rPr lang="en-US" altLang="ko-KR" sz="900" dirty="0" smtClean="0"/>
                <a:t>Candy</a:t>
              </a:r>
            </a:p>
            <a:p>
              <a:pPr algn="ctr"/>
              <a:r>
                <a:rPr lang="en-US" altLang="ko-KR" sz="900" dirty="0" smtClean="0"/>
                <a:t>Candy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864968" y="5880013"/>
              <a:ext cx="907653" cy="314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Cancel</a:t>
              </a:r>
              <a:endParaRPr lang="ko-KR" altLang="en-US" sz="110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81127" y="2079904"/>
              <a:ext cx="177036" cy="1161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629112" y="1998351"/>
              <a:ext cx="126105" cy="37914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altLang="ko-KR" sz="900" dirty="0" smtClean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629113" y="1998350"/>
              <a:ext cx="110321" cy="3655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 smtClean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673692" y="216963"/>
            <a:ext cx="3846012" cy="1371576"/>
            <a:chOff x="3673692" y="216963"/>
            <a:chExt cx="3846012" cy="1371576"/>
          </a:xfrm>
        </p:grpSpPr>
        <p:sp>
          <p:nvSpPr>
            <p:cNvPr id="34" name="직사각형 33"/>
            <p:cNvSpPr/>
            <p:nvPr/>
          </p:nvSpPr>
          <p:spPr>
            <a:xfrm>
              <a:off x="3731985" y="268504"/>
              <a:ext cx="427827" cy="2806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731985" y="547761"/>
              <a:ext cx="427827" cy="5476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altLang="ko-KR" sz="900" dirty="0" smtClean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835319" y="592479"/>
              <a:ext cx="177036" cy="1161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835319" y="727426"/>
              <a:ext cx="177036" cy="1161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835319" y="862373"/>
              <a:ext cx="177036" cy="1161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848144" y="350056"/>
              <a:ext cx="177036" cy="1161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315034" y="268504"/>
              <a:ext cx="427827" cy="2806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315034" y="547761"/>
              <a:ext cx="427827" cy="5476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altLang="ko-KR" sz="900" dirty="0" smtClean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418368" y="592479"/>
              <a:ext cx="177036" cy="1161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418368" y="727426"/>
              <a:ext cx="177036" cy="1161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418368" y="862373"/>
              <a:ext cx="177036" cy="1161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431193" y="350056"/>
              <a:ext cx="177036" cy="1161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pic>
          <p:nvPicPr>
            <p:cNvPr id="1026" name="Picture 2" descr="http://icons.iconarchive.com/icons/hopstarter/sleek-xp-basic/24/Ok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1193" y="216963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http://icons.iconarchive.com/icons/hopstarter/sleek-xp-basic/24/Ok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4647" y="454707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http://icons.iconarchive.com/icons/hopstarter/sleek-xp-basic/24/Ok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3883" y="616629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http://icons.iconarchive.com/icons/hopstarter/sleek-xp-basic/24/Ok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3883" y="76988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직사각형 54"/>
            <p:cNvSpPr/>
            <p:nvPr/>
          </p:nvSpPr>
          <p:spPr>
            <a:xfrm>
              <a:off x="7091877" y="268504"/>
              <a:ext cx="427827" cy="2806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091877" y="547761"/>
              <a:ext cx="427827" cy="5476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altLang="ko-KR" sz="900" dirty="0" smtClean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195211" y="592479"/>
              <a:ext cx="177036" cy="1161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195211" y="727426"/>
              <a:ext cx="177036" cy="1161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195211" y="862373"/>
              <a:ext cx="177036" cy="1161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208036" y="350056"/>
              <a:ext cx="177036" cy="1161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pic>
          <p:nvPicPr>
            <p:cNvPr id="63" name="Picture 2" descr="http://icons.iconarchive.com/icons/hopstarter/sleek-xp-basic/24/Ok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726" y="616629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http://icons.iconarchive.com/icons/hopstarter/sleek-xp-basic/24/Ok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726" y="76988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673692" y="1188429"/>
              <a:ext cx="36663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맨 위 부분을 클릭 시 해당 리스트의 모든 아이템이 선택되며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운영자는 일부만 개별적으로 클릭해 체크할 수 있다</a:t>
              </a:r>
              <a:r>
                <a:rPr lang="en-US" altLang="ko-KR" sz="1000" dirty="0" smtClean="0"/>
                <a:t>.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79446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570607" y="519505"/>
            <a:ext cx="10535543" cy="4747819"/>
            <a:chOff x="570607" y="519505"/>
            <a:chExt cx="10535543" cy="4747819"/>
          </a:xfrm>
        </p:grpSpPr>
        <p:sp>
          <p:nvSpPr>
            <p:cNvPr id="31" name="직사각형 30"/>
            <p:cNvSpPr/>
            <p:nvPr/>
          </p:nvSpPr>
          <p:spPr>
            <a:xfrm>
              <a:off x="570607" y="519505"/>
              <a:ext cx="10535543" cy="47478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ko-KR" altLang="en-US" sz="900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0099357" y="4878757"/>
              <a:ext cx="907653" cy="314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Confirm</a:t>
              </a:r>
              <a:endParaRPr lang="ko-KR" altLang="en-US" sz="1100"/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1092977" y="717428"/>
              <a:ext cx="1221973" cy="3800669"/>
              <a:chOff x="1092977" y="717428"/>
              <a:chExt cx="1443809" cy="3800669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092977" y="717428"/>
                <a:ext cx="1443809" cy="28069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 smtClean="0"/>
                  <a:t>ItemID</a:t>
                </a:r>
                <a:endParaRPr lang="ko-KR" altLang="en-US" sz="90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092977" y="996685"/>
                <a:ext cx="1443809" cy="35214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ko-KR" sz="900" dirty="0" smtClean="0"/>
                  <a:t>1109002000000040</a:t>
                </a:r>
              </a:p>
              <a:p>
                <a:r>
                  <a:rPr lang="en-US" altLang="ko-KR" sz="900" dirty="0" smtClean="0"/>
                  <a:t>1109002000000040 1109002000000040 1109002000000040 0101002000000040 0101002000000040</a:t>
                </a:r>
                <a:endParaRPr lang="ko-KR" altLang="en-US" sz="900" dirty="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664818" y="4878756"/>
              <a:ext cx="907653" cy="314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Cancel</a:t>
              </a:r>
              <a:endParaRPr lang="ko-KR" altLang="en-US" sz="110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64818" y="722002"/>
              <a:ext cx="427827" cy="3800669"/>
              <a:chOff x="664818" y="722002"/>
              <a:chExt cx="427827" cy="3800669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664818" y="722002"/>
                <a:ext cx="427827" cy="28069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64818" y="1001259"/>
                <a:ext cx="427827" cy="35214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altLang="ko-KR" sz="900" dirty="0" smtClean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68152" y="1045977"/>
                <a:ext cx="177036" cy="1161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768152" y="1180924"/>
                <a:ext cx="177036" cy="1161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768152" y="1315871"/>
                <a:ext cx="177036" cy="1161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68152" y="1448732"/>
                <a:ext cx="177036" cy="1161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68152" y="1590858"/>
                <a:ext cx="177036" cy="1161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768152" y="1723719"/>
                <a:ext cx="177036" cy="1161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80977" y="803554"/>
                <a:ext cx="177036" cy="1161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983778" y="714153"/>
              <a:ext cx="6023232" cy="3803383"/>
              <a:chOff x="2531835" y="714153"/>
              <a:chExt cx="6023232" cy="3803383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31835" y="717427"/>
                <a:ext cx="2011798" cy="27813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 smtClean="0"/>
                  <a:t>ItemName</a:t>
                </a:r>
                <a:endParaRPr lang="ko-KR" altLang="en-US" sz="90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981875" y="717428"/>
                <a:ext cx="529807" cy="27813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1+N</a:t>
                </a:r>
                <a:endParaRPr lang="ko-KR" altLang="en-US" sz="90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531835" y="997565"/>
                <a:ext cx="2011798" cy="35172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900" dirty="0" err="1" smtClean="0"/>
                  <a:t>쥬얼리</a:t>
                </a:r>
                <a:r>
                  <a:rPr lang="ko-KR" altLang="en-US" sz="900" dirty="0" smtClean="0"/>
                  <a:t> </a:t>
                </a:r>
                <a:r>
                  <a:rPr lang="ko-KR" altLang="en-US" sz="900" dirty="0" err="1" smtClean="0"/>
                  <a:t>달링</a:t>
                </a:r>
                <a:r>
                  <a:rPr lang="ko-KR" altLang="en-US" sz="900" dirty="0" smtClean="0"/>
                  <a:t> </a:t>
                </a:r>
                <a:r>
                  <a:rPr lang="ko-KR" altLang="en-US" sz="900" dirty="0" err="1" smtClean="0"/>
                  <a:t>배찌</a:t>
                </a:r>
                <a:r>
                  <a:rPr lang="ko-KR" altLang="en-US" sz="900" dirty="0" smtClean="0"/>
                  <a:t> </a:t>
                </a:r>
                <a:r>
                  <a:rPr lang="en-US" altLang="ko-KR" sz="900" dirty="0" smtClean="0"/>
                  <a:t>- </a:t>
                </a:r>
                <a:r>
                  <a:rPr lang="ko-KR" altLang="en-US" sz="900" smtClean="0"/>
                  <a:t>네이비블루 </a:t>
                </a:r>
                <a:r>
                  <a:rPr lang="en-US" altLang="ko-KR" sz="900" dirty="0" smtClean="0"/>
                  <a:t>(F)</a:t>
                </a:r>
              </a:p>
              <a:p>
                <a:r>
                  <a:rPr lang="ko-KR" altLang="en-US" sz="900" dirty="0" err="1" smtClean="0"/>
                  <a:t>쥬얼리</a:t>
                </a:r>
                <a:r>
                  <a:rPr lang="ko-KR" altLang="en-US" sz="900" dirty="0" smtClean="0"/>
                  <a:t> </a:t>
                </a:r>
                <a:r>
                  <a:rPr lang="ko-KR" altLang="en-US" sz="900" dirty="0" err="1" smtClean="0"/>
                  <a:t>달링</a:t>
                </a:r>
                <a:r>
                  <a:rPr lang="ko-KR" altLang="en-US" sz="900" dirty="0" smtClean="0"/>
                  <a:t> </a:t>
                </a:r>
                <a:r>
                  <a:rPr lang="ko-KR" altLang="en-US" sz="900" dirty="0" err="1" smtClean="0"/>
                  <a:t>배찌</a:t>
                </a:r>
                <a:r>
                  <a:rPr lang="ko-KR" altLang="en-US" sz="900" dirty="0" smtClean="0"/>
                  <a:t> </a:t>
                </a:r>
                <a:r>
                  <a:rPr lang="en-US" altLang="ko-KR" sz="900" dirty="0" smtClean="0"/>
                  <a:t>- </a:t>
                </a:r>
                <a:r>
                  <a:rPr lang="ko-KR" altLang="en-US" sz="900" smtClean="0"/>
                  <a:t>네이비블루 </a:t>
                </a:r>
                <a:r>
                  <a:rPr lang="en-US" altLang="ko-KR" sz="900" dirty="0" smtClean="0"/>
                  <a:t>(F) </a:t>
                </a:r>
                <a:r>
                  <a:rPr lang="ko-KR" altLang="en-US" sz="900" smtClean="0"/>
                  <a:t>쥬얼리 달링 배찌 </a:t>
                </a:r>
                <a:r>
                  <a:rPr lang="en-US" altLang="ko-KR" sz="900" dirty="0" smtClean="0"/>
                  <a:t>- </a:t>
                </a:r>
                <a:r>
                  <a:rPr lang="ko-KR" altLang="en-US" sz="900" smtClean="0"/>
                  <a:t>네이비블루 </a:t>
                </a:r>
                <a:r>
                  <a:rPr lang="en-US" altLang="ko-KR" sz="900" dirty="0" smtClean="0"/>
                  <a:t>(F) </a:t>
                </a:r>
                <a:r>
                  <a:rPr lang="ko-KR" altLang="en-US" sz="900" smtClean="0"/>
                  <a:t>쥬얼리 달링 배찌 </a:t>
                </a:r>
                <a:r>
                  <a:rPr lang="en-US" altLang="ko-KR" sz="900" dirty="0" smtClean="0"/>
                  <a:t>- </a:t>
                </a:r>
                <a:r>
                  <a:rPr lang="ko-KR" altLang="en-US" sz="900" smtClean="0"/>
                  <a:t>네이비블루 </a:t>
                </a:r>
                <a:r>
                  <a:rPr lang="en-US" altLang="ko-KR" sz="900" dirty="0" smtClean="0"/>
                  <a:t>(F) </a:t>
                </a:r>
                <a:r>
                  <a:rPr lang="ko-KR" altLang="en-US" sz="900" smtClean="0"/>
                  <a:t>쥬얼리 달링 배찌 </a:t>
                </a:r>
                <a:r>
                  <a:rPr lang="en-US" altLang="ko-KR" sz="900" dirty="0" smtClean="0"/>
                  <a:t>- </a:t>
                </a:r>
                <a:r>
                  <a:rPr lang="ko-KR" altLang="en-US" sz="900" smtClean="0"/>
                  <a:t>네이비블루 </a:t>
                </a:r>
                <a:r>
                  <a:rPr lang="en-US" altLang="ko-KR" sz="900" dirty="0" smtClean="0"/>
                  <a:t>(F) </a:t>
                </a:r>
                <a:r>
                  <a:rPr lang="ko-KR" altLang="en-US" sz="900" smtClean="0"/>
                  <a:t>쥬얼리 달링 배찌 </a:t>
                </a:r>
                <a:r>
                  <a:rPr lang="en-US" altLang="ko-KR" sz="900" dirty="0" smtClean="0"/>
                  <a:t>- </a:t>
                </a:r>
                <a:r>
                  <a:rPr lang="ko-KR" altLang="en-US" sz="900" smtClean="0"/>
                  <a:t>네이비블루 </a:t>
                </a:r>
                <a:r>
                  <a:rPr lang="en-US" altLang="ko-KR" sz="900" dirty="0" smtClean="0"/>
                  <a:t>(F)</a:t>
                </a:r>
                <a:endParaRPr lang="ko-KR" altLang="en-US" sz="90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981876" y="995562"/>
                <a:ext cx="525155" cy="35211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/>
                  <a:t>0</a:t>
                </a:r>
              </a:p>
              <a:p>
                <a:pPr algn="ctr"/>
                <a:r>
                  <a:rPr lang="en-US" altLang="ko-KR" sz="900" dirty="0"/>
                  <a:t>2</a:t>
                </a:r>
                <a:endParaRPr lang="en-US" altLang="ko-KR" sz="900" dirty="0" smtClean="0"/>
              </a:p>
              <a:p>
                <a:pPr algn="ctr"/>
                <a:r>
                  <a:rPr lang="en-US" altLang="ko-KR" sz="900" dirty="0"/>
                  <a:t>1</a:t>
                </a:r>
                <a:endParaRPr lang="en-US" altLang="ko-KR" sz="900" dirty="0" smtClean="0"/>
              </a:p>
              <a:p>
                <a:pPr algn="ctr"/>
                <a:r>
                  <a:rPr lang="en-US" altLang="ko-KR" sz="900" dirty="0"/>
                  <a:t>4</a:t>
                </a:r>
                <a:endParaRPr lang="en-US" altLang="ko-KR" sz="900" dirty="0" smtClean="0"/>
              </a:p>
              <a:p>
                <a:pPr algn="ctr"/>
                <a:r>
                  <a:rPr lang="en-US" altLang="ko-KR" sz="900" dirty="0"/>
                  <a:t>5</a:t>
                </a:r>
                <a:endParaRPr lang="en-US" altLang="ko-KR" sz="900" dirty="0" smtClean="0"/>
              </a:p>
              <a:p>
                <a:pPr algn="ctr"/>
                <a:r>
                  <a:rPr lang="en-US" altLang="ko-KR" sz="900" dirty="0" smtClean="0"/>
                  <a:t>200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7124845" y="717428"/>
                <a:ext cx="658469" cy="2781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Discount</a:t>
                </a:r>
                <a:endParaRPr lang="ko-KR" altLang="en-US" sz="90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7120506" y="995562"/>
                <a:ext cx="658469" cy="352115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/>
                  <a:t>0.00%</a:t>
                </a:r>
              </a:p>
              <a:p>
                <a:pPr algn="ctr"/>
                <a:r>
                  <a:rPr lang="en-US" altLang="ko-KR" sz="900" dirty="0" smtClean="0"/>
                  <a:t>0.00%</a:t>
                </a:r>
              </a:p>
              <a:p>
                <a:pPr algn="ctr"/>
                <a:r>
                  <a:rPr lang="en-US" altLang="ko-KR" sz="900" dirty="0" smtClean="0"/>
                  <a:t>0.00%</a:t>
                </a:r>
              </a:p>
              <a:p>
                <a:pPr algn="ctr"/>
                <a:r>
                  <a:rPr lang="en-US" altLang="ko-KR" sz="900" dirty="0" smtClean="0"/>
                  <a:t>0.00%</a:t>
                </a:r>
              </a:p>
              <a:p>
                <a:pPr algn="ctr"/>
                <a:r>
                  <a:rPr lang="en-US" altLang="ko-KR" sz="900" dirty="0" smtClean="0"/>
                  <a:t>0.00%</a:t>
                </a:r>
              </a:p>
              <a:p>
                <a:pPr algn="ctr"/>
                <a:r>
                  <a:rPr lang="en-US" altLang="ko-KR" sz="900" dirty="0" smtClean="0"/>
                  <a:t>0.00%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780929" y="992287"/>
                <a:ext cx="651263" cy="352115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/>
                  <a:t>none</a:t>
                </a:r>
              </a:p>
              <a:p>
                <a:pPr algn="ctr"/>
                <a:r>
                  <a:rPr lang="en-US" altLang="ko-KR" sz="900" dirty="0"/>
                  <a:t>none</a:t>
                </a:r>
              </a:p>
              <a:p>
                <a:pPr algn="ctr"/>
                <a:r>
                  <a:rPr lang="en-US" altLang="ko-KR" sz="900" dirty="0"/>
                  <a:t>none</a:t>
                </a:r>
              </a:p>
              <a:p>
                <a:pPr algn="ctr"/>
                <a:r>
                  <a:rPr lang="en-US" altLang="ko-KR" sz="900" dirty="0" smtClean="0"/>
                  <a:t>100</a:t>
                </a:r>
              </a:p>
              <a:p>
                <a:pPr algn="ctr"/>
                <a:r>
                  <a:rPr lang="en-US" altLang="ko-KR" sz="900" dirty="0" smtClean="0"/>
                  <a:t>1</a:t>
                </a:r>
                <a:endParaRPr lang="en-US" altLang="ko-KR" sz="900" dirty="0"/>
              </a:p>
              <a:p>
                <a:pPr algn="ctr"/>
                <a:r>
                  <a:rPr lang="en-US" altLang="ko-KR" sz="900" dirty="0" smtClean="0"/>
                  <a:t>10</a:t>
                </a:r>
                <a:endParaRPr lang="en-US" altLang="ko-KR" sz="900" dirty="0"/>
              </a:p>
              <a:p>
                <a:pPr algn="ctr"/>
                <a:endParaRPr lang="en-US" altLang="ko-KR" sz="900" dirty="0" smtClean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780929" y="716867"/>
                <a:ext cx="651263" cy="2754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count</a:t>
                </a:r>
                <a:endParaRPr lang="ko-KR" altLang="en-US" sz="90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542711" y="716867"/>
                <a:ext cx="427827" cy="28069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Date</a:t>
                </a:r>
                <a:endParaRPr lang="ko-KR" altLang="en-US" sz="900" dirty="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542711" y="996124"/>
                <a:ext cx="427827" cy="35214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/>
                  <a:t>1</a:t>
                </a:r>
              </a:p>
              <a:p>
                <a:pPr algn="ctr"/>
                <a:r>
                  <a:rPr lang="en-US" altLang="ko-KR" sz="900" dirty="0" smtClean="0"/>
                  <a:t>7</a:t>
                </a:r>
              </a:p>
              <a:p>
                <a:pPr algn="ctr"/>
                <a:r>
                  <a:rPr lang="en-US" altLang="ko-KR" sz="900" dirty="0" smtClean="0"/>
                  <a:t>30</a:t>
                </a:r>
              </a:p>
              <a:p>
                <a:pPr algn="ctr"/>
                <a:r>
                  <a:rPr lang="en-US" altLang="ko-KR" sz="900" dirty="0" smtClean="0"/>
                  <a:t>365</a:t>
                </a:r>
              </a:p>
              <a:p>
                <a:pPr algn="ctr"/>
                <a:r>
                  <a:rPr lang="en-US" altLang="ko-KR" sz="900" dirty="0" smtClean="0"/>
                  <a:t>30</a:t>
                </a:r>
              </a:p>
              <a:p>
                <a:pPr algn="ctr"/>
                <a:r>
                  <a:rPr lang="en-US" altLang="ko-KR" sz="900" dirty="0" smtClean="0"/>
                  <a:t>30</a:t>
                </a: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109980" y="714153"/>
                <a:ext cx="1006187" cy="2781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Price</a:t>
                </a:r>
              </a:p>
              <a:p>
                <a:pPr algn="ctr"/>
                <a:r>
                  <a:rPr lang="en-US" altLang="ko-KR" sz="900" dirty="0" smtClean="0"/>
                  <a:t>(</a:t>
                </a:r>
                <a:r>
                  <a:rPr lang="en-US" altLang="ko-KR" sz="900" dirty="0" err="1" smtClean="0"/>
                  <a:t>DiscountPrice</a:t>
                </a:r>
                <a:r>
                  <a:rPr lang="en-US" altLang="ko-KR" sz="900" dirty="0" smtClean="0"/>
                  <a:t>)</a:t>
                </a:r>
                <a:endParaRPr lang="ko-KR" altLang="en-US" sz="90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105641" y="992287"/>
                <a:ext cx="1006187" cy="352115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/>
                  <a:t>100 (100)</a:t>
                </a:r>
              </a:p>
              <a:p>
                <a:pPr algn="ctr"/>
                <a:r>
                  <a:rPr lang="en-US" altLang="ko-KR" sz="900" dirty="0" smtClean="0"/>
                  <a:t>200 (200)</a:t>
                </a:r>
              </a:p>
              <a:p>
                <a:pPr algn="ctr"/>
                <a:r>
                  <a:rPr lang="en-US" altLang="ko-KR" sz="900" dirty="0" smtClean="0"/>
                  <a:t>400 (400)</a:t>
                </a:r>
              </a:p>
              <a:p>
                <a:pPr algn="ctr"/>
                <a:r>
                  <a:rPr lang="en-US" altLang="ko-KR" sz="900" dirty="0" smtClean="0"/>
                  <a:t>600 (600)</a:t>
                </a:r>
              </a:p>
              <a:p>
                <a:pPr algn="ctr"/>
                <a:r>
                  <a:rPr lang="en-US" altLang="ko-KR" sz="900" dirty="0" smtClean="0"/>
                  <a:t>10 (10)</a:t>
                </a:r>
              </a:p>
              <a:p>
                <a:pPr algn="ctr"/>
                <a:r>
                  <a:rPr lang="en-US" altLang="ko-KR" sz="900" dirty="0" smtClean="0"/>
                  <a:t>8 (8)</a:t>
                </a: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506844" y="717427"/>
                <a:ext cx="607787" cy="2781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Price</a:t>
                </a:r>
              </a:p>
              <a:p>
                <a:pPr algn="ctr"/>
                <a:r>
                  <a:rPr lang="en-US" altLang="ko-KR" sz="900" dirty="0" smtClean="0"/>
                  <a:t>Type</a:t>
                </a:r>
                <a:endParaRPr lang="ko-KR" altLang="en-US" sz="90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5502505" y="995561"/>
                <a:ext cx="607787" cy="352115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/>
                  <a:t>Cash</a:t>
                </a:r>
              </a:p>
              <a:p>
                <a:pPr algn="ctr"/>
                <a:r>
                  <a:rPr lang="en-US" altLang="ko-KR" sz="900" dirty="0" smtClean="0"/>
                  <a:t>Cash</a:t>
                </a:r>
              </a:p>
              <a:p>
                <a:pPr algn="ctr"/>
                <a:r>
                  <a:rPr lang="en-US" altLang="ko-KR" sz="900" dirty="0" smtClean="0"/>
                  <a:t>Cash</a:t>
                </a:r>
              </a:p>
              <a:p>
                <a:pPr algn="ctr"/>
                <a:r>
                  <a:rPr lang="en-US" altLang="ko-KR" sz="900" dirty="0" smtClean="0"/>
                  <a:t>Cash</a:t>
                </a:r>
              </a:p>
              <a:p>
                <a:pPr algn="ctr"/>
                <a:r>
                  <a:rPr lang="en-US" altLang="ko-KR" sz="900" dirty="0" smtClean="0"/>
                  <a:t>Candy</a:t>
                </a:r>
              </a:p>
              <a:p>
                <a:pPr algn="ctr"/>
                <a:r>
                  <a:rPr lang="en-US" altLang="ko-KR" sz="900" dirty="0" smtClean="0"/>
                  <a:t>Candy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8428962" y="722001"/>
                <a:ext cx="126105" cy="379143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altLang="ko-KR" sz="900" dirty="0" smtClean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8428963" y="722000"/>
                <a:ext cx="110321" cy="36556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altLang="ko-KR" sz="900" dirty="0" smtClean="0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2317996" y="717384"/>
              <a:ext cx="1221973" cy="3800669"/>
              <a:chOff x="1092977" y="717428"/>
              <a:chExt cx="1443809" cy="3800669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092977" y="717428"/>
                <a:ext cx="1443809" cy="28069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 smtClean="0"/>
                  <a:t>ProductID</a:t>
                </a:r>
                <a:endParaRPr lang="ko-KR" altLang="en-US" sz="90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092977" y="996685"/>
                <a:ext cx="1443809" cy="35214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ko-KR" sz="900" dirty="0" smtClean="0"/>
                  <a:t>1109002000000040</a:t>
                </a:r>
              </a:p>
              <a:p>
                <a:r>
                  <a:rPr lang="en-US" altLang="ko-KR" sz="900" dirty="0" smtClean="0"/>
                  <a:t>1109002000000040 1109002000000040 1109002000000040 0101002000000040 0101002000000040</a:t>
                </a:r>
                <a:endParaRPr lang="ko-KR" altLang="en-US" sz="900" dirty="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3539969" y="712768"/>
              <a:ext cx="1443809" cy="3800669"/>
              <a:chOff x="1092977" y="717428"/>
              <a:chExt cx="1443809" cy="3800669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1092977" y="717428"/>
                <a:ext cx="1443809" cy="28069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 smtClean="0"/>
                  <a:t>GoodsID</a:t>
                </a:r>
                <a:endParaRPr lang="ko-KR" altLang="en-US" sz="90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1092977" y="996685"/>
                <a:ext cx="1443809" cy="35214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ko-KR" sz="900" dirty="0" smtClean="0"/>
                  <a:t>110900200000004001</a:t>
                </a:r>
              </a:p>
              <a:p>
                <a:r>
                  <a:rPr lang="en-US" altLang="ko-KR" sz="900" dirty="0" smtClean="0"/>
                  <a:t>110900200000004002 110900200000004003 110900200000004004 010100200000004003 010100200000004003</a:t>
                </a:r>
                <a:endParaRPr lang="ko-KR" altLang="en-US" sz="900" dirty="0"/>
              </a:p>
            </p:txBody>
          </p:sp>
        </p:grpSp>
        <p:sp>
          <p:nvSpPr>
            <p:cNvPr id="42" name="직사각형 41"/>
            <p:cNvSpPr/>
            <p:nvPr/>
          </p:nvSpPr>
          <p:spPr>
            <a:xfrm>
              <a:off x="664818" y="4513437"/>
              <a:ext cx="10342192" cy="13453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altLang="ko-KR" sz="900" dirty="0" smtClean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60167" y="4522671"/>
              <a:ext cx="9998307" cy="123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20490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542032" y="120955"/>
            <a:ext cx="10564118" cy="5634383"/>
            <a:chOff x="542032" y="120955"/>
            <a:chExt cx="10564118" cy="5634383"/>
          </a:xfrm>
        </p:grpSpPr>
        <p:grpSp>
          <p:nvGrpSpPr>
            <p:cNvPr id="44" name="그룹 43"/>
            <p:cNvGrpSpPr/>
            <p:nvPr/>
          </p:nvGrpSpPr>
          <p:grpSpPr>
            <a:xfrm>
              <a:off x="570607" y="519505"/>
              <a:ext cx="10535543" cy="4747819"/>
              <a:chOff x="570607" y="519505"/>
              <a:chExt cx="10535543" cy="4747819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570607" y="519505"/>
                <a:ext cx="10535543" cy="474781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ko-KR" altLang="en-US" sz="900" dirty="0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10099357" y="4878757"/>
                <a:ext cx="907653" cy="314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/>
                  <a:t>Confirm</a:t>
                </a:r>
                <a:endParaRPr lang="ko-KR" altLang="en-US" sz="1100"/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1092977" y="717428"/>
                <a:ext cx="1221973" cy="3800669"/>
                <a:chOff x="1092977" y="717428"/>
                <a:chExt cx="1443809" cy="3800669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1092977" y="717428"/>
                  <a:ext cx="1443809" cy="28069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err="1" smtClean="0"/>
                    <a:t>ItemID</a:t>
                  </a:r>
                  <a:endParaRPr lang="ko-KR" altLang="en-US" sz="900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1092977" y="996685"/>
                  <a:ext cx="1443809" cy="352141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altLang="ko-KR" sz="900" dirty="0" smtClean="0"/>
                    <a:t>1109002000000040</a:t>
                  </a:r>
                </a:p>
                <a:p>
                  <a:r>
                    <a:rPr lang="en-US" altLang="ko-KR" sz="900" dirty="0" smtClean="0"/>
                    <a:t>1109002000000040 1109002000000040 1109002000000040 0101002000000040 0101002000000040</a:t>
                  </a:r>
                  <a:endParaRPr lang="ko-KR" altLang="en-US" sz="900" dirty="0"/>
                </a:p>
              </p:txBody>
            </p:sp>
          </p:grpSp>
          <p:sp>
            <p:nvSpPr>
              <p:cNvPr id="29" name="직사각형 28"/>
              <p:cNvSpPr/>
              <p:nvPr/>
            </p:nvSpPr>
            <p:spPr>
              <a:xfrm>
                <a:off x="664818" y="4878756"/>
                <a:ext cx="907653" cy="314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/>
                  <a:t>Cancel</a:t>
                </a:r>
                <a:endParaRPr lang="ko-KR" altLang="en-US" sz="1100"/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664818" y="722002"/>
                <a:ext cx="427827" cy="3800669"/>
                <a:chOff x="664818" y="722002"/>
                <a:chExt cx="427827" cy="3800669"/>
              </a:xfrm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664818" y="722002"/>
                  <a:ext cx="427827" cy="28069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664818" y="1001259"/>
                  <a:ext cx="427827" cy="352141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900" dirty="0" smtClean="0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768152" y="1045977"/>
                  <a:ext cx="177036" cy="116154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768152" y="1180924"/>
                  <a:ext cx="177036" cy="116154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768152" y="1315871"/>
                  <a:ext cx="177036" cy="116154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768152" y="1448732"/>
                  <a:ext cx="177036" cy="116154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768152" y="1590858"/>
                  <a:ext cx="177036" cy="116154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768152" y="1723719"/>
                  <a:ext cx="177036" cy="116154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780977" y="803554"/>
                  <a:ext cx="177036" cy="116154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4983778" y="714153"/>
                <a:ext cx="6023232" cy="3803383"/>
                <a:chOff x="2531835" y="714153"/>
                <a:chExt cx="6023232" cy="3803383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2531835" y="717427"/>
                  <a:ext cx="2011798" cy="278135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err="1" smtClean="0"/>
                    <a:t>ItemName</a:t>
                  </a:r>
                  <a:endParaRPr lang="ko-KR" altLang="en-US" sz="900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>
                  <a:off x="4981875" y="717428"/>
                  <a:ext cx="529807" cy="278134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smtClean="0"/>
                    <a:t>1+N</a:t>
                  </a:r>
                  <a:endParaRPr lang="ko-KR" altLang="en-US" sz="900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2531835" y="997565"/>
                  <a:ext cx="2011798" cy="3517285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ko-KR" altLang="en-US" sz="900" dirty="0" err="1" smtClean="0"/>
                    <a:t>쥬얼리</a:t>
                  </a:r>
                  <a:r>
                    <a:rPr lang="ko-KR" altLang="en-US" sz="900" dirty="0" smtClean="0"/>
                    <a:t> </a:t>
                  </a:r>
                  <a:r>
                    <a:rPr lang="ko-KR" altLang="en-US" sz="900" dirty="0" err="1" smtClean="0"/>
                    <a:t>달링</a:t>
                  </a:r>
                  <a:r>
                    <a:rPr lang="ko-KR" altLang="en-US" sz="900" dirty="0" smtClean="0"/>
                    <a:t> </a:t>
                  </a:r>
                  <a:r>
                    <a:rPr lang="ko-KR" altLang="en-US" sz="900" dirty="0" err="1" smtClean="0"/>
                    <a:t>배찌</a:t>
                  </a:r>
                  <a:r>
                    <a:rPr lang="ko-KR" altLang="en-US" sz="900" dirty="0" smtClean="0"/>
                    <a:t> </a:t>
                  </a:r>
                  <a:r>
                    <a:rPr lang="en-US" altLang="ko-KR" sz="900" dirty="0" smtClean="0"/>
                    <a:t>- </a:t>
                  </a:r>
                  <a:r>
                    <a:rPr lang="ko-KR" altLang="en-US" sz="900" smtClean="0"/>
                    <a:t>네이비블루 </a:t>
                  </a:r>
                  <a:r>
                    <a:rPr lang="en-US" altLang="ko-KR" sz="900" dirty="0" smtClean="0"/>
                    <a:t>(F)</a:t>
                  </a:r>
                </a:p>
                <a:p>
                  <a:r>
                    <a:rPr lang="ko-KR" altLang="en-US" sz="900" dirty="0" err="1" smtClean="0"/>
                    <a:t>쥬얼리</a:t>
                  </a:r>
                  <a:r>
                    <a:rPr lang="ko-KR" altLang="en-US" sz="900" dirty="0" smtClean="0"/>
                    <a:t> </a:t>
                  </a:r>
                  <a:r>
                    <a:rPr lang="ko-KR" altLang="en-US" sz="900" dirty="0" err="1" smtClean="0"/>
                    <a:t>달링</a:t>
                  </a:r>
                  <a:r>
                    <a:rPr lang="ko-KR" altLang="en-US" sz="900" dirty="0" smtClean="0"/>
                    <a:t> </a:t>
                  </a:r>
                  <a:r>
                    <a:rPr lang="ko-KR" altLang="en-US" sz="900" dirty="0" err="1" smtClean="0"/>
                    <a:t>배찌</a:t>
                  </a:r>
                  <a:r>
                    <a:rPr lang="ko-KR" altLang="en-US" sz="900" dirty="0" smtClean="0"/>
                    <a:t> </a:t>
                  </a:r>
                  <a:r>
                    <a:rPr lang="en-US" altLang="ko-KR" sz="900" dirty="0" smtClean="0"/>
                    <a:t>- </a:t>
                  </a:r>
                  <a:r>
                    <a:rPr lang="ko-KR" altLang="en-US" sz="900" smtClean="0"/>
                    <a:t>네이비블루 </a:t>
                  </a:r>
                  <a:r>
                    <a:rPr lang="en-US" altLang="ko-KR" sz="900" dirty="0" smtClean="0"/>
                    <a:t>(F) </a:t>
                  </a:r>
                  <a:r>
                    <a:rPr lang="ko-KR" altLang="en-US" sz="900" smtClean="0"/>
                    <a:t>쥬얼리 달링 배찌 </a:t>
                  </a:r>
                  <a:r>
                    <a:rPr lang="en-US" altLang="ko-KR" sz="900" dirty="0" smtClean="0"/>
                    <a:t>- </a:t>
                  </a:r>
                  <a:r>
                    <a:rPr lang="ko-KR" altLang="en-US" sz="900" smtClean="0"/>
                    <a:t>네이비블루 </a:t>
                  </a:r>
                  <a:r>
                    <a:rPr lang="en-US" altLang="ko-KR" sz="900" dirty="0" smtClean="0"/>
                    <a:t>(F) </a:t>
                  </a:r>
                  <a:r>
                    <a:rPr lang="ko-KR" altLang="en-US" sz="900" smtClean="0"/>
                    <a:t>쥬얼리 달링 배찌 </a:t>
                  </a:r>
                  <a:r>
                    <a:rPr lang="en-US" altLang="ko-KR" sz="900" dirty="0" smtClean="0"/>
                    <a:t>- </a:t>
                  </a:r>
                  <a:r>
                    <a:rPr lang="ko-KR" altLang="en-US" sz="900" smtClean="0"/>
                    <a:t>네이비블루 </a:t>
                  </a:r>
                  <a:r>
                    <a:rPr lang="en-US" altLang="ko-KR" sz="900" dirty="0" smtClean="0"/>
                    <a:t>(F) </a:t>
                  </a:r>
                  <a:r>
                    <a:rPr lang="ko-KR" altLang="en-US" sz="900" smtClean="0"/>
                    <a:t>쥬얼리 달링 배찌 </a:t>
                  </a:r>
                  <a:r>
                    <a:rPr lang="en-US" altLang="ko-KR" sz="900" dirty="0" smtClean="0"/>
                    <a:t>- </a:t>
                  </a:r>
                  <a:r>
                    <a:rPr lang="ko-KR" altLang="en-US" sz="900" smtClean="0"/>
                    <a:t>네이비블루 </a:t>
                  </a:r>
                  <a:r>
                    <a:rPr lang="en-US" altLang="ko-KR" sz="900" dirty="0" smtClean="0"/>
                    <a:t>(F) </a:t>
                  </a:r>
                  <a:r>
                    <a:rPr lang="ko-KR" altLang="en-US" sz="900" smtClean="0"/>
                    <a:t>쥬얼리 달링 배찌 </a:t>
                  </a:r>
                  <a:r>
                    <a:rPr lang="en-US" altLang="ko-KR" sz="900" dirty="0" smtClean="0"/>
                    <a:t>- </a:t>
                  </a:r>
                  <a:r>
                    <a:rPr lang="ko-KR" altLang="en-US" sz="900" smtClean="0"/>
                    <a:t>네이비블루 </a:t>
                  </a:r>
                  <a:r>
                    <a:rPr lang="en-US" altLang="ko-KR" sz="900" dirty="0" smtClean="0"/>
                    <a:t>(F)</a:t>
                  </a:r>
                  <a:endParaRPr lang="ko-KR" altLang="en-US" sz="900"/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4981876" y="995562"/>
                  <a:ext cx="525155" cy="35211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 dirty="0" smtClean="0"/>
                    <a:t>0</a:t>
                  </a:r>
                </a:p>
                <a:p>
                  <a:pPr algn="ctr"/>
                  <a:r>
                    <a:rPr lang="en-US" altLang="ko-KR" sz="900" dirty="0"/>
                    <a:t>2</a:t>
                  </a:r>
                  <a:endParaRPr lang="en-US" altLang="ko-KR" sz="900" dirty="0" smtClean="0"/>
                </a:p>
                <a:p>
                  <a:pPr algn="ctr"/>
                  <a:r>
                    <a:rPr lang="en-US" altLang="ko-KR" sz="900" dirty="0"/>
                    <a:t>1</a:t>
                  </a:r>
                  <a:endParaRPr lang="en-US" altLang="ko-KR" sz="900" dirty="0" smtClean="0"/>
                </a:p>
                <a:p>
                  <a:pPr algn="ctr"/>
                  <a:r>
                    <a:rPr lang="en-US" altLang="ko-KR" sz="900" dirty="0"/>
                    <a:t>4</a:t>
                  </a:r>
                  <a:endParaRPr lang="en-US" altLang="ko-KR" sz="900" dirty="0" smtClean="0"/>
                </a:p>
                <a:p>
                  <a:pPr algn="ctr"/>
                  <a:r>
                    <a:rPr lang="en-US" altLang="ko-KR" sz="900" dirty="0"/>
                    <a:t>5</a:t>
                  </a:r>
                  <a:endParaRPr lang="en-US" altLang="ko-KR" sz="900" dirty="0" smtClean="0"/>
                </a:p>
                <a:p>
                  <a:pPr algn="ctr"/>
                  <a:r>
                    <a:rPr lang="en-US" altLang="ko-KR" sz="900" dirty="0" smtClean="0"/>
                    <a:t>200</a:t>
                  </a: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7124845" y="717428"/>
                  <a:ext cx="658469" cy="278133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smtClean="0"/>
                    <a:t>Discount</a:t>
                  </a:r>
                  <a:endParaRPr lang="ko-KR" altLang="en-US" sz="900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7120506" y="995562"/>
                  <a:ext cx="658469" cy="352115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 dirty="0" smtClean="0"/>
                    <a:t>0.00%</a:t>
                  </a:r>
                </a:p>
                <a:p>
                  <a:pPr algn="ctr"/>
                  <a:r>
                    <a:rPr lang="en-US" altLang="ko-KR" sz="900" dirty="0" smtClean="0"/>
                    <a:t>0.00%</a:t>
                  </a:r>
                </a:p>
                <a:p>
                  <a:pPr algn="ctr"/>
                  <a:r>
                    <a:rPr lang="en-US" altLang="ko-KR" sz="900" dirty="0" smtClean="0"/>
                    <a:t>0.00%</a:t>
                  </a:r>
                </a:p>
                <a:p>
                  <a:pPr algn="ctr"/>
                  <a:r>
                    <a:rPr lang="en-US" altLang="ko-KR" sz="900" dirty="0" smtClean="0"/>
                    <a:t>0.00%</a:t>
                  </a:r>
                </a:p>
                <a:p>
                  <a:pPr algn="ctr"/>
                  <a:r>
                    <a:rPr lang="en-US" altLang="ko-KR" sz="900" dirty="0" smtClean="0"/>
                    <a:t>0.00%</a:t>
                  </a:r>
                </a:p>
                <a:p>
                  <a:pPr algn="ctr"/>
                  <a:r>
                    <a:rPr lang="en-US" altLang="ko-KR" sz="900" dirty="0" smtClean="0"/>
                    <a:t>0.00%</a:t>
                  </a:r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7780929" y="992287"/>
                  <a:ext cx="651263" cy="352115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 dirty="0" smtClean="0"/>
                    <a:t>none</a:t>
                  </a:r>
                </a:p>
                <a:p>
                  <a:pPr algn="ctr"/>
                  <a:r>
                    <a:rPr lang="en-US" altLang="ko-KR" sz="900" dirty="0"/>
                    <a:t>none</a:t>
                  </a:r>
                </a:p>
                <a:p>
                  <a:pPr algn="ctr"/>
                  <a:r>
                    <a:rPr lang="en-US" altLang="ko-KR" sz="900" dirty="0"/>
                    <a:t>none</a:t>
                  </a:r>
                </a:p>
                <a:p>
                  <a:pPr algn="ctr"/>
                  <a:r>
                    <a:rPr lang="en-US" altLang="ko-KR" sz="900" dirty="0" smtClean="0"/>
                    <a:t>100</a:t>
                  </a:r>
                </a:p>
                <a:p>
                  <a:pPr algn="ctr"/>
                  <a:r>
                    <a:rPr lang="en-US" altLang="ko-KR" sz="900" dirty="0" smtClean="0"/>
                    <a:t>1</a:t>
                  </a:r>
                  <a:endParaRPr lang="en-US" altLang="ko-KR" sz="900" dirty="0"/>
                </a:p>
                <a:p>
                  <a:pPr algn="ctr"/>
                  <a:r>
                    <a:rPr lang="en-US" altLang="ko-KR" sz="900" dirty="0" smtClean="0"/>
                    <a:t>10</a:t>
                  </a:r>
                  <a:endParaRPr lang="en-US" altLang="ko-KR" sz="900" dirty="0"/>
                </a:p>
                <a:p>
                  <a:pPr algn="ctr"/>
                  <a:endParaRPr lang="en-US" altLang="ko-KR" sz="900" dirty="0" smtClean="0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7780929" y="716867"/>
                  <a:ext cx="651263" cy="27542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smtClean="0"/>
                    <a:t>count</a:t>
                  </a:r>
                  <a:endParaRPr lang="ko-KR" altLang="en-US" sz="900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4542711" y="716867"/>
                  <a:ext cx="427827" cy="28069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smtClean="0"/>
                    <a:t>Date</a:t>
                  </a:r>
                  <a:endParaRPr lang="ko-KR" altLang="en-US" sz="900" dirty="0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4542711" y="996124"/>
                  <a:ext cx="427827" cy="352141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 dirty="0" smtClean="0"/>
                    <a:t>1</a:t>
                  </a:r>
                </a:p>
                <a:p>
                  <a:pPr algn="ctr"/>
                  <a:r>
                    <a:rPr lang="en-US" altLang="ko-KR" sz="900" dirty="0" smtClean="0"/>
                    <a:t>7</a:t>
                  </a:r>
                </a:p>
                <a:p>
                  <a:pPr algn="ctr"/>
                  <a:r>
                    <a:rPr lang="en-US" altLang="ko-KR" sz="900" dirty="0" smtClean="0"/>
                    <a:t>30</a:t>
                  </a:r>
                </a:p>
                <a:p>
                  <a:pPr algn="ctr"/>
                  <a:r>
                    <a:rPr lang="en-US" altLang="ko-KR" sz="900" dirty="0" smtClean="0"/>
                    <a:t>365</a:t>
                  </a:r>
                </a:p>
                <a:p>
                  <a:pPr algn="ctr"/>
                  <a:r>
                    <a:rPr lang="en-US" altLang="ko-KR" sz="900" dirty="0" smtClean="0"/>
                    <a:t>30</a:t>
                  </a:r>
                </a:p>
                <a:p>
                  <a:pPr algn="ctr"/>
                  <a:r>
                    <a:rPr lang="en-US" altLang="ko-KR" sz="900" dirty="0" smtClean="0"/>
                    <a:t>30</a:t>
                  </a:r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6109980" y="714153"/>
                  <a:ext cx="1006187" cy="278133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smtClean="0"/>
                    <a:t>Price</a:t>
                  </a:r>
                </a:p>
                <a:p>
                  <a:pPr algn="ctr"/>
                  <a:r>
                    <a:rPr lang="en-US" altLang="ko-KR" sz="900" dirty="0" smtClean="0"/>
                    <a:t>(</a:t>
                  </a:r>
                  <a:r>
                    <a:rPr lang="en-US" altLang="ko-KR" sz="900" dirty="0" err="1" smtClean="0"/>
                    <a:t>DiscountPrice</a:t>
                  </a:r>
                  <a:r>
                    <a:rPr lang="en-US" altLang="ko-KR" sz="900" dirty="0" smtClean="0"/>
                    <a:t>)</a:t>
                  </a:r>
                  <a:endParaRPr lang="ko-KR" altLang="en-US" sz="900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6105641" y="992287"/>
                  <a:ext cx="1006187" cy="352115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 dirty="0" smtClean="0"/>
                    <a:t>100 (100)</a:t>
                  </a:r>
                </a:p>
                <a:p>
                  <a:pPr algn="ctr"/>
                  <a:r>
                    <a:rPr lang="en-US" altLang="ko-KR" sz="900" dirty="0" smtClean="0"/>
                    <a:t>200 (200)</a:t>
                  </a:r>
                </a:p>
                <a:p>
                  <a:pPr algn="ctr"/>
                  <a:r>
                    <a:rPr lang="en-US" altLang="ko-KR" sz="900" dirty="0" smtClean="0"/>
                    <a:t>400 (400)</a:t>
                  </a:r>
                </a:p>
                <a:p>
                  <a:pPr algn="ctr"/>
                  <a:r>
                    <a:rPr lang="en-US" altLang="ko-KR" sz="900" dirty="0" smtClean="0"/>
                    <a:t>600 (600)</a:t>
                  </a:r>
                </a:p>
                <a:p>
                  <a:pPr algn="ctr"/>
                  <a:r>
                    <a:rPr lang="en-US" altLang="ko-KR" sz="900" dirty="0" smtClean="0"/>
                    <a:t>10 (10)</a:t>
                  </a:r>
                </a:p>
                <a:p>
                  <a:pPr algn="ctr"/>
                  <a:r>
                    <a:rPr lang="en-US" altLang="ko-KR" sz="900" dirty="0" smtClean="0"/>
                    <a:t>8 (8)</a:t>
                  </a: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5506844" y="717427"/>
                  <a:ext cx="607787" cy="278133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smtClean="0"/>
                    <a:t>Price</a:t>
                  </a:r>
                </a:p>
                <a:p>
                  <a:pPr algn="ctr"/>
                  <a:r>
                    <a:rPr lang="en-US" altLang="ko-KR" sz="900" dirty="0" smtClean="0"/>
                    <a:t>Type</a:t>
                  </a:r>
                  <a:endParaRPr lang="ko-KR" altLang="en-US" sz="900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5502505" y="995561"/>
                  <a:ext cx="607787" cy="352115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 dirty="0" smtClean="0"/>
                    <a:t>Cash</a:t>
                  </a:r>
                </a:p>
                <a:p>
                  <a:pPr algn="ctr"/>
                  <a:r>
                    <a:rPr lang="en-US" altLang="ko-KR" sz="900" dirty="0" smtClean="0"/>
                    <a:t>Cash</a:t>
                  </a:r>
                </a:p>
                <a:p>
                  <a:pPr algn="ctr"/>
                  <a:r>
                    <a:rPr lang="en-US" altLang="ko-KR" sz="900" dirty="0" smtClean="0"/>
                    <a:t>Cash</a:t>
                  </a:r>
                </a:p>
                <a:p>
                  <a:pPr algn="ctr"/>
                  <a:r>
                    <a:rPr lang="en-US" altLang="ko-KR" sz="900" dirty="0" smtClean="0"/>
                    <a:t>Cash</a:t>
                  </a:r>
                </a:p>
                <a:p>
                  <a:pPr algn="ctr"/>
                  <a:r>
                    <a:rPr lang="en-US" altLang="ko-KR" sz="900" dirty="0" smtClean="0"/>
                    <a:t>Candy</a:t>
                  </a:r>
                </a:p>
                <a:p>
                  <a:pPr algn="ctr"/>
                  <a:r>
                    <a:rPr lang="en-US" altLang="ko-KR" sz="900" dirty="0" smtClean="0"/>
                    <a:t>Candy</a:t>
                  </a: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8428962" y="722001"/>
                  <a:ext cx="126105" cy="379143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900" dirty="0" smtClean="0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8428963" y="722000"/>
                  <a:ext cx="110321" cy="36556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900" dirty="0" smtClean="0"/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2317996" y="717384"/>
                <a:ext cx="1221973" cy="3800669"/>
                <a:chOff x="1092977" y="717428"/>
                <a:chExt cx="1443809" cy="3800669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1092977" y="717428"/>
                  <a:ext cx="1443809" cy="28069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err="1" smtClean="0"/>
                    <a:t>ProductID</a:t>
                  </a:r>
                  <a:endParaRPr lang="ko-KR" altLang="en-US" sz="900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1092977" y="996685"/>
                  <a:ext cx="1443809" cy="352141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altLang="ko-KR" sz="900" dirty="0" smtClean="0"/>
                    <a:t>1109002000000040</a:t>
                  </a:r>
                </a:p>
                <a:p>
                  <a:r>
                    <a:rPr lang="en-US" altLang="ko-KR" sz="900" dirty="0" smtClean="0"/>
                    <a:t>1109002000000040 1109002000000040 1109002000000040 0101002000000040 0101002000000040</a:t>
                  </a:r>
                  <a:endParaRPr lang="ko-KR" altLang="en-US" sz="900" dirty="0"/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3539969" y="712768"/>
                <a:ext cx="1443809" cy="3800669"/>
                <a:chOff x="1092977" y="717428"/>
                <a:chExt cx="1443809" cy="3800669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1092977" y="717428"/>
                  <a:ext cx="1443809" cy="28069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err="1" smtClean="0"/>
                    <a:t>GoodsID</a:t>
                  </a:r>
                  <a:endParaRPr lang="ko-KR" altLang="en-US" sz="900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1092977" y="996685"/>
                  <a:ext cx="1443809" cy="352141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altLang="ko-KR" sz="900" dirty="0" smtClean="0"/>
                    <a:t>110900200000004001</a:t>
                  </a:r>
                </a:p>
                <a:p>
                  <a:r>
                    <a:rPr lang="en-US" altLang="ko-KR" sz="900" dirty="0" smtClean="0"/>
                    <a:t>110900200000004002 110900200000004003 110900200000004004 010100200000004003 010100200000004003</a:t>
                  </a:r>
                  <a:endParaRPr lang="ko-KR" altLang="en-US" sz="900" dirty="0"/>
                </a:p>
              </p:txBody>
            </p:sp>
          </p:grpSp>
          <p:sp>
            <p:nvSpPr>
              <p:cNvPr id="42" name="직사각형 41"/>
              <p:cNvSpPr/>
              <p:nvPr/>
            </p:nvSpPr>
            <p:spPr>
              <a:xfrm>
                <a:off x="664818" y="4513437"/>
                <a:ext cx="10342192" cy="13453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altLang="ko-KR" sz="900" dirty="0" smtClean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660167" y="4522671"/>
                <a:ext cx="9998307" cy="1236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altLang="ko-KR" sz="900" dirty="0" smtClean="0"/>
              </a:p>
            </p:txBody>
          </p:sp>
        </p:grpSp>
        <p:sp>
          <p:nvSpPr>
            <p:cNvPr id="45" name="사각형 설명선 44"/>
            <p:cNvSpPr/>
            <p:nvPr/>
          </p:nvSpPr>
          <p:spPr>
            <a:xfrm>
              <a:off x="610294" y="1994465"/>
              <a:ext cx="1131956" cy="481411"/>
            </a:xfrm>
            <a:prstGeom prst="wedgeRectCallout">
              <a:avLst>
                <a:gd name="adj1" fmla="val -28406"/>
                <a:gd name="adj2" fmla="val -66106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체크박스</a:t>
              </a:r>
              <a:endParaRPr lang="ko-KR" altLang="en-US" sz="1400" b="1" dirty="0"/>
            </a:p>
          </p:txBody>
        </p:sp>
        <p:sp>
          <p:nvSpPr>
            <p:cNvPr id="46" name="사각형 설명선 45"/>
            <p:cNvSpPr/>
            <p:nvPr/>
          </p:nvSpPr>
          <p:spPr>
            <a:xfrm>
              <a:off x="1586628" y="232052"/>
              <a:ext cx="850455" cy="481411"/>
            </a:xfrm>
            <a:prstGeom prst="wedgeRectCallou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/>
                <a:t>ItemID</a:t>
              </a:r>
              <a:endParaRPr lang="ko-KR" altLang="en-US" sz="1400" b="1" dirty="0"/>
            </a:p>
          </p:txBody>
        </p:sp>
        <p:sp>
          <p:nvSpPr>
            <p:cNvPr id="47" name="사각형 설명선 46"/>
            <p:cNvSpPr/>
            <p:nvPr/>
          </p:nvSpPr>
          <p:spPr>
            <a:xfrm>
              <a:off x="2422182" y="2068434"/>
              <a:ext cx="1151854" cy="481411"/>
            </a:xfrm>
            <a:prstGeom prst="wedgeRectCallout">
              <a:avLst>
                <a:gd name="adj1" fmla="val -18056"/>
                <a:gd name="adj2" fmla="val -68085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/>
                <a:t>ProductID</a:t>
              </a:r>
              <a:endParaRPr lang="ko-KR" altLang="en-US" sz="1400" b="1" dirty="0"/>
            </a:p>
          </p:txBody>
        </p:sp>
        <p:sp>
          <p:nvSpPr>
            <p:cNvPr id="48" name="사각형 설명선 47"/>
            <p:cNvSpPr/>
            <p:nvPr/>
          </p:nvSpPr>
          <p:spPr>
            <a:xfrm>
              <a:off x="3574036" y="223746"/>
              <a:ext cx="1029051" cy="481411"/>
            </a:xfrm>
            <a:prstGeom prst="wedgeRectCallou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/>
                <a:t>GoodsID</a:t>
              </a:r>
              <a:endParaRPr lang="ko-KR" altLang="en-US" sz="1400" b="1" dirty="0"/>
            </a:p>
          </p:txBody>
        </p:sp>
        <p:sp>
          <p:nvSpPr>
            <p:cNvPr id="49" name="사각형 설명선 48"/>
            <p:cNvSpPr/>
            <p:nvPr/>
          </p:nvSpPr>
          <p:spPr>
            <a:xfrm>
              <a:off x="5170128" y="223745"/>
              <a:ext cx="1176999" cy="481411"/>
            </a:xfrm>
            <a:prstGeom prst="wedgeRectCallou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아이템 이름</a:t>
              </a:r>
              <a:endParaRPr lang="ko-KR" altLang="en-US" sz="1400" b="1" dirty="0"/>
            </a:p>
          </p:txBody>
        </p:sp>
        <p:sp>
          <p:nvSpPr>
            <p:cNvPr id="50" name="사각형 설명선 49"/>
            <p:cNvSpPr/>
            <p:nvPr/>
          </p:nvSpPr>
          <p:spPr>
            <a:xfrm>
              <a:off x="6463902" y="223745"/>
              <a:ext cx="1176999" cy="481411"/>
            </a:xfrm>
            <a:prstGeom prst="wedgeRectCallout">
              <a:avLst>
                <a:gd name="adj1" fmla="val -1411"/>
                <a:gd name="adj2" fmla="val 8030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아이템 사용 기간</a:t>
              </a:r>
              <a:endParaRPr lang="ko-KR" altLang="en-US" sz="1400" b="1" dirty="0"/>
            </a:p>
          </p:txBody>
        </p:sp>
        <p:sp>
          <p:nvSpPr>
            <p:cNvPr id="51" name="사각형 설명선 50"/>
            <p:cNvSpPr/>
            <p:nvPr/>
          </p:nvSpPr>
          <p:spPr>
            <a:xfrm>
              <a:off x="7214741" y="2015323"/>
              <a:ext cx="1176999" cy="481411"/>
            </a:xfrm>
            <a:prstGeom prst="wedgeRectCallout">
              <a:avLst>
                <a:gd name="adj1" fmla="val -19756"/>
                <a:gd name="adj2" fmla="val -84974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/>
                <a:t>1+N </a:t>
              </a:r>
              <a:r>
                <a:rPr lang="ko-KR" altLang="en-US" sz="1400" b="1" smtClean="0"/>
                <a:t>여부</a:t>
              </a:r>
              <a:endParaRPr lang="ko-KR" altLang="en-US" sz="1400" b="1" dirty="0"/>
            </a:p>
          </p:txBody>
        </p:sp>
        <p:sp>
          <p:nvSpPr>
            <p:cNvPr id="52" name="사각형 설명선 51"/>
            <p:cNvSpPr/>
            <p:nvPr/>
          </p:nvSpPr>
          <p:spPr>
            <a:xfrm>
              <a:off x="8556394" y="2016179"/>
              <a:ext cx="1176999" cy="481411"/>
            </a:xfrm>
            <a:prstGeom prst="wedgeRectCallout">
              <a:avLst>
                <a:gd name="adj1" fmla="val -19756"/>
                <a:gd name="adj2" fmla="val -84974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구매 가격</a:t>
              </a:r>
              <a:endParaRPr lang="ko-KR" altLang="en-US" sz="1400" b="1" dirty="0"/>
            </a:p>
          </p:txBody>
        </p:sp>
        <p:sp>
          <p:nvSpPr>
            <p:cNvPr id="53" name="사각형 설명선 52"/>
            <p:cNvSpPr/>
            <p:nvPr/>
          </p:nvSpPr>
          <p:spPr>
            <a:xfrm>
              <a:off x="9926301" y="2015322"/>
              <a:ext cx="1176999" cy="481411"/>
            </a:xfrm>
            <a:prstGeom prst="wedgeRectCallout">
              <a:avLst>
                <a:gd name="adj1" fmla="val -7908"/>
                <a:gd name="adj2" fmla="val -84974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한정 판매 개수</a:t>
              </a:r>
              <a:endParaRPr lang="ko-KR" altLang="en-US" sz="1400" b="1" dirty="0"/>
            </a:p>
          </p:txBody>
        </p:sp>
        <p:sp>
          <p:nvSpPr>
            <p:cNvPr id="54" name="사각형 설명선 53"/>
            <p:cNvSpPr/>
            <p:nvPr/>
          </p:nvSpPr>
          <p:spPr>
            <a:xfrm>
              <a:off x="7808097" y="120955"/>
              <a:ext cx="1176999" cy="481411"/>
            </a:xfrm>
            <a:prstGeom prst="wedgeRectCallout">
              <a:avLst>
                <a:gd name="adj1" fmla="val -17602"/>
                <a:gd name="adj2" fmla="val 7566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구매 재화 종류</a:t>
              </a:r>
              <a:endParaRPr lang="ko-KR" altLang="en-US" sz="1400" b="1" dirty="0"/>
            </a:p>
          </p:txBody>
        </p:sp>
        <p:sp>
          <p:nvSpPr>
            <p:cNvPr id="55" name="사각형 설명선 54"/>
            <p:cNvSpPr/>
            <p:nvPr/>
          </p:nvSpPr>
          <p:spPr>
            <a:xfrm>
              <a:off x="9484153" y="221074"/>
              <a:ext cx="1176999" cy="481411"/>
            </a:xfrm>
            <a:prstGeom prst="wedgeRectCallout">
              <a:avLst>
                <a:gd name="adj1" fmla="val -17602"/>
                <a:gd name="adj2" fmla="val 75667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/>
                <a:t>할인률</a:t>
              </a:r>
              <a:endParaRPr lang="ko-KR" altLang="en-US" sz="14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2032" y="5355228"/>
              <a:ext cx="16305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주황색은 편집 불가 항목</a:t>
              </a:r>
              <a:r>
                <a:rPr lang="en-US" altLang="ko-KR" sz="1000" dirty="0" smtClean="0"/>
                <a:t>,</a:t>
              </a:r>
            </a:p>
            <a:p>
              <a:r>
                <a:rPr lang="ko-KR" altLang="en-US" sz="1000" dirty="0" smtClean="0"/>
                <a:t>초록색은 편집 가능 항목</a:t>
              </a:r>
              <a:endParaRPr lang="ko-KR" altLang="en-US" sz="1000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830541" y="3574928"/>
            <a:ext cx="3293624" cy="850605"/>
            <a:chOff x="2830541" y="3574928"/>
            <a:chExt cx="3293624" cy="850605"/>
          </a:xfrm>
        </p:grpSpPr>
        <p:sp>
          <p:nvSpPr>
            <p:cNvPr id="58" name="직사각형 57"/>
            <p:cNvSpPr/>
            <p:nvPr/>
          </p:nvSpPr>
          <p:spPr>
            <a:xfrm>
              <a:off x="3816374" y="3574928"/>
              <a:ext cx="529807" cy="2781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1+N</a:t>
              </a:r>
              <a:endParaRPr lang="ko-KR" altLang="en-US" sz="90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816375" y="3853062"/>
              <a:ext cx="525155" cy="57247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smtClean="0"/>
                <a:t>0</a:t>
              </a:r>
            </a:p>
            <a:p>
              <a:pPr algn="ctr"/>
              <a:r>
                <a:rPr lang="en-US" altLang="ko-KR" sz="900" dirty="0" smtClean="0"/>
                <a:t>200</a:t>
              </a:r>
            </a:p>
            <a:p>
              <a:pPr algn="ctr"/>
              <a:r>
                <a:rPr lang="en-US" altLang="ko-KR" sz="900" dirty="0" smtClean="0"/>
                <a:t>10</a:t>
              </a:r>
            </a:p>
          </p:txBody>
        </p:sp>
        <p:sp>
          <p:nvSpPr>
            <p:cNvPr id="60" name="사각형 설명선 59"/>
            <p:cNvSpPr/>
            <p:nvPr/>
          </p:nvSpPr>
          <p:spPr>
            <a:xfrm>
              <a:off x="4461224" y="3713995"/>
              <a:ext cx="1662941" cy="268309"/>
            </a:xfrm>
            <a:prstGeom prst="wedgeRectCallout">
              <a:avLst>
                <a:gd name="adj1" fmla="val -66073"/>
                <a:gd name="adj2" fmla="val 30898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1+N </a:t>
              </a:r>
              <a:r>
                <a:rPr lang="ko-KR" altLang="en-US" sz="1000" smtClean="0"/>
                <a:t>이벤트 대상 아님</a:t>
              </a:r>
              <a:endParaRPr lang="ko-KR" altLang="en-US" sz="1000" dirty="0"/>
            </a:p>
          </p:txBody>
        </p:sp>
        <p:sp>
          <p:nvSpPr>
            <p:cNvPr id="61" name="사각형 설명선 60"/>
            <p:cNvSpPr/>
            <p:nvPr/>
          </p:nvSpPr>
          <p:spPr>
            <a:xfrm>
              <a:off x="2830541" y="3894863"/>
              <a:ext cx="938687" cy="268309"/>
            </a:xfrm>
            <a:prstGeom prst="wedgeRectCallout">
              <a:avLst>
                <a:gd name="adj1" fmla="val 61657"/>
                <a:gd name="adj2" fmla="val 27348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1+200</a:t>
              </a:r>
              <a:endParaRPr lang="ko-KR" altLang="en-US" sz="1000" dirty="0"/>
            </a:p>
          </p:txBody>
        </p:sp>
        <p:sp>
          <p:nvSpPr>
            <p:cNvPr id="62" name="사각형 설명선 61"/>
            <p:cNvSpPr/>
            <p:nvPr/>
          </p:nvSpPr>
          <p:spPr>
            <a:xfrm>
              <a:off x="4458921" y="4053349"/>
              <a:ext cx="938687" cy="268309"/>
            </a:xfrm>
            <a:prstGeom prst="wedgeRectCallout">
              <a:avLst>
                <a:gd name="adj1" fmla="val -76344"/>
                <a:gd name="adj2" fmla="val 30898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1+10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479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233257"/>
            <a:ext cx="12192000" cy="6391486"/>
            <a:chOff x="0" y="233257"/>
            <a:chExt cx="12192000" cy="639148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257"/>
              <a:ext cx="12192000" cy="639148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6594" y="598320"/>
              <a:ext cx="995362" cy="18820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" t="5864" r="90547" b="222"/>
            <a:stretch/>
          </p:blipFill>
          <p:spPr>
            <a:xfrm>
              <a:off x="14288" y="607844"/>
              <a:ext cx="1135062" cy="600250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87" t="32564" r="31250" b="29733"/>
            <a:stretch/>
          </p:blipFill>
          <p:spPr>
            <a:xfrm>
              <a:off x="1163638" y="786520"/>
              <a:ext cx="7200900" cy="2409825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4383587" y="1587711"/>
              <a:ext cx="907653" cy="314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Search</a:t>
              </a:r>
              <a:endParaRPr lang="ko-KR" altLang="en-US" sz="110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671369" y="1587711"/>
              <a:ext cx="1683642" cy="3143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93205" y="786520"/>
              <a:ext cx="1055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Server : </a:t>
              </a: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676659" y="814023"/>
              <a:ext cx="1292346" cy="3143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Server 1</a:t>
              </a:r>
              <a:endParaRPr lang="ko-KR" altLang="en-US" sz="1100" dirty="0"/>
            </a:p>
          </p:txBody>
        </p:sp>
        <p:sp>
          <p:nvSpPr>
            <p:cNvPr id="23" name="이등변 삼각형 22"/>
            <p:cNvSpPr/>
            <p:nvPr/>
          </p:nvSpPr>
          <p:spPr>
            <a:xfrm rot="10800000">
              <a:off x="3724275" y="893790"/>
              <a:ext cx="179558" cy="154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93205" y="1180612"/>
              <a:ext cx="90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Time : </a:t>
              </a: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676659" y="1208115"/>
              <a:ext cx="1692640" cy="3143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2017-05-09 00:00:00</a:t>
              </a:r>
              <a:endParaRPr lang="ko-KR" altLang="en-US" sz="11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93205" y="1560207"/>
              <a:ext cx="867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Item : </a:t>
              </a:r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64088" y="1208114"/>
              <a:ext cx="1692640" cy="3143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2017-06-8 12:24:10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83587" y="1180610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~</a:t>
              </a:r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550713" y="5687071"/>
              <a:ext cx="907653" cy="314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Confirm</a:t>
              </a:r>
              <a:endParaRPr lang="ko-KR" altLang="en-US" sz="11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288" y="786520"/>
              <a:ext cx="8418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Event Shop</a:t>
              </a:r>
              <a:endParaRPr lang="ko-KR" altLang="en-US" sz="10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717725" y="1986929"/>
              <a:ext cx="5183156" cy="28887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2017-04-15 09:13:00, 2017-04-15 10:13:00, </a:t>
              </a:r>
              <a:r>
                <a:rPr lang="ko-KR" altLang="en-US" sz="1000" smtClean="0">
                  <a:solidFill>
                    <a:schemeClr val="bg1">
                      <a:lumMod val="75000"/>
                    </a:schemeClr>
                  </a:solidFill>
                </a:rPr>
                <a:t>여러분 </a:t>
              </a:r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N + 1 </a:t>
              </a:r>
              <a:r>
                <a:rPr lang="ko-KR" altLang="en-US" sz="1000" smtClean="0">
                  <a:solidFill>
                    <a:schemeClr val="bg1">
                      <a:lumMod val="75000"/>
                    </a:schemeClr>
                  </a:solidFill>
                </a:rPr>
                <a:t>아이템 판매 이벤트 입니다</a:t>
              </a:r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</a:p>
            <a:p>
              <a:r>
                <a:rPr lang="en-US" altLang="ko-KR" sz="1000" dirty="0" smtClean="0">
                  <a:solidFill>
                    <a:srgbClr val="FF0000"/>
                  </a:solidFill>
                </a:rPr>
                <a:t>2017-04-17 15:10:00, 2017-04-17 16:13:00, </a:t>
              </a:r>
              <a:r>
                <a:rPr lang="ko-KR" altLang="en-US" sz="1000" smtClean="0">
                  <a:solidFill>
                    <a:srgbClr val="FF0000"/>
                  </a:solidFill>
                </a:rPr>
                <a:t>여러분 한정 수량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sz="1000" smtClean="0">
                  <a:solidFill>
                    <a:srgbClr val="FF0000"/>
                  </a:solidFill>
                </a:rPr>
                <a:t>판매 이벤트 입니다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.</a:t>
              </a:r>
            </a:p>
            <a:p>
              <a:r>
                <a:rPr lang="en-US" altLang="ko-KR" sz="1000" dirty="0" smtClean="0"/>
                <a:t>2017-04-19 17:19:00, 2017-04-19 18:13:00, </a:t>
              </a:r>
              <a:r>
                <a:rPr lang="ko-KR" altLang="en-US" sz="1000" smtClean="0"/>
                <a:t>캔디 아이템 할인 판매 이벤트 입니다</a:t>
              </a:r>
              <a:r>
                <a:rPr lang="en-US" altLang="ko-KR" sz="1000" dirty="0" smtClean="0"/>
                <a:t>.</a:t>
              </a:r>
            </a:p>
            <a:p>
              <a:r>
                <a:rPr lang="en-US" altLang="ko-KR" sz="1000" dirty="0" smtClean="0"/>
                <a:t>2017-04-23 18:28:00, 2017-04-23 20:13:00, </a:t>
              </a:r>
              <a:r>
                <a:rPr lang="ko-KR" altLang="en-US" sz="1000" smtClean="0"/>
                <a:t>무작위 할인 판매 이벤트 입니다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 smtClean="0"/>
            </a:p>
            <a:p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23563" y="786519"/>
              <a:ext cx="226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Running Event List :</a:t>
              </a:r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73572" y="4521373"/>
              <a:ext cx="5183156" cy="7876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여러분 패션 아이템 이벤트 판매 입니다</a:t>
              </a:r>
              <a:r>
                <a:rPr lang="en-US" altLang="ko-KR" sz="1100" dirty="0" smtClean="0"/>
                <a:t>. </a:t>
              </a:r>
              <a:r>
                <a:rPr lang="ko-KR" altLang="en-US" sz="1100" smtClean="0"/>
                <a:t>어서와서 구매하세요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3205" y="4141544"/>
              <a:ext cx="2011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Alarm Message : </a:t>
              </a:r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63638" y="5317739"/>
              <a:ext cx="1600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Alarm Term : </a:t>
              </a:r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670243" y="5345242"/>
              <a:ext cx="1683642" cy="3143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715988" y="4950017"/>
              <a:ext cx="907653" cy="314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Modify</a:t>
              </a:r>
              <a:endParaRPr lang="ko-KR" altLang="en-US" sz="110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0993228" y="4950017"/>
              <a:ext cx="907653" cy="314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Del</a:t>
              </a:r>
              <a:endParaRPr lang="ko-KR" altLang="en-US" sz="110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715988" y="1577447"/>
              <a:ext cx="1692640" cy="3143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2017-04-09 00:00:00</a:t>
              </a:r>
              <a:endParaRPr lang="ko-KR" altLang="en-US" sz="11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713542" y="1577446"/>
              <a:ext cx="1692640" cy="3143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2017-05-8 23:59:59</a:t>
              </a:r>
              <a:endParaRPr lang="ko-KR" altLang="en-US" sz="11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366493" y="1549942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~</a:t>
              </a:r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0993227" y="1581984"/>
              <a:ext cx="907653" cy="314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Search</a:t>
              </a:r>
              <a:endParaRPr lang="ko-KR" altLang="en-US" sz="110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714738" y="1196304"/>
              <a:ext cx="1292346" cy="3143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Server 1</a:t>
              </a:r>
              <a:endParaRPr lang="ko-KR" altLang="en-US" sz="1100" dirty="0"/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7762354" y="1276071"/>
              <a:ext cx="179558" cy="154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273572" y="1991431"/>
              <a:ext cx="5183156" cy="215011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900" dirty="0" smtClean="0"/>
                <a:t>1109002000000040, 1109002000000040, 110900200000004004, </a:t>
              </a:r>
              <a:r>
                <a:rPr lang="ko-KR" altLang="en-US" sz="900" smtClean="0"/>
                <a:t>쥬얼리 달링 배찌 </a:t>
              </a:r>
              <a:r>
                <a:rPr lang="en-US" altLang="ko-KR" sz="900" dirty="0" smtClean="0"/>
                <a:t>- </a:t>
              </a:r>
              <a:r>
                <a:rPr lang="ko-KR" altLang="en-US" sz="900" smtClean="0"/>
                <a:t>네이비블루 </a:t>
              </a:r>
              <a:r>
                <a:rPr lang="en-US" altLang="ko-KR" sz="900" dirty="0" smtClean="0"/>
                <a:t>(F), 365</a:t>
              </a:r>
              <a:r>
                <a:rPr lang="ko-KR" altLang="en-US" sz="900" smtClean="0"/>
                <a:t>일</a:t>
              </a:r>
              <a:r>
                <a:rPr lang="en-US" altLang="ko-KR" sz="900" dirty="0" smtClean="0"/>
                <a:t>, none, 0.8, none</a:t>
              </a:r>
            </a:p>
            <a:p>
              <a:r>
                <a:rPr lang="en-US" altLang="ko-KR" sz="900" dirty="0"/>
                <a:t>1109002000000040, 1109002000000040, 111250100000000801</a:t>
              </a:r>
              <a:r>
                <a:rPr lang="en-US" altLang="ko-KR" sz="900" dirty="0" smtClean="0"/>
                <a:t>, </a:t>
              </a:r>
              <a:r>
                <a:rPr lang="ko-KR" altLang="en-US" sz="900" smtClean="0"/>
                <a:t>롤러 스케이트 </a:t>
              </a:r>
              <a:r>
                <a:rPr lang="en-US" altLang="ko-KR" sz="900" dirty="0" smtClean="0"/>
                <a:t>- </a:t>
              </a:r>
              <a:r>
                <a:rPr lang="ko-KR" altLang="en-US" sz="900" smtClean="0"/>
                <a:t>화이트</a:t>
              </a:r>
              <a:r>
                <a:rPr lang="en-US" altLang="ko-KR" sz="900" dirty="0" smtClean="0"/>
                <a:t>&amp;</a:t>
              </a:r>
              <a:r>
                <a:rPr lang="ko-KR" altLang="en-US" sz="900" smtClean="0"/>
                <a:t>블랙 </a:t>
              </a:r>
              <a:r>
                <a:rPr lang="en-US" altLang="ko-KR" sz="900" dirty="0" smtClean="0"/>
                <a:t>(M), 1</a:t>
              </a:r>
              <a:r>
                <a:rPr lang="ko-KR" altLang="en-US" sz="900" smtClean="0"/>
                <a:t>일</a:t>
              </a:r>
              <a:r>
                <a:rPr lang="en-US" altLang="ko-KR" sz="900" dirty="0" smtClean="0"/>
                <a:t>, 2, 1.2, 50</a:t>
              </a:r>
            </a:p>
            <a:p>
              <a:r>
                <a:rPr lang="en-US" altLang="ko-KR" sz="900" dirty="0"/>
                <a:t>1109002000000040, 1109002000000040, 111250100000000802</a:t>
              </a:r>
              <a:r>
                <a:rPr lang="en-US" altLang="ko-KR" sz="900" dirty="0" smtClean="0"/>
                <a:t>, </a:t>
              </a:r>
              <a:r>
                <a:rPr lang="ko-KR" altLang="en-US" sz="900" smtClean="0"/>
                <a:t>롤러 스케이트 </a:t>
              </a:r>
              <a:r>
                <a:rPr lang="en-US" altLang="ko-KR" sz="900" dirty="0" smtClean="0"/>
                <a:t>- </a:t>
              </a:r>
              <a:r>
                <a:rPr lang="ko-KR" altLang="en-US" sz="900" smtClean="0"/>
                <a:t>화이트</a:t>
              </a:r>
              <a:r>
                <a:rPr lang="en-US" altLang="ko-KR" sz="900" dirty="0" smtClean="0"/>
                <a:t>&amp;</a:t>
              </a:r>
              <a:r>
                <a:rPr lang="ko-KR" altLang="en-US" sz="900" smtClean="0"/>
                <a:t>블랙 </a:t>
              </a:r>
              <a:r>
                <a:rPr lang="en-US" altLang="ko-KR" sz="900" dirty="0" smtClean="0"/>
                <a:t>(M), 7</a:t>
              </a:r>
              <a:r>
                <a:rPr lang="ko-KR" altLang="en-US" sz="900" smtClean="0"/>
                <a:t>일</a:t>
              </a:r>
              <a:r>
                <a:rPr lang="en-US" altLang="ko-KR" sz="900" dirty="0" smtClean="0"/>
                <a:t>, 3, 0.5, 100</a:t>
              </a:r>
            </a:p>
            <a:p>
              <a:r>
                <a:rPr lang="en-US" altLang="ko-KR" sz="900" dirty="0"/>
                <a:t>1109002000000040, 1109002000000040, 111250100000000803</a:t>
              </a:r>
              <a:r>
                <a:rPr lang="en-US" altLang="ko-KR" sz="900" dirty="0" smtClean="0"/>
                <a:t>, </a:t>
              </a:r>
              <a:r>
                <a:rPr lang="ko-KR" altLang="en-US" sz="900" smtClean="0"/>
                <a:t>롤러 스케이트 </a:t>
              </a:r>
              <a:r>
                <a:rPr lang="en-US" altLang="ko-KR" sz="900" dirty="0" smtClean="0"/>
                <a:t>- </a:t>
              </a:r>
              <a:r>
                <a:rPr lang="ko-KR" altLang="en-US" sz="900" smtClean="0"/>
                <a:t>화이트</a:t>
              </a:r>
              <a:r>
                <a:rPr lang="en-US" altLang="ko-KR" sz="900" dirty="0" smtClean="0"/>
                <a:t>&amp;</a:t>
              </a:r>
              <a:r>
                <a:rPr lang="ko-KR" altLang="en-US" sz="900" smtClean="0"/>
                <a:t>블랙 </a:t>
              </a:r>
              <a:r>
                <a:rPr lang="en-US" altLang="ko-KR" sz="900" dirty="0" smtClean="0"/>
                <a:t>(M), 30</a:t>
              </a:r>
              <a:r>
                <a:rPr lang="ko-KR" altLang="en-US" sz="900" smtClean="0"/>
                <a:t>일</a:t>
              </a:r>
              <a:r>
                <a:rPr lang="en-US" altLang="ko-KR" sz="900" dirty="0" smtClean="0"/>
                <a:t>, 5, 0.5, 500</a:t>
              </a:r>
            </a:p>
            <a:p>
              <a:r>
                <a:rPr lang="en-US" altLang="ko-KR" sz="900" dirty="0"/>
                <a:t>1109002000000040, 1109002000000040, 110900200000004003</a:t>
              </a:r>
              <a:r>
                <a:rPr lang="en-US" altLang="ko-KR" sz="900" dirty="0" smtClean="0"/>
                <a:t>, </a:t>
              </a:r>
              <a:r>
                <a:rPr lang="ko-KR" altLang="en-US" sz="900" smtClean="0"/>
                <a:t>쥬얼리 달링 배찌 </a:t>
              </a:r>
              <a:r>
                <a:rPr lang="en-US" altLang="ko-KR" sz="900" dirty="0" smtClean="0"/>
                <a:t>- </a:t>
              </a:r>
              <a:r>
                <a:rPr lang="ko-KR" altLang="en-US" sz="900" smtClean="0"/>
                <a:t>네이비블루 </a:t>
              </a:r>
              <a:r>
                <a:rPr lang="en-US" altLang="ko-KR" sz="900" dirty="0" smtClean="0"/>
                <a:t>(F), 30</a:t>
              </a:r>
              <a:r>
                <a:rPr lang="ko-KR" altLang="en-US" sz="900" smtClean="0"/>
                <a:t>일</a:t>
              </a:r>
              <a:r>
                <a:rPr lang="en-US" altLang="ko-KR" sz="900" dirty="0" smtClean="0"/>
                <a:t>, none, 0.8, none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330950" y="1992409"/>
              <a:ext cx="125778" cy="2150113"/>
              <a:chOff x="6330950" y="1992409"/>
              <a:chExt cx="125778" cy="2150113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6330950" y="1992409"/>
                <a:ext cx="125778" cy="215011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en-US" altLang="ko-KR" sz="900" dirty="0" smtClean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6330950" y="1993903"/>
                <a:ext cx="125778" cy="20882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 smtClean="0"/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330950" y="4519543"/>
              <a:ext cx="120360" cy="789529"/>
              <a:chOff x="6330950" y="1992409"/>
              <a:chExt cx="125778" cy="2150113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6330950" y="1992409"/>
                <a:ext cx="125778" cy="215011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en-US" altLang="ko-KR" sz="900" dirty="0" smtClean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6330950" y="1993904"/>
                <a:ext cx="125778" cy="1905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 smtClean="0"/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11775102" y="1993903"/>
              <a:ext cx="125778" cy="2881726"/>
              <a:chOff x="6330950" y="1992409"/>
              <a:chExt cx="125778" cy="2150113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6330950" y="1992409"/>
                <a:ext cx="125778" cy="215011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en-US" altLang="ko-KR" sz="900" dirty="0" smtClean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6330950" y="1993903"/>
                <a:ext cx="125778" cy="20882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 smtClean="0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1273571" y="3997536"/>
            <a:ext cx="5057378" cy="133511"/>
            <a:chOff x="6511544" y="2959437"/>
            <a:chExt cx="125778" cy="2089715"/>
          </a:xfrm>
        </p:grpSpPr>
        <p:sp>
          <p:nvSpPr>
            <p:cNvPr id="43" name="직사각형 42"/>
            <p:cNvSpPr/>
            <p:nvPr/>
          </p:nvSpPr>
          <p:spPr>
            <a:xfrm>
              <a:off x="6511544" y="2959437"/>
              <a:ext cx="125778" cy="208971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US" altLang="ko-KR" sz="900" dirty="0" smtClean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511544" y="3048200"/>
              <a:ext cx="118538" cy="20009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 smtClean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81819" y="3872709"/>
            <a:ext cx="5183156" cy="2154615"/>
            <a:chOff x="5980318" y="2261939"/>
            <a:chExt cx="5183156" cy="2154615"/>
          </a:xfrm>
        </p:grpSpPr>
        <p:sp>
          <p:nvSpPr>
            <p:cNvPr id="49" name="직사각형 48"/>
            <p:cNvSpPr/>
            <p:nvPr/>
          </p:nvSpPr>
          <p:spPr>
            <a:xfrm>
              <a:off x="5980318" y="2261939"/>
              <a:ext cx="5183156" cy="215011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900" dirty="0" smtClean="0"/>
                <a:t>1109002000000040, 1109002000000040, 110900200000004004, </a:t>
              </a:r>
              <a:r>
                <a:rPr lang="ko-KR" altLang="en-US" sz="900" smtClean="0"/>
                <a:t>쥬얼리 달링 배찌 </a:t>
              </a:r>
              <a:r>
                <a:rPr lang="en-US" altLang="ko-KR" sz="900" dirty="0" smtClean="0"/>
                <a:t>- </a:t>
              </a:r>
              <a:r>
                <a:rPr lang="ko-KR" altLang="en-US" sz="900" smtClean="0"/>
                <a:t>네이비블루 </a:t>
              </a:r>
              <a:r>
                <a:rPr lang="en-US" altLang="ko-KR" sz="900" dirty="0" smtClean="0"/>
                <a:t>(F), 365</a:t>
              </a:r>
              <a:r>
                <a:rPr lang="ko-KR" altLang="en-US" sz="900" smtClean="0"/>
                <a:t>일</a:t>
              </a:r>
              <a:r>
                <a:rPr lang="en-US" altLang="ko-KR" sz="900" dirty="0" smtClean="0"/>
                <a:t>, none, 0.8, none</a:t>
              </a:r>
            </a:p>
            <a:p>
              <a:r>
                <a:rPr lang="en-US" altLang="ko-KR" sz="900" dirty="0"/>
                <a:t>1109002000000040, 1109002000000040, 111250100000000801</a:t>
              </a:r>
              <a:r>
                <a:rPr lang="en-US" altLang="ko-KR" sz="900" dirty="0" smtClean="0"/>
                <a:t>, </a:t>
              </a:r>
              <a:r>
                <a:rPr lang="ko-KR" altLang="en-US" sz="900" smtClean="0"/>
                <a:t>롤러 스케이트 </a:t>
              </a:r>
              <a:r>
                <a:rPr lang="en-US" altLang="ko-KR" sz="900" dirty="0" smtClean="0"/>
                <a:t>- </a:t>
              </a:r>
              <a:r>
                <a:rPr lang="ko-KR" altLang="en-US" sz="900" smtClean="0"/>
                <a:t>화이트</a:t>
              </a:r>
              <a:r>
                <a:rPr lang="en-US" altLang="ko-KR" sz="900" dirty="0" smtClean="0"/>
                <a:t>&amp;</a:t>
              </a:r>
              <a:r>
                <a:rPr lang="ko-KR" altLang="en-US" sz="900" smtClean="0"/>
                <a:t>블랙 </a:t>
              </a:r>
              <a:r>
                <a:rPr lang="en-US" altLang="ko-KR" sz="900" dirty="0" smtClean="0"/>
                <a:t>(M), 1</a:t>
              </a:r>
              <a:r>
                <a:rPr lang="ko-KR" altLang="en-US" sz="900" smtClean="0"/>
                <a:t>일</a:t>
              </a:r>
              <a:r>
                <a:rPr lang="en-US" altLang="ko-KR" sz="900" dirty="0" smtClean="0"/>
                <a:t>, 2, 1.2, 50</a:t>
              </a:r>
            </a:p>
            <a:p>
              <a:r>
                <a:rPr lang="en-US" altLang="ko-KR" sz="900" dirty="0"/>
                <a:t>1109002000000040, 1109002000000040, 111250100000000802</a:t>
              </a:r>
              <a:r>
                <a:rPr lang="en-US" altLang="ko-KR" sz="900" dirty="0" smtClean="0"/>
                <a:t>, </a:t>
              </a:r>
              <a:r>
                <a:rPr lang="ko-KR" altLang="en-US" sz="900" smtClean="0"/>
                <a:t>롤러 스케이트 </a:t>
              </a:r>
              <a:r>
                <a:rPr lang="en-US" altLang="ko-KR" sz="900" dirty="0" smtClean="0"/>
                <a:t>- </a:t>
              </a:r>
              <a:r>
                <a:rPr lang="ko-KR" altLang="en-US" sz="900" smtClean="0"/>
                <a:t>화이트</a:t>
              </a:r>
              <a:r>
                <a:rPr lang="en-US" altLang="ko-KR" sz="900" dirty="0" smtClean="0"/>
                <a:t>&amp;</a:t>
              </a:r>
              <a:r>
                <a:rPr lang="ko-KR" altLang="en-US" sz="900" smtClean="0"/>
                <a:t>블랙 </a:t>
              </a:r>
              <a:r>
                <a:rPr lang="en-US" altLang="ko-KR" sz="900" dirty="0" smtClean="0"/>
                <a:t>(M), 7</a:t>
              </a:r>
              <a:r>
                <a:rPr lang="ko-KR" altLang="en-US" sz="900" smtClean="0"/>
                <a:t>일</a:t>
              </a:r>
              <a:r>
                <a:rPr lang="en-US" altLang="ko-KR" sz="900" dirty="0" smtClean="0"/>
                <a:t>, 3, 0.5, 100</a:t>
              </a:r>
            </a:p>
            <a:p>
              <a:r>
                <a:rPr lang="en-US" altLang="ko-KR" sz="900" dirty="0"/>
                <a:t>1109002000000040, 1109002000000040, 111250100000000803</a:t>
              </a:r>
              <a:r>
                <a:rPr lang="en-US" altLang="ko-KR" sz="900" dirty="0" smtClean="0"/>
                <a:t>, </a:t>
              </a:r>
              <a:r>
                <a:rPr lang="ko-KR" altLang="en-US" sz="900" smtClean="0"/>
                <a:t>롤러 스케이트 </a:t>
              </a:r>
              <a:r>
                <a:rPr lang="en-US" altLang="ko-KR" sz="900" dirty="0" smtClean="0"/>
                <a:t>- </a:t>
              </a:r>
              <a:r>
                <a:rPr lang="ko-KR" altLang="en-US" sz="900" smtClean="0"/>
                <a:t>화이트</a:t>
              </a:r>
              <a:r>
                <a:rPr lang="en-US" altLang="ko-KR" sz="900" dirty="0" smtClean="0"/>
                <a:t>&amp;</a:t>
              </a:r>
              <a:r>
                <a:rPr lang="ko-KR" altLang="en-US" sz="900" smtClean="0"/>
                <a:t>블랙 </a:t>
              </a:r>
              <a:r>
                <a:rPr lang="en-US" altLang="ko-KR" sz="900" dirty="0" smtClean="0"/>
                <a:t>(M), 30</a:t>
              </a:r>
              <a:r>
                <a:rPr lang="ko-KR" altLang="en-US" sz="900" smtClean="0"/>
                <a:t>일</a:t>
              </a:r>
              <a:r>
                <a:rPr lang="en-US" altLang="ko-KR" sz="900" dirty="0" smtClean="0"/>
                <a:t>, 5, 0.5, 500</a:t>
              </a:r>
            </a:p>
            <a:p>
              <a:r>
                <a:rPr lang="en-US" altLang="ko-KR" sz="900" dirty="0"/>
                <a:t>1109002000000040, 1109002000000040, 110900200000004003</a:t>
              </a:r>
              <a:r>
                <a:rPr lang="en-US" altLang="ko-KR" sz="900" dirty="0" smtClean="0"/>
                <a:t>, </a:t>
              </a:r>
              <a:r>
                <a:rPr lang="ko-KR" altLang="en-US" sz="900" smtClean="0"/>
                <a:t>쥬얼리 달링 배찌 </a:t>
              </a:r>
              <a:r>
                <a:rPr lang="en-US" altLang="ko-KR" sz="900" dirty="0" smtClean="0"/>
                <a:t>- </a:t>
              </a:r>
              <a:r>
                <a:rPr lang="ko-KR" altLang="en-US" sz="900" smtClean="0"/>
                <a:t>네이비블루 </a:t>
              </a:r>
              <a:r>
                <a:rPr lang="en-US" altLang="ko-KR" sz="900" dirty="0" smtClean="0"/>
                <a:t>(F), 30</a:t>
              </a:r>
              <a:r>
                <a:rPr lang="ko-KR" altLang="en-US" sz="900" smtClean="0"/>
                <a:t>일</a:t>
              </a:r>
              <a:r>
                <a:rPr lang="en-US" altLang="ko-KR" sz="900" dirty="0" smtClean="0"/>
                <a:t>, none, 0.8, none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1037696" y="2262917"/>
              <a:ext cx="125778" cy="215011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US" altLang="ko-KR" sz="900" dirty="0" smtClean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1051064" y="2264412"/>
              <a:ext cx="112410" cy="2014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 smtClean="0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5993685" y="4278541"/>
              <a:ext cx="5044029" cy="138013"/>
              <a:chOff x="6511544" y="2959437"/>
              <a:chExt cx="125446" cy="2160180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6511544" y="2959437"/>
                <a:ext cx="125446" cy="216018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en-US" altLang="ko-KR" sz="900" dirty="0" smtClean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511544" y="3048200"/>
                <a:ext cx="118538" cy="20009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772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233257"/>
            <a:ext cx="12192000" cy="6391486"/>
            <a:chOff x="0" y="233257"/>
            <a:chExt cx="12192000" cy="6391486"/>
          </a:xfrm>
        </p:grpSpPr>
        <p:grpSp>
          <p:nvGrpSpPr>
            <p:cNvPr id="5" name="그룹 4"/>
            <p:cNvGrpSpPr/>
            <p:nvPr/>
          </p:nvGrpSpPr>
          <p:grpSpPr>
            <a:xfrm>
              <a:off x="0" y="233257"/>
              <a:ext cx="12192000" cy="6391486"/>
              <a:chOff x="0" y="233257"/>
              <a:chExt cx="12192000" cy="6391486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33257"/>
                <a:ext cx="12192000" cy="6391486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6594" y="598320"/>
                <a:ext cx="995362" cy="188200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3" t="5864" r="90547" b="222"/>
              <a:stretch/>
            </p:blipFill>
            <p:spPr>
              <a:xfrm>
                <a:off x="14288" y="607844"/>
                <a:ext cx="1135062" cy="6002505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87" t="32564" r="31250" b="29733"/>
              <a:stretch/>
            </p:blipFill>
            <p:spPr>
              <a:xfrm>
                <a:off x="1163638" y="786520"/>
                <a:ext cx="7200900" cy="2409825"/>
              </a:xfrm>
              <a:prstGeom prst="rect">
                <a:avLst/>
              </a:prstGeom>
            </p:spPr>
          </p:pic>
          <p:sp>
            <p:nvSpPr>
              <p:cNvPr id="18" name="직사각형 17"/>
              <p:cNvSpPr/>
              <p:nvPr/>
            </p:nvSpPr>
            <p:spPr>
              <a:xfrm>
                <a:off x="4383587" y="1587711"/>
                <a:ext cx="907653" cy="314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/>
                  <a:t>Search</a:t>
                </a:r>
                <a:endParaRPr lang="ko-KR" altLang="en-US" sz="110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671369" y="1587711"/>
                <a:ext cx="1683642" cy="31432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93205" y="786520"/>
                <a:ext cx="1055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Server : </a:t>
                </a:r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676659" y="814023"/>
                <a:ext cx="1292346" cy="31432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/>
                  <a:t>Server 1</a:t>
                </a:r>
                <a:endParaRPr lang="ko-KR" altLang="en-US" sz="1100" dirty="0"/>
              </a:p>
            </p:txBody>
          </p:sp>
          <p:sp>
            <p:nvSpPr>
              <p:cNvPr id="23" name="이등변 삼각형 22"/>
              <p:cNvSpPr/>
              <p:nvPr/>
            </p:nvSpPr>
            <p:spPr>
              <a:xfrm rot="10800000">
                <a:off x="3724275" y="893790"/>
                <a:ext cx="179558" cy="15479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93205" y="1180612"/>
                <a:ext cx="906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Time : </a:t>
                </a:r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676659" y="1208115"/>
                <a:ext cx="1692640" cy="31432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/>
                  <a:t>2017-04-19 17:19:00</a:t>
                </a:r>
                <a:endParaRPr lang="ko-KR" altLang="en-US" sz="11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193205" y="1560207"/>
                <a:ext cx="8672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Item : </a:t>
                </a:r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764088" y="1208114"/>
                <a:ext cx="1692640" cy="31432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/>
                  <a:t>2017-04-19 18:13:00</a:t>
                </a:r>
                <a:endParaRPr lang="ko-KR" altLang="en-US" sz="11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383587" y="1180610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~</a:t>
                </a:r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550713" y="5687071"/>
                <a:ext cx="907653" cy="314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/>
                  <a:t>Confirm</a:t>
                </a:r>
                <a:endParaRPr lang="ko-KR" altLang="en-US" sz="110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288" y="786520"/>
                <a:ext cx="8418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Event Shop</a:t>
                </a:r>
                <a:endParaRPr lang="ko-KR" altLang="en-US" sz="100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717725" y="1986929"/>
                <a:ext cx="5183156" cy="28887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ko-KR" sz="1000" dirty="0" smtClean="0">
                    <a:solidFill>
                      <a:schemeClr val="bg1">
                        <a:lumMod val="75000"/>
                      </a:schemeClr>
                    </a:solidFill>
                  </a:rPr>
                  <a:t>2017-04-15 09:13:00, 2017-04-15 10:13:00, </a:t>
                </a:r>
                <a:r>
                  <a:rPr lang="ko-KR" altLang="en-US" sz="1000" smtClean="0">
                    <a:solidFill>
                      <a:schemeClr val="bg1">
                        <a:lumMod val="75000"/>
                      </a:schemeClr>
                    </a:solidFill>
                  </a:rPr>
                  <a:t>여러분 </a:t>
                </a:r>
                <a:r>
                  <a:rPr lang="en-US" altLang="ko-KR" sz="1000" dirty="0" smtClean="0">
                    <a:solidFill>
                      <a:schemeClr val="bg1">
                        <a:lumMod val="75000"/>
                      </a:schemeClr>
                    </a:solidFill>
                  </a:rPr>
                  <a:t>N + 1 </a:t>
                </a:r>
                <a:r>
                  <a:rPr lang="ko-KR" altLang="en-US" sz="1000" smtClean="0">
                    <a:solidFill>
                      <a:schemeClr val="bg1">
                        <a:lumMod val="75000"/>
                      </a:schemeClr>
                    </a:solidFill>
                  </a:rPr>
                  <a:t>아이템 판매 이벤트 입니다</a:t>
                </a:r>
                <a:r>
                  <a:rPr lang="en-US" altLang="ko-KR" sz="1000" dirty="0" smtClean="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</a:p>
              <a:p>
                <a:r>
                  <a:rPr lang="en-US" altLang="ko-KR" sz="1000" dirty="0" smtClean="0">
                    <a:solidFill>
                      <a:srgbClr val="FF0000"/>
                    </a:solidFill>
                  </a:rPr>
                  <a:t>2017-04-17 15:10:00, 2017-04-17 16:13:00, </a:t>
                </a:r>
                <a:r>
                  <a:rPr lang="ko-KR" altLang="en-US" sz="1000" smtClean="0">
                    <a:solidFill>
                      <a:srgbClr val="FF0000"/>
                    </a:solidFill>
                  </a:rPr>
                  <a:t>여러분 한정 수량</a:t>
                </a:r>
                <a:r>
                  <a:rPr lang="en-US" altLang="ko-KR" sz="1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000" smtClean="0">
                    <a:solidFill>
                      <a:srgbClr val="FF0000"/>
                    </a:solidFill>
                  </a:rPr>
                  <a:t>판매 이벤트 입니다</a:t>
                </a:r>
                <a:r>
                  <a:rPr lang="en-US" altLang="ko-KR" sz="1000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n-US" altLang="ko-KR" sz="1000" dirty="0" smtClean="0"/>
                  <a:t>2017-04-19 17:19:00, 2017-04-19 18:13:00, </a:t>
                </a:r>
                <a:r>
                  <a:rPr lang="ko-KR" altLang="en-US" sz="1000" smtClean="0"/>
                  <a:t>캔디 아이템 할인 판매 이벤트 입니다</a:t>
                </a:r>
                <a:r>
                  <a:rPr lang="en-US" altLang="ko-KR" sz="1000" dirty="0" smtClean="0"/>
                  <a:t>.</a:t>
                </a:r>
              </a:p>
              <a:p>
                <a:r>
                  <a:rPr lang="en-US" altLang="ko-KR" sz="1000" dirty="0" smtClean="0"/>
                  <a:t>2017-04-23 18:28:00, 2017-04-23 20:13:00, </a:t>
                </a:r>
                <a:r>
                  <a:rPr lang="ko-KR" altLang="en-US" sz="1000" smtClean="0"/>
                  <a:t>무작위 할인 판매 이벤트 입니다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 smtClean="0"/>
              </a:p>
              <a:p>
                <a:endParaRPr lang="ko-KR" altLang="en-US" sz="10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623563" y="786519"/>
                <a:ext cx="2262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Running Event List :</a:t>
                </a:r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3572" y="4521373"/>
                <a:ext cx="5183156" cy="78769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smtClean="0"/>
                  <a:t>캔디 아이템 할인 판매 이벤트 입니다</a:t>
                </a:r>
                <a:r>
                  <a:rPr lang="en-US" altLang="ko-KR" sz="1100" dirty="0" smtClean="0"/>
                  <a:t>.</a:t>
                </a:r>
                <a:endParaRPr lang="ko-KR" altLang="en-US" sz="11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193205" y="4141544"/>
                <a:ext cx="2011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Alarm Message : </a:t>
                </a:r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163638" y="5317739"/>
                <a:ext cx="16007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Alarm Term : </a:t>
                </a:r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670243" y="5345242"/>
                <a:ext cx="1683642" cy="31432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/>
                  <a:t>0</a:t>
                </a:r>
                <a:endParaRPr lang="ko-KR" altLang="en-US" sz="1100" dirty="0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715988" y="4950017"/>
                <a:ext cx="907653" cy="314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/>
                  <a:t>Modify</a:t>
                </a:r>
                <a:endParaRPr lang="ko-KR" altLang="en-US" sz="110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10993228" y="4950017"/>
                <a:ext cx="907653" cy="314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/>
                  <a:t>Del</a:t>
                </a:r>
                <a:endParaRPr lang="ko-KR" altLang="en-US" sz="110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6715988" y="1577447"/>
                <a:ext cx="1692640" cy="31432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/>
                  <a:t>2017-04-09 00:00:00</a:t>
                </a:r>
                <a:endParaRPr lang="ko-KR" altLang="en-US" sz="1100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8713542" y="1577446"/>
                <a:ext cx="1692640" cy="31432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/>
                  <a:t>2017-05-8 23:59:59</a:t>
                </a:r>
                <a:endParaRPr lang="ko-KR" altLang="en-US" sz="11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8366493" y="1549942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~</a:t>
                </a:r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0993227" y="1581984"/>
                <a:ext cx="907653" cy="314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/>
                  <a:t>Search</a:t>
                </a:r>
                <a:endParaRPr lang="ko-KR" altLang="en-US" sz="110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714738" y="1196304"/>
                <a:ext cx="1292346" cy="31432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/>
                  <a:t>Server 1</a:t>
                </a:r>
                <a:endParaRPr lang="ko-KR" altLang="en-US" sz="1100" dirty="0"/>
              </a:p>
            </p:txBody>
          </p:sp>
          <p:sp>
            <p:nvSpPr>
              <p:cNvPr id="51" name="이등변 삼각형 50"/>
              <p:cNvSpPr/>
              <p:nvPr/>
            </p:nvSpPr>
            <p:spPr>
              <a:xfrm rot="10800000">
                <a:off x="7762354" y="1276071"/>
                <a:ext cx="179558" cy="15479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1273572" y="1991431"/>
                <a:ext cx="5183156" cy="215011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ko-KR" sz="900" dirty="0" smtClean="0"/>
                  <a:t>1109002000000040, 1109002000000040, 110900200000004004, </a:t>
                </a:r>
                <a:r>
                  <a:rPr lang="ko-KR" altLang="en-US" sz="900" smtClean="0"/>
                  <a:t>쥬얼리 달링 배찌 </a:t>
                </a:r>
                <a:r>
                  <a:rPr lang="en-US" altLang="ko-KR" sz="900" dirty="0" smtClean="0"/>
                  <a:t>- </a:t>
                </a:r>
                <a:r>
                  <a:rPr lang="ko-KR" altLang="en-US" sz="900" smtClean="0"/>
                  <a:t>네이비블루 </a:t>
                </a:r>
                <a:r>
                  <a:rPr lang="en-US" altLang="ko-KR" sz="900" dirty="0" smtClean="0"/>
                  <a:t>(F), 365</a:t>
                </a:r>
                <a:r>
                  <a:rPr lang="ko-KR" altLang="en-US" sz="900" smtClean="0"/>
                  <a:t>일</a:t>
                </a:r>
                <a:r>
                  <a:rPr lang="en-US" altLang="ko-KR" sz="900" dirty="0" smtClean="0"/>
                  <a:t>, none, 0.8, none</a:t>
                </a:r>
              </a:p>
              <a:p>
                <a:r>
                  <a:rPr lang="en-US" altLang="ko-KR" sz="900" dirty="0"/>
                  <a:t>1109002000000040, 1109002000000040, 111250100000000801</a:t>
                </a:r>
                <a:r>
                  <a:rPr lang="en-US" altLang="ko-KR" sz="900" dirty="0" smtClean="0"/>
                  <a:t>, </a:t>
                </a:r>
                <a:r>
                  <a:rPr lang="ko-KR" altLang="en-US" sz="900" smtClean="0"/>
                  <a:t>롤러 스케이트 </a:t>
                </a:r>
                <a:r>
                  <a:rPr lang="en-US" altLang="ko-KR" sz="900" dirty="0" smtClean="0"/>
                  <a:t>- </a:t>
                </a:r>
                <a:r>
                  <a:rPr lang="ko-KR" altLang="en-US" sz="900" smtClean="0"/>
                  <a:t>화이트</a:t>
                </a:r>
                <a:r>
                  <a:rPr lang="en-US" altLang="ko-KR" sz="900" dirty="0" smtClean="0"/>
                  <a:t>&amp;</a:t>
                </a:r>
                <a:r>
                  <a:rPr lang="ko-KR" altLang="en-US" sz="900" smtClean="0"/>
                  <a:t>블랙 </a:t>
                </a:r>
                <a:r>
                  <a:rPr lang="en-US" altLang="ko-KR" sz="900" dirty="0" smtClean="0"/>
                  <a:t>(M), 1</a:t>
                </a:r>
                <a:r>
                  <a:rPr lang="ko-KR" altLang="en-US" sz="900" smtClean="0"/>
                  <a:t>일</a:t>
                </a:r>
                <a:r>
                  <a:rPr lang="en-US" altLang="ko-KR" sz="900" dirty="0" smtClean="0"/>
                  <a:t>, 2, 1.2, 50</a:t>
                </a:r>
              </a:p>
              <a:p>
                <a:r>
                  <a:rPr lang="en-US" altLang="ko-KR" sz="900" dirty="0"/>
                  <a:t>1109002000000040, 1109002000000040, 111250100000000802</a:t>
                </a:r>
                <a:r>
                  <a:rPr lang="en-US" altLang="ko-KR" sz="900" dirty="0" smtClean="0"/>
                  <a:t>, </a:t>
                </a:r>
                <a:r>
                  <a:rPr lang="ko-KR" altLang="en-US" sz="900" smtClean="0"/>
                  <a:t>롤러 스케이트 </a:t>
                </a:r>
                <a:r>
                  <a:rPr lang="en-US" altLang="ko-KR" sz="900" dirty="0" smtClean="0"/>
                  <a:t>- </a:t>
                </a:r>
                <a:r>
                  <a:rPr lang="ko-KR" altLang="en-US" sz="900" smtClean="0"/>
                  <a:t>화이트</a:t>
                </a:r>
                <a:r>
                  <a:rPr lang="en-US" altLang="ko-KR" sz="900" dirty="0" smtClean="0"/>
                  <a:t>&amp;</a:t>
                </a:r>
                <a:r>
                  <a:rPr lang="ko-KR" altLang="en-US" sz="900" smtClean="0"/>
                  <a:t>블랙 </a:t>
                </a:r>
                <a:r>
                  <a:rPr lang="en-US" altLang="ko-KR" sz="900" dirty="0" smtClean="0"/>
                  <a:t>(M), 7</a:t>
                </a:r>
                <a:r>
                  <a:rPr lang="ko-KR" altLang="en-US" sz="900" smtClean="0"/>
                  <a:t>일</a:t>
                </a:r>
                <a:r>
                  <a:rPr lang="en-US" altLang="ko-KR" sz="900" dirty="0" smtClean="0"/>
                  <a:t>, 3, 0.5, 100</a:t>
                </a:r>
              </a:p>
              <a:p>
                <a:r>
                  <a:rPr lang="en-US" altLang="ko-KR" sz="900" dirty="0"/>
                  <a:t>1109002000000040, 1109002000000040, 111250100000000803</a:t>
                </a:r>
                <a:r>
                  <a:rPr lang="en-US" altLang="ko-KR" sz="900" dirty="0" smtClean="0"/>
                  <a:t>, </a:t>
                </a:r>
                <a:r>
                  <a:rPr lang="ko-KR" altLang="en-US" sz="900" smtClean="0"/>
                  <a:t>롤러 스케이트 </a:t>
                </a:r>
                <a:r>
                  <a:rPr lang="en-US" altLang="ko-KR" sz="900" dirty="0" smtClean="0"/>
                  <a:t>- </a:t>
                </a:r>
                <a:r>
                  <a:rPr lang="ko-KR" altLang="en-US" sz="900" smtClean="0"/>
                  <a:t>화이트</a:t>
                </a:r>
                <a:r>
                  <a:rPr lang="en-US" altLang="ko-KR" sz="900" dirty="0" smtClean="0"/>
                  <a:t>&amp;</a:t>
                </a:r>
                <a:r>
                  <a:rPr lang="ko-KR" altLang="en-US" sz="900" smtClean="0"/>
                  <a:t>블랙 </a:t>
                </a:r>
                <a:r>
                  <a:rPr lang="en-US" altLang="ko-KR" sz="900" dirty="0" smtClean="0"/>
                  <a:t>(M), 30</a:t>
                </a:r>
                <a:r>
                  <a:rPr lang="ko-KR" altLang="en-US" sz="900" smtClean="0"/>
                  <a:t>일</a:t>
                </a:r>
                <a:r>
                  <a:rPr lang="en-US" altLang="ko-KR" sz="900" dirty="0" smtClean="0"/>
                  <a:t>, 5, 0.5, 500</a:t>
                </a:r>
              </a:p>
              <a:p>
                <a:r>
                  <a:rPr lang="en-US" altLang="ko-KR" sz="900" dirty="0"/>
                  <a:t>1109002000000040, 1109002000000040, 110900200000004003</a:t>
                </a:r>
                <a:r>
                  <a:rPr lang="en-US" altLang="ko-KR" sz="900" dirty="0" smtClean="0"/>
                  <a:t>, </a:t>
                </a:r>
                <a:r>
                  <a:rPr lang="ko-KR" altLang="en-US" sz="900" smtClean="0"/>
                  <a:t>쥬얼리 달링 배찌 </a:t>
                </a:r>
                <a:r>
                  <a:rPr lang="en-US" altLang="ko-KR" sz="900" dirty="0" smtClean="0"/>
                  <a:t>- </a:t>
                </a:r>
                <a:r>
                  <a:rPr lang="ko-KR" altLang="en-US" sz="900" smtClean="0"/>
                  <a:t>네이비블루 </a:t>
                </a:r>
                <a:r>
                  <a:rPr lang="en-US" altLang="ko-KR" sz="900" dirty="0" smtClean="0"/>
                  <a:t>(F), 30</a:t>
                </a:r>
                <a:r>
                  <a:rPr lang="ko-KR" altLang="en-US" sz="900" smtClean="0"/>
                  <a:t>일</a:t>
                </a:r>
                <a:r>
                  <a:rPr lang="en-US" altLang="ko-KR" sz="900" dirty="0" smtClean="0"/>
                  <a:t>, none, 0.8, none</a:t>
                </a: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6330950" y="1992409"/>
                <a:ext cx="125778" cy="2150113"/>
                <a:chOff x="6330950" y="1992409"/>
                <a:chExt cx="125778" cy="2150113"/>
              </a:xfrm>
            </p:grpSpPr>
            <p:sp>
              <p:nvSpPr>
                <p:cNvPr id="63" name="직사각형 62"/>
                <p:cNvSpPr/>
                <p:nvPr/>
              </p:nvSpPr>
              <p:spPr>
                <a:xfrm>
                  <a:off x="6330950" y="1992409"/>
                  <a:ext cx="125778" cy="2150113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endParaRPr lang="en-US" altLang="ko-KR" sz="900" dirty="0" smtClean="0"/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6330950" y="1993903"/>
                  <a:ext cx="125778" cy="208822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 smtClean="0"/>
                </a:p>
              </p:txBody>
            </p:sp>
          </p:grpSp>
          <p:grpSp>
            <p:nvGrpSpPr>
              <p:cNvPr id="65" name="그룹 64"/>
              <p:cNvGrpSpPr/>
              <p:nvPr/>
            </p:nvGrpSpPr>
            <p:grpSpPr>
              <a:xfrm>
                <a:off x="6330950" y="4519543"/>
                <a:ext cx="120360" cy="789529"/>
                <a:chOff x="6330950" y="1992409"/>
                <a:chExt cx="125778" cy="2150113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6330950" y="1992409"/>
                  <a:ext cx="125778" cy="2150113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endParaRPr lang="en-US" altLang="ko-KR" sz="900" dirty="0" smtClean="0"/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6330950" y="1993904"/>
                  <a:ext cx="125778" cy="19052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 smtClean="0"/>
                </a:p>
              </p:txBody>
            </p:sp>
          </p:grpSp>
          <p:grpSp>
            <p:nvGrpSpPr>
              <p:cNvPr id="68" name="그룹 67"/>
              <p:cNvGrpSpPr/>
              <p:nvPr/>
            </p:nvGrpSpPr>
            <p:grpSpPr>
              <a:xfrm>
                <a:off x="11775102" y="1993903"/>
                <a:ext cx="125778" cy="2881726"/>
                <a:chOff x="6330950" y="1992409"/>
                <a:chExt cx="125778" cy="2150113"/>
              </a:xfrm>
            </p:grpSpPr>
            <p:sp>
              <p:nvSpPr>
                <p:cNvPr id="69" name="직사각형 68"/>
                <p:cNvSpPr/>
                <p:nvPr/>
              </p:nvSpPr>
              <p:spPr>
                <a:xfrm>
                  <a:off x="6330950" y="1992409"/>
                  <a:ext cx="125778" cy="2150113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endParaRPr lang="en-US" altLang="ko-KR" sz="900" dirty="0" smtClean="0"/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6330950" y="1993903"/>
                  <a:ext cx="125778" cy="208822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 smtClean="0"/>
                </a:p>
              </p:txBody>
            </p:sp>
          </p:grpSp>
        </p:grpSp>
        <p:grpSp>
          <p:nvGrpSpPr>
            <p:cNvPr id="2" name="그룹 1"/>
            <p:cNvGrpSpPr/>
            <p:nvPr/>
          </p:nvGrpSpPr>
          <p:grpSpPr>
            <a:xfrm>
              <a:off x="1273571" y="3997536"/>
              <a:ext cx="5057378" cy="133511"/>
              <a:chOff x="6511544" y="2959437"/>
              <a:chExt cx="125778" cy="2089715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6511544" y="2959437"/>
                <a:ext cx="125778" cy="208971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en-US" altLang="ko-KR" sz="900" dirty="0" smtClean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6511544" y="3048200"/>
                <a:ext cx="118538" cy="20009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 smtClean="0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6714737" y="2329524"/>
              <a:ext cx="5060363" cy="170516"/>
            </a:xfrm>
            <a:prstGeom prst="rect">
              <a:avLst/>
            </a:prstGeom>
            <a:solidFill>
              <a:schemeClr val="accent4">
                <a:alpha val="4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161683" y="830736"/>
              <a:ext cx="5396708" cy="4856336"/>
            </a:xfrm>
            <a:prstGeom prst="rect">
              <a:avLst/>
            </a:prstGeom>
            <a:solidFill>
              <a:schemeClr val="accent4">
                <a:alpha val="4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왼쪽으로 구부러진 화살표 8"/>
            <p:cNvSpPr/>
            <p:nvPr/>
          </p:nvSpPr>
          <p:spPr>
            <a:xfrm rot="3836370">
              <a:off x="6672128" y="2542144"/>
              <a:ext cx="731520" cy="1216152"/>
            </a:xfrm>
            <a:prstGeom prst="curvedLef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326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143000" y="695325"/>
            <a:ext cx="8877300" cy="5648325"/>
            <a:chOff x="1143000" y="695325"/>
            <a:chExt cx="8877300" cy="564832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8128" t="4871" r="19066" b="6809"/>
            <a:stretch/>
          </p:blipFill>
          <p:spPr>
            <a:xfrm>
              <a:off x="1143000" y="695325"/>
              <a:ext cx="8877300" cy="56483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6499" y="1522875"/>
              <a:ext cx="8405767" cy="3792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301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1594</Words>
  <Application>Microsoft Office PowerPoint</Application>
  <PresentationFormat>와이드스크린</PresentationFormat>
  <Paragraphs>440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76</cp:revision>
  <dcterms:created xsi:type="dcterms:W3CDTF">2017-05-16T07:14:46Z</dcterms:created>
  <dcterms:modified xsi:type="dcterms:W3CDTF">2017-11-15T10:01:21Z</dcterms:modified>
</cp:coreProperties>
</file>