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1571-29AF-435A-B23B-12AB980EF34C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49B1-DB46-4DEE-BF39-93AD3B454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59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1571-29AF-435A-B23B-12AB980EF34C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49B1-DB46-4DEE-BF39-93AD3B454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6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1571-29AF-435A-B23B-12AB980EF34C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49B1-DB46-4DEE-BF39-93AD3B454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23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1571-29AF-435A-B23B-12AB980EF34C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49B1-DB46-4DEE-BF39-93AD3B454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1571-29AF-435A-B23B-12AB980EF34C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49B1-DB46-4DEE-BF39-93AD3B454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93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1571-29AF-435A-B23B-12AB980EF34C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49B1-DB46-4DEE-BF39-93AD3B454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0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1571-29AF-435A-B23B-12AB980EF34C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49B1-DB46-4DEE-BF39-93AD3B454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35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1571-29AF-435A-B23B-12AB980EF34C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49B1-DB46-4DEE-BF39-93AD3B454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1571-29AF-435A-B23B-12AB980EF34C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49B1-DB46-4DEE-BF39-93AD3B454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46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1571-29AF-435A-B23B-12AB980EF34C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49B1-DB46-4DEE-BF39-93AD3B454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3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1571-29AF-435A-B23B-12AB980EF34C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49B1-DB46-4DEE-BF39-93AD3B454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4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D1571-29AF-435A-B23B-12AB980EF34C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E49B1-DB46-4DEE-BF39-93AD3B454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71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657850" y="0"/>
            <a:ext cx="6534150" cy="1381125"/>
            <a:chOff x="3347908" y="1749897"/>
            <a:chExt cx="6534150" cy="13811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908" y="1749897"/>
              <a:ext cx="6534150" cy="138112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8671035" y="2278117"/>
              <a:ext cx="599089" cy="18918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837" y="2195512"/>
            <a:ext cx="3800475" cy="3876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97" y="0"/>
            <a:ext cx="3590925" cy="6610350"/>
          </a:xfrm>
          <a:prstGeom prst="rect">
            <a:avLst/>
          </a:prstGeom>
        </p:spPr>
      </p:pic>
      <p:pic>
        <p:nvPicPr>
          <p:cNvPr id="1026" name="Picture 2" descr="Edi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925" y="269557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dit icon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404" y="3015128"/>
            <a:ext cx="141943" cy="14194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12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4855942" y="24884"/>
            <a:ext cx="7183658" cy="6610350"/>
            <a:chOff x="4855942" y="24884"/>
            <a:chExt cx="7183658" cy="66103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36"/>
            <a:stretch/>
          </p:blipFill>
          <p:spPr>
            <a:xfrm>
              <a:off x="8384628" y="24884"/>
              <a:ext cx="3654972" cy="6610350"/>
            </a:xfrm>
            <a:prstGeom prst="rect">
              <a:avLst/>
            </a:prstGeom>
          </p:spPr>
        </p:pic>
        <p:grpSp>
          <p:nvGrpSpPr>
            <p:cNvPr id="25" name="그룹 24"/>
            <p:cNvGrpSpPr/>
            <p:nvPr/>
          </p:nvGrpSpPr>
          <p:grpSpPr>
            <a:xfrm>
              <a:off x="4855942" y="1365688"/>
              <a:ext cx="3462337" cy="2895600"/>
              <a:chOff x="23812" y="1885950"/>
              <a:chExt cx="3462337" cy="28956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575" y="2247900"/>
                <a:ext cx="3443288" cy="253365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921" t="8502" r="44959" b="84870"/>
              <a:stretch/>
            </p:blipFill>
            <p:spPr>
              <a:xfrm>
                <a:off x="23812" y="1885950"/>
                <a:ext cx="3462337" cy="438150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968" t="8885" r="49208" b="84870"/>
              <a:stretch/>
            </p:blipFill>
            <p:spPr>
              <a:xfrm>
                <a:off x="1351280" y="1911350"/>
                <a:ext cx="1054100" cy="41275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094221" y="1916697"/>
                <a:ext cx="1354858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600" b="1" dirty="0" err="1" smtClean="0">
                    <a:solidFill>
                      <a:schemeClr val="bg1"/>
                    </a:solidFill>
                  </a:rPr>
                  <a:t>펫</a:t>
                </a:r>
                <a:r>
                  <a:rPr lang="ko-KR" altLang="en-US" sz="1600" b="1" dirty="0" smtClean="0">
                    <a:solidFill>
                      <a:schemeClr val="bg1"/>
                    </a:solidFill>
                  </a:rPr>
                  <a:t> 이름 변경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272981" y="2411732"/>
                <a:ext cx="1254919" cy="1288730"/>
                <a:chOff x="1144189" y="2445070"/>
                <a:chExt cx="1254919" cy="1288730"/>
              </a:xfrm>
            </p:grpSpPr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789" t="18995" r="69944" b="62201"/>
                <a:stretch/>
              </p:blipFill>
              <p:spPr>
                <a:xfrm>
                  <a:off x="1144189" y="2490789"/>
                  <a:ext cx="1254919" cy="1243011"/>
                </a:xfrm>
                <a:prstGeom prst="rect">
                  <a:avLst/>
                </a:prstGeom>
              </p:spPr>
            </p:pic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278" t="91281" r="3642" b="5165"/>
                <a:stretch/>
              </p:blipFill>
              <p:spPr>
                <a:xfrm rot="10800000">
                  <a:off x="1144190" y="2445070"/>
                  <a:ext cx="1254918" cy="45719"/>
                </a:xfrm>
                <a:prstGeom prst="rect">
                  <a:avLst/>
                </a:prstGeom>
              </p:spPr>
            </p:pic>
            <p:pic>
              <p:nvPicPr>
                <p:cNvPr id="16" name="그림 15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615" t="29982" r="70479" b="63894"/>
                <a:stretch/>
              </p:blipFill>
              <p:spPr>
                <a:xfrm>
                  <a:off x="1200148" y="2812259"/>
                  <a:ext cx="1143000" cy="404812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/>
              <p:cNvSpPr txBox="1"/>
              <p:nvPr/>
            </p:nvSpPr>
            <p:spPr>
              <a:xfrm>
                <a:off x="1721124" y="2457451"/>
                <a:ext cx="1502334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>
                    <a:solidFill>
                      <a:schemeClr val="bg1"/>
                    </a:solidFill>
                  </a:rPr>
                  <a:t>펫의</a:t>
                </a:r>
                <a:r>
                  <a:rPr lang="ko-KR" altLang="en-US" dirty="0" smtClean="0">
                    <a:solidFill>
                      <a:schemeClr val="bg1"/>
                    </a:solidFill>
                  </a:rPr>
                  <a:t> 현 이름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21124" y="3330059"/>
                <a:ext cx="1502334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>
                    <a:solidFill>
                      <a:schemeClr val="bg1"/>
                    </a:solidFill>
                  </a:rPr>
                  <a:t>펫</a:t>
                </a:r>
                <a:r>
                  <a:rPr lang="ko-KR" altLang="en-US" dirty="0" smtClean="0">
                    <a:solidFill>
                      <a:schemeClr val="bg1"/>
                    </a:solidFill>
                  </a:rPr>
                  <a:t> 바꿀 이름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아래쪽 화살표 19"/>
              <p:cNvSpPr/>
              <p:nvPr/>
            </p:nvSpPr>
            <p:spPr>
              <a:xfrm>
                <a:off x="2229975" y="2900362"/>
                <a:ext cx="484632" cy="395288"/>
              </a:xfrm>
              <a:prstGeom prst="downArrow">
                <a:avLst/>
              </a:prstGeom>
              <a:solidFill>
                <a:srgbClr val="002060"/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904875" y="4061341"/>
                <a:ext cx="1733550" cy="60960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ln w="3175">
                      <a:solidFill>
                        <a:schemeClr val="tx1"/>
                      </a:solidFill>
                    </a:ln>
                  </a:rPr>
                  <a:t>실행하기</a:t>
                </a:r>
                <a:endParaRPr lang="ko-KR" altLang="en-US" b="1" dirty="0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3124201" y="4397747"/>
                <a:ext cx="291356" cy="2913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?</a:t>
                </a:r>
                <a:endParaRPr lang="ko-KR" altLang="en-US" b="1" dirty="0"/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968" t="9329" r="49208" b="84870"/>
              <a:stretch/>
            </p:blipFill>
            <p:spPr>
              <a:xfrm>
                <a:off x="91677" y="1940722"/>
                <a:ext cx="1054100" cy="383378"/>
              </a:xfrm>
              <a:prstGeom prst="rect">
                <a:avLst/>
              </a:prstGeom>
            </p:spPr>
          </p:pic>
        </p:grpSp>
        <p:sp>
          <p:nvSpPr>
            <p:cNvPr id="26" name="직사각형 25"/>
            <p:cNvSpPr/>
            <p:nvPr/>
          </p:nvSpPr>
          <p:spPr>
            <a:xfrm>
              <a:off x="9710737" y="601309"/>
              <a:ext cx="1229721" cy="42262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36075" y="3541079"/>
            <a:ext cx="7094656" cy="3027480"/>
            <a:chOff x="336075" y="3541079"/>
            <a:chExt cx="7094656" cy="3027480"/>
          </a:xfrm>
        </p:grpSpPr>
        <p:grpSp>
          <p:nvGrpSpPr>
            <p:cNvPr id="65" name="그룹 64"/>
            <p:cNvGrpSpPr/>
            <p:nvPr/>
          </p:nvGrpSpPr>
          <p:grpSpPr>
            <a:xfrm>
              <a:off x="336075" y="3541079"/>
              <a:ext cx="3476188" cy="2895600"/>
              <a:chOff x="5128746" y="1008355"/>
              <a:chExt cx="3476188" cy="2895600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5133509" y="1370305"/>
                <a:ext cx="3443288" cy="253365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8" name="그림 6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921" t="8502" r="44959" b="84870"/>
              <a:stretch/>
            </p:blipFill>
            <p:spPr>
              <a:xfrm>
                <a:off x="5128746" y="1008355"/>
                <a:ext cx="3462337" cy="438150"/>
              </a:xfrm>
              <a:prstGeom prst="rect">
                <a:avLst/>
              </a:prstGeom>
            </p:spPr>
          </p:pic>
          <p:pic>
            <p:nvPicPr>
              <p:cNvPr id="85" name="그림 8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968" t="8885" r="49208" b="84870"/>
              <a:stretch/>
            </p:blipFill>
            <p:spPr>
              <a:xfrm>
                <a:off x="6456214" y="1033755"/>
                <a:ext cx="1054100" cy="412750"/>
              </a:xfrm>
              <a:prstGeom prst="rect">
                <a:avLst/>
              </a:prstGeom>
            </p:spPr>
          </p:pic>
          <p:sp>
            <p:nvSpPr>
              <p:cNvPr id="86" name="TextBox 85"/>
              <p:cNvSpPr txBox="1"/>
              <p:nvPr/>
            </p:nvSpPr>
            <p:spPr>
              <a:xfrm>
                <a:off x="6199155" y="1039102"/>
                <a:ext cx="1354858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600" b="1" dirty="0" err="1" smtClean="0">
                    <a:solidFill>
                      <a:schemeClr val="bg1"/>
                    </a:solidFill>
                  </a:rPr>
                  <a:t>펫</a:t>
                </a:r>
                <a:r>
                  <a:rPr lang="ko-KR" altLang="en-US" sz="1600" b="1" dirty="0" smtClean="0">
                    <a:solidFill>
                      <a:schemeClr val="bg1"/>
                    </a:solidFill>
                  </a:rPr>
                  <a:t> 이름 변경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5377915" y="1534137"/>
                <a:ext cx="1254919" cy="1288730"/>
                <a:chOff x="1144189" y="2445070"/>
                <a:chExt cx="1254919" cy="1288730"/>
              </a:xfrm>
            </p:grpSpPr>
            <p:pic>
              <p:nvPicPr>
                <p:cNvPr id="96" name="그림 95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789" t="18995" r="69944" b="62201"/>
                <a:stretch/>
              </p:blipFill>
              <p:spPr>
                <a:xfrm>
                  <a:off x="1144189" y="2490789"/>
                  <a:ext cx="1254919" cy="1243011"/>
                </a:xfrm>
                <a:prstGeom prst="rect">
                  <a:avLst/>
                </a:prstGeom>
              </p:spPr>
            </p:pic>
            <p:pic>
              <p:nvPicPr>
                <p:cNvPr id="97" name="그림 96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278" t="91281" r="3642" b="5165"/>
                <a:stretch/>
              </p:blipFill>
              <p:spPr>
                <a:xfrm rot="10800000">
                  <a:off x="1144190" y="2445070"/>
                  <a:ext cx="1254918" cy="45719"/>
                </a:xfrm>
                <a:prstGeom prst="rect">
                  <a:avLst/>
                </a:prstGeom>
              </p:spPr>
            </p:pic>
            <p:pic>
              <p:nvPicPr>
                <p:cNvPr id="98" name="그림 9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615" t="29982" r="70479" b="63894"/>
                <a:stretch/>
              </p:blipFill>
              <p:spPr>
                <a:xfrm>
                  <a:off x="1200148" y="2812259"/>
                  <a:ext cx="1143000" cy="404812"/>
                </a:xfrm>
                <a:prstGeom prst="rect">
                  <a:avLst/>
                </a:prstGeom>
              </p:spPr>
            </p:pic>
          </p:grpSp>
          <p:sp>
            <p:nvSpPr>
              <p:cNvPr id="88" name="TextBox 87"/>
              <p:cNvSpPr txBox="1"/>
              <p:nvPr/>
            </p:nvSpPr>
            <p:spPr>
              <a:xfrm>
                <a:off x="5389078" y="2839279"/>
                <a:ext cx="1207382" cy="307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chemeClr val="bg1"/>
                    </a:solidFill>
                  </a:rPr>
                  <a:t>닭 다리 </a:t>
                </a:r>
                <a:r>
                  <a:rPr lang="ko-KR" altLang="en-US" sz="1400" dirty="0" err="1" smtClean="0">
                    <a:solidFill>
                      <a:schemeClr val="bg1"/>
                    </a:solidFill>
                  </a:rPr>
                  <a:t>삐약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6009809" y="3183746"/>
                <a:ext cx="1733550" cy="60960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ln w="3175">
                      <a:solidFill>
                        <a:schemeClr val="tx1"/>
                      </a:solidFill>
                    </a:ln>
                  </a:rPr>
                  <a:t>실행하기</a:t>
                </a:r>
                <a:endParaRPr lang="ko-KR" altLang="en-US" b="1" dirty="0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8229135" y="3520152"/>
                <a:ext cx="291356" cy="2913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?</a:t>
                </a:r>
                <a:endParaRPr lang="ko-KR" altLang="en-US" b="1" dirty="0"/>
              </a:p>
            </p:txBody>
          </p:sp>
          <p:pic>
            <p:nvPicPr>
              <p:cNvPr id="91" name="그림 9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968" t="9329" r="49208" b="84870"/>
              <a:stretch/>
            </p:blipFill>
            <p:spPr>
              <a:xfrm>
                <a:off x="5196611" y="1063127"/>
                <a:ext cx="1054100" cy="383378"/>
              </a:xfrm>
              <a:prstGeom prst="rect">
                <a:avLst/>
              </a:prstGeom>
            </p:spPr>
          </p:pic>
          <p:pic>
            <p:nvPicPr>
              <p:cNvPr id="92" name="그림 9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34" t="21524" r="30178" b="64121"/>
              <a:stretch/>
            </p:blipFill>
            <p:spPr>
              <a:xfrm>
                <a:off x="5419588" y="1593567"/>
                <a:ext cx="1215916" cy="1211303"/>
              </a:xfrm>
              <a:prstGeom prst="rect">
                <a:avLst/>
              </a:prstGeom>
            </p:spPr>
          </p:pic>
          <p:sp>
            <p:nvSpPr>
              <p:cNvPr id="93" name="TextBox 92"/>
              <p:cNvSpPr txBox="1"/>
              <p:nvPr/>
            </p:nvSpPr>
            <p:spPr>
              <a:xfrm>
                <a:off x="6713599" y="1768098"/>
                <a:ext cx="1653068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123456789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644651" y="1503120"/>
                <a:ext cx="179087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 smtClean="0">
                    <a:solidFill>
                      <a:schemeClr val="bg1"/>
                    </a:solidFill>
                  </a:rPr>
                  <a:t>변경할 이름을 입력하세요</a:t>
                </a:r>
                <a:r>
                  <a:rPr lang="en-US" altLang="ko-KR" sz="1050" dirty="0" smtClean="0">
                    <a:solidFill>
                      <a:schemeClr val="bg1"/>
                    </a:solidFill>
                  </a:rPr>
                  <a:t>.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580021" y="2141437"/>
                <a:ext cx="20249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* </a:t>
                </a:r>
                <a:r>
                  <a:rPr lang="ko-KR" altLang="en-US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변경되는 이름은 </a:t>
                </a:r>
                <a:r>
                  <a:rPr lang="en-US" altLang="ko-KR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2~8</a:t>
                </a:r>
                <a:r>
                  <a:rPr lang="ko-KR" altLang="en-US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글자</a:t>
                </a:r>
                <a:r>
                  <a:rPr lang="en-US" altLang="ko-KR" sz="8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ko-KR" altLang="en-US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사이어야</a:t>
                </a:r>
                <a:endParaRPr lang="en-US" altLang="ko-KR" sz="800" dirty="0" smtClean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r>
                  <a:rPr lang="ko-KR" altLang="en-US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합니다</a:t>
                </a:r>
                <a:r>
                  <a:rPr lang="en-US" altLang="ko-KR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* </a:t>
                </a:r>
                <a:r>
                  <a:rPr lang="ko-KR" altLang="en-US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다른 </a:t>
                </a:r>
                <a:r>
                  <a:rPr lang="ko-KR" altLang="en-US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펫과</a:t>
                </a:r>
                <a:r>
                  <a:rPr lang="ko-KR" altLang="en-US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 동일한 이름을 사용하실 수 </a:t>
                </a:r>
                <a:r>
                  <a:rPr lang="en-US" altLang="ko-KR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/>
                </a:r>
                <a:br>
                  <a:rPr lang="en-US" altLang="ko-KR" sz="800" dirty="0" smtClean="0">
                    <a:solidFill>
                      <a:schemeClr val="bg1">
                        <a:lumMod val="85000"/>
                      </a:schemeClr>
                    </a:solidFill>
                  </a:rPr>
                </a:br>
                <a:r>
                  <a:rPr lang="ko-KR" altLang="en-US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있습니다</a:t>
                </a:r>
                <a:r>
                  <a:rPr lang="en-US" altLang="ko-KR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.</a:t>
                </a:r>
                <a:endParaRPr lang="ko-KR" altLang="en-US" sz="8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781" y="3958709"/>
              <a:ext cx="3028950" cy="2609850"/>
            </a:xfrm>
            <a:prstGeom prst="rect">
              <a:avLst/>
            </a:prstGeom>
          </p:spPr>
        </p:pic>
        <p:sp>
          <p:nvSpPr>
            <p:cNvPr id="3" name="오른쪽 화살표 2"/>
            <p:cNvSpPr/>
            <p:nvPr/>
          </p:nvSpPr>
          <p:spPr>
            <a:xfrm>
              <a:off x="2790748" y="5785299"/>
              <a:ext cx="1544684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840599" y="196716"/>
            <a:ext cx="3476188" cy="2895600"/>
            <a:chOff x="5128746" y="1008355"/>
            <a:chExt cx="3476188" cy="2895600"/>
          </a:xfrm>
        </p:grpSpPr>
        <p:sp>
          <p:nvSpPr>
            <p:cNvPr id="100" name="직사각형 99"/>
            <p:cNvSpPr/>
            <p:nvPr/>
          </p:nvSpPr>
          <p:spPr>
            <a:xfrm>
              <a:off x="5133509" y="1370305"/>
              <a:ext cx="3443288" cy="253365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그림 10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21" t="8502" r="44959" b="84870"/>
            <a:stretch/>
          </p:blipFill>
          <p:spPr>
            <a:xfrm>
              <a:off x="5128746" y="1008355"/>
              <a:ext cx="3462337" cy="438150"/>
            </a:xfrm>
            <a:prstGeom prst="rect">
              <a:avLst/>
            </a:prstGeom>
          </p:spPr>
        </p:pic>
        <p:pic>
          <p:nvPicPr>
            <p:cNvPr id="102" name="그림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68" t="8885" r="49208" b="84870"/>
            <a:stretch/>
          </p:blipFill>
          <p:spPr>
            <a:xfrm>
              <a:off x="6456214" y="1033755"/>
              <a:ext cx="1054100" cy="412750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6199155" y="1039102"/>
              <a:ext cx="1354858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</a:rPr>
                <a:t>펫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 이름 변경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5377915" y="1534137"/>
              <a:ext cx="1254919" cy="1288730"/>
              <a:chOff x="1144189" y="2445070"/>
              <a:chExt cx="1254919" cy="1288730"/>
            </a:xfrm>
          </p:grpSpPr>
          <p:pic>
            <p:nvPicPr>
              <p:cNvPr id="113" name="그림 11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789" t="18995" r="69944" b="62201"/>
              <a:stretch/>
            </p:blipFill>
            <p:spPr>
              <a:xfrm>
                <a:off x="1144189" y="2490789"/>
                <a:ext cx="1254919" cy="1243011"/>
              </a:xfrm>
              <a:prstGeom prst="rect">
                <a:avLst/>
              </a:prstGeom>
            </p:spPr>
          </p:pic>
          <p:pic>
            <p:nvPicPr>
              <p:cNvPr id="114" name="그림 113"/>
              <p:cNvPicPr>
                <a:picLocks noChangeAspect="1"/>
              </p:cNvPicPr>
              <p:nvPr/>
            </p:nvPicPr>
            <p:blipFill rotWithShape="1">
              <a:blip r:embed="rId3"/>
              <a:srcRect l="5278" t="91281" r="3642" b="5165"/>
              <a:stretch/>
            </p:blipFill>
            <p:spPr>
              <a:xfrm rot="10800000">
                <a:off x="1144190" y="2445070"/>
                <a:ext cx="1254918" cy="45719"/>
              </a:xfrm>
              <a:prstGeom prst="rect">
                <a:avLst/>
              </a:prstGeom>
            </p:spPr>
          </p:pic>
          <p:pic>
            <p:nvPicPr>
              <p:cNvPr id="115" name="그림 11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15" t="29982" r="70479" b="63894"/>
              <a:stretch/>
            </p:blipFill>
            <p:spPr>
              <a:xfrm>
                <a:off x="1200148" y="2812259"/>
                <a:ext cx="1143000" cy="404812"/>
              </a:xfrm>
              <a:prstGeom prst="rect">
                <a:avLst/>
              </a:prstGeom>
            </p:spPr>
          </p:pic>
        </p:grpSp>
        <p:sp>
          <p:nvSpPr>
            <p:cNvPr id="105" name="TextBox 104"/>
            <p:cNvSpPr txBox="1"/>
            <p:nvPr/>
          </p:nvSpPr>
          <p:spPr>
            <a:xfrm>
              <a:off x="5389078" y="2839279"/>
              <a:ext cx="1144865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>
                  <a:solidFill>
                    <a:schemeClr val="bg1"/>
                  </a:solidFill>
                </a:rPr>
                <a:t>치느님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쿠쿠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6009809" y="3183746"/>
              <a:ext cx="1733550" cy="609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 w="3175">
                    <a:solidFill>
                      <a:schemeClr val="tx1"/>
                    </a:solidFill>
                  </a:ln>
                </a:rPr>
                <a:t>실행하기</a:t>
              </a:r>
              <a:endParaRPr lang="ko-KR" altLang="en-US" b="1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8229135" y="3520152"/>
              <a:ext cx="291356" cy="2913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?</a:t>
              </a:r>
              <a:endParaRPr lang="ko-KR" altLang="en-US" b="1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68" t="9329" r="49208" b="84870"/>
            <a:stretch/>
          </p:blipFill>
          <p:spPr>
            <a:xfrm>
              <a:off x="5196611" y="1063127"/>
              <a:ext cx="1054100" cy="383378"/>
            </a:xfrm>
            <a:prstGeom prst="rect">
              <a:avLst/>
            </a:prstGeom>
          </p:spPr>
        </p:pic>
        <p:pic>
          <p:nvPicPr>
            <p:cNvPr id="109" name="그림 10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34" t="21524" r="30178" b="64121"/>
            <a:stretch/>
          </p:blipFill>
          <p:spPr>
            <a:xfrm>
              <a:off x="5419588" y="1593567"/>
              <a:ext cx="1215916" cy="1211303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6713599" y="1768098"/>
              <a:ext cx="165306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644651" y="1503120"/>
              <a:ext cx="17908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/>
                  </a:solidFill>
                </a:rPr>
                <a:t>변경할 이름을 입력하세요</a:t>
              </a:r>
              <a:r>
                <a:rPr lang="en-US" altLang="ko-KR" sz="1050" dirty="0" smtClean="0">
                  <a:solidFill>
                    <a:schemeClr val="bg1"/>
                  </a:solidFill>
                </a:rPr>
                <a:t>.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80021" y="2141437"/>
              <a:ext cx="20249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*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변경되는 이름은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2~8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글자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사이어야</a:t>
              </a:r>
              <a:endParaRPr lang="en-US" altLang="ko-KR" sz="8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합니다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*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다른 </a:t>
              </a:r>
              <a:r>
                <a:rPr lang="ko-KR" altLang="en-US" sz="800" dirty="0" err="1" smtClean="0">
                  <a:solidFill>
                    <a:schemeClr val="bg1">
                      <a:lumMod val="85000"/>
                    </a:schemeClr>
                  </a:solidFill>
                </a:rPr>
                <a:t>펫과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 동일한 이름을 사용하실 수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/>
              </a:r>
              <a:b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있습니다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53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464007" y="891944"/>
            <a:ext cx="3488369" cy="3897433"/>
            <a:chOff x="4855942" y="601308"/>
            <a:chExt cx="3488369" cy="3897433"/>
          </a:xfrm>
        </p:grpSpPr>
        <p:grpSp>
          <p:nvGrpSpPr>
            <p:cNvPr id="65" name="그룹 64"/>
            <p:cNvGrpSpPr/>
            <p:nvPr/>
          </p:nvGrpSpPr>
          <p:grpSpPr>
            <a:xfrm>
              <a:off x="4855942" y="1365688"/>
              <a:ext cx="3462337" cy="2895600"/>
              <a:chOff x="23812" y="1885950"/>
              <a:chExt cx="3462337" cy="2895600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8575" y="2247900"/>
                <a:ext cx="3443288" cy="253365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8" name="그림 6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921" t="8502" r="44959" b="84870"/>
              <a:stretch/>
            </p:blipFill>
            <p:spPr>
              <a:xfrm>
                <a:off x="23812" y="1885950"/>
                <a:ext cx="3462337" cy="438150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968" t="8885" r="49208" b="84870"/>
              <a:stretch/>
            </p:blipFill>
            <p:spPr>
              <a:xfrm>
                <a:off x="1351280" y="1911350"/>
                <a:ext cx="1054100" cy="412750"/>
              </a:xfrm>
              <a:prstGeom prst="rect">
                <a:avLst/>
              </a:prstGeom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1094221" y="1916697"/>
                <a:ext cx="1354858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600" b="1" dirty="0" err="1" smtClean="0">
                    <a:solidFill>
                      <a:schemeClr val="bg1"/>
                    </a:solidFill>
                  </a:rPr>
                  <a:t>펫</a:t>
                </a:r>
                <a:r>
                  <a:rPr lang="ko-KR" altLang="en-US" sz="1600" b="1" dirty="0" smtClean="0">
                    <a:solidFill>
                      <a:schemeClr val="bg1"/>
                    </a:solidFill>
                  </a:rPr>
                  <a:t> 이름 변경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1" name="그룹 70"/>
              <p:cNvGrpSpPr/>
              <p:nvPr/>
            </p:nvGrpSpPr>
            <p:grpSpPr>
              <a:xfrm>
                <a:off x="272981" y="2411732"/>
                <a:ext cx="1254919" cy="1288730"/>
                <a:chOff x="1144189" y="2445070"/>
                <a:chExt cx="1254919" cy="1288730"/>
              </a:xfrm>
            </p:grpSpPr>
            <p:pic>
              <p:nvPicPr>
                <p:cNvPr id="78" name="그림 7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789" t="18995" r="69944" b="62201"/>
                <a:stretch/>
              </p:blipFill>
              <p:spPr>
                <a:xfrm>
                  <a:off x="1144189" y="2490789"/>
                  <a:ext cx="1254919" cy="1243011"/>
                </a:xfrm>
                <a:prstGeom prst="rect">
                  <a:avLst/>
                </a:prstGeom>
              </p:spPr>
            </p:pic>
            <p:pic>
              <p:nvPicPr>
                <p:cNvPr id="79" name="그림 78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278" t="91281" r="3642" b="5165"/>
                <a:stretch/>
              </p:blipFill>
              <p:spPr>
                <a:xfrm rot="10800000">
                  <a:off x="1144190" y="2445070"/>
                  <a:ext cx="1254918" cy="45719"/>
                </a:xfrm>
                <a:prstGeom prst="rect">
                  <a:avLst/>
                </a:prstGeom>
              </p:spPr>
            </p:pic>
            <p:pic>
              <p:nvPicPr>
                <p:cNvPr id="80" name="그림 7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615" t="29982" r="70479" b="63894"/>
                <a:stretch/>
              </p:blipFill>
              <p:spPr>
                <a:xfrm>
                  <a:off x="1200148" y="2812259"/>
                  <a:ext cx="1143000" cy="404812"/>
                </a:xfrm>
                <a:prstGeom prst="rect">
                  <a:avLst/>
                </a:prstGeom>
              </p:spPr>
            </p:pic>
          </p:grpSp>
          <p:sp>
            <p:nvSpPr>
              <p:cNvPr id="72" name="TextBox 71"/>
              <p:cNvSpPr txBox="1"/>
              <p:nvPr/>
            </p:nvSpPr>
            <p:spPr>
              <a:xfrm>
                <a:off x="1721124" y="2457451"/>
                <a:ext cx="1502334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8</a:t>
                </a:r>
                <a:r>
                  <a:rPr lang="ko-KR" altLang="en-US" dirty="0" smtClean="0">
                    <a:solidFill>
                      <a:schemeClr val="bg1"/>
                    </a:solidFill>
                  </a:rPr>
                  <a:t>글자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721124" y="3330059"/>
                <a:ext cx="1502334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아래쪽 화살표 73"/>
              <p:cNvSpPr/>
              <p:nvPr/>
            </p:nvSpPr>
            <p:spPr>
              <a:xfrm>
                <a:off x="2229975" y="2900362"/>
                <a:ext cx="484632" cy="395288"/>
              </a:xfrm>
              <a:prstGeom prst="downArrow">
                <a:avLst/>
              </a:prstGeom>
              <a:solidFill>
                <a:srgbClr val="002060"/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904875" y="4061341"/>
                <a:ext cx="1733550" cy="609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ln w="3175">
                      <a:solidFill>
                        <a:schemeClr val="tx1"/>
                      </a:solidFill>
                    </a:ln>
                  </a:rPr>
                  <a:t>실행하기</a:t>
                </a:r>
                <a:endParaRPr lang="ko-KR" altLang="en-US" b="1" dirty="0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3124201" y="4397747"/>
                <a:ext cx="291356" cy="2913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?</a:t>
                </a:r>
                <a:endParaRPr lang="ko-KR" altLang="en-US" b="1" dirty="0"/>
              </a:p>
            </p:txBody>
          </p:sp>
          <p:pic>
            <p:nvPicPr>
              <p:cNvPr id="77" name="그림 7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968" t="9329" r="49208" b="84870"/>
              <a:stretch/>
            </p:blipFill>
            <p:spPr>
              <a:xfrm>
                <a:off x="91677" y="1940722"/>
                <a:ext cx="1054100" cy="383378"/>
              </a:xfrm>
              <a:prstGeom prst="rect">
                <a:avLst/>
              </a:prstGeom>
            </p:spPr>
          </p:pic>
        </p:grpSp>
        <p:sp>
          <p:nvSpPr>
            <p:cNvPr id="57" name="사각형 설명선 56"/>
            <p:cNvSpPr/>
            <p:nvPr/>
          </p:nvSpPr>
          <p:spPr>
            <a:xfrm>
              <a:off x="7429911" y="601308"/>
              <a:ext cx="914400" cy="257709"/>
            </a:xfrm>
            <a:prstGeom prst="wedgeRectCallout">
              <a:avLst>
                <a:gd name="adj1" fmla="val 63542"/>
                <a:gd name="adj2" fmla="val 17413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펫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인벤토리</a:t>
              </a:r>
              <a:endParaRPr lang="ko-KR" altLang="en-US" sz="1000" dirty="0"/>
            </a:p>
          </p:txBody>
        </p:sp>
        <p:sp>
          <p:nvSpPr>
            <p:cNvPr id="58" name="사각형 설명선 57"/>
            <p:cNvSpPr/>
            <p:nvPr/>
          </p:nvSpPr>
          <p:spPr>
            <a:xfrm>
              <a:off x="5011951" y="3229669"/>
              <a:ext cx="914400" cy="257709"/>
            </a:xfrm>
            <a:prstGeom prst="wedgeRectCallout">
              <a:avLst>
                <a:gd name="adj1" fmla="val 5209"/>
                <a:gd name="adj2" fmla="val -93468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펫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인벤토리</a:t>
              </a:r>
              <a:endParaRPr lang="ko-KR" altLang="en-US" sz="1000" dirty="0"/>
            </a:p>
          </p:txBody>
        </p:sp>
        <p:sp>
          <p:nvSpPr>
            <p:cNvPr id="59" name="사각형 설명선 58"/>
            <p:cNvSpPr/>
            <p:nvPr/>
          </p:nvSpPr>
          <p:spPr>
            <a:xfrm>
              <a:off x="5572505" y="1813944"/>
              <a:ext cx="914400" cy="334106"/>
            </a:xfrm>
            <a:prstGeom prst="wedgeRectCallout">
              <a:avLst>
                <a:gd name="adj1" fmla="val 62501"/>
                <a:gd name="adj2" fmla="val 37268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펫</a:t>
              </a:r>
              <a:r>
                <a:rPr lang="ko-KR" altLang="en-US" sz="1000" dirty="0" smtClean="0"/>
                <a:t> 현 이름 </a:t>
              </a:r>
              <a:r>
                <a:rPr lang="ko-KR" altLang="en-US" sz="1000" dirty="0" err="1" smtClean="0"/>
                <a:t>표시창</a:t>
              </a:r>
              <a:endParaRPr lang="ko-KR" altLang="en-US" sz="1000" dirty="0"/>
            </a:p>
          </p:txBody>
        </p:sp>
        <p:sp>
          <p:nvSpPr>
            <p:cNvPr id="60" name="사각형 설명선 59"/>
            <p:cNvSpPr/>
            <p:nvPr/>
          </p:nvSpPr>
          <p:spPr>
            <a:xfrm>
              <a:off x="5824258" y="2673608"/>
              <a:ext cx="914400" cy="334106"/>
            </a:xfrm>
            <a:prstGeom prst="wedgeRectCallout">
              <a:avLst>
                <a:gd name="adj1" fmla="val 62501"/>
                <a:gd name="adj2" fmla="val 37268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바뀔 </a:t>
              </a:r>
              <a:r>
                <a:rPr lang="ko-KR" altLang="en-US" sz="1000" dirty="0" err="1" smtClean="0"/>
                <a:t>펫</a:t>
              </a:r>
              <a:r>
                <a:rPr lang="ko-KR" altLang="en-US" sz="1000" dirty="0" smtClean="0"/>
                <a:t> 이름 입력 창</a:t>
              </a:r>
              <a:endParaRPr lang="ko-KR" altLang="en-US" sz="1000" dirty="0"/>
            </a:p>
          </p:txBody>
        </p:sp>
        <p:sp>
          <p:nvSpPr>
            <p:cNvPr id="61" name="사각형 설명선 60"/>
            <p:cNvSpPr/>
            <p:nvPr/>
          </p:nvSpPr>
          <p:spPr>
            <a:xfrm>
              <a:off x="4930507" y="3715864"/>
              <a:ext cx="914400" cy="334106"/>
            </a:xfrm>
            <a:prstGeom prst="wedgeRectCallout">
              <a:avLst>
                <a:gd name="adj1" fmla="val 62501"/>
                <a:gd name="adj2" fmla="val 37268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펫</a:t>
              </a:r>
              <a:r>
                <a:rPr lang="ko-KR" altLang="en-US" sz="1000" dirty="0" smtClean="0"/>
                <a:t> 이름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변경 버튼</a:t>
              </a:r>
              <a:endParaRPr lang="ko-KR" altLang="en-US" sz="1000" dirty="0"/>
            </a:p>
          </p:txBody>
        </p:sp>
        <p:sp>
          <p:nvSpPr>
            <p:cNvPr id="62" name="사각형 설명선 61"/>
            <p:cNvSpPr/>
            <p:nvPr/>
          </p:nvSpPr>
          <p:spPr>
            <a:xfrm>
              <a:off x="6979854" y="4164635"/>
              <a:ext cx="914400" cy="334106"/>
            </a:xfrm>
            <a:prstGeom prst="wedgeRectCallout">
              <a:avLst>
                <a:gd name="adj1" fmla="val 60418"/>
                <a:gd name="adj2" fmla="val -5396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펫</a:t>
              </a:r>
              <a:r>
                <a:rPr lang="ko-KR" altLang="en-US" sz="1000" dirty="0" smtClean="0"/>
                <a:t> 이름 변경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가이드 버튼</a:t>
              </a:r>
              <a:endParaRPr lang="ko-KR" altLang="en-US" sz="1000" dirty="0"/>
            </a:p>
          </p:txBody>
        </p:sp>
        <p:sp>
          <p:nvSpPr>
            <p:cNvPr id="63" name="사각형 설명선 62"/>
            <p:cNvSpPr/>
            <p:nvPr/>
          </p:nvSpPr>
          <p:spPr>
            <a:xfrm>
              <a:off x="5520707" y="991458"/>
              <a:ext cx="1156318" cy="257709"/>
            </a:xfrm>
            <a:prstGeom prst="wedgeRectCallout">
              <a:avLst>
                <a:gd name="adj1" fmla="val 20834"/>
                <a:gd name="adj2" fmla="val 98726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펫</a:t>
              </a:r>
              <a:r>
                <a:rPr lang="ko-KR" altLang="en-US" sz="1000" dirty="0" smtClean="0"/>
                <a:t> 이름 변경 </a:t>
              </a:r>
              <a:r>
                <a:rPr lang="en-US" altLang="ko-KR" sz="1000" dirty="0" smtClean="0"/>
                <a:t>UI</a:t>
              </a:r>
              <a:endParaRPr lang="ko-KR" altLang="en-US" sz="100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55942" y="24884"/>
            <a:ext cx="7183658" cy="6610350"/>
            <a:chOff x="4855942" y="24884"/>
            <a:chExt cx="7183658" cy="66103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36"/>
            <a:stretch/>
          </p:blipFill>
          <p:spPr>
            <a:xfrm>
              <a:off x="8384628" y="24884"/>
              <a:ext cx="3654972" cy="6610350"/>
            </a:xfrm>
            <a:prstGeom prst="rect">
              <a:avLst/>
            </a:prstGeom>
          </p:spPr>
        </p:pic>
        <p:grpSp>
          <p:nvGrpSpPr>
            <p:cNvPr id="25" name="그룹 24"/>
            <p:cNvGrpSpPr/>
            <p:nvPr/>
          </p:nvGrpSpPr>
          <p:grpSpPr>
            <a:xfrm>
              <a:off x="4855942" y="1365688"/>
              <a:ext cx="3462337" cy="3082744"/>
              <a:chOff x="23812" y="1885950"/>
              <a:chExt cx="3462337" cy="3082744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575" y="2247900"/>
                <a:ext cx="3443288" cy="2720794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921" t="8502" r="44959" b="84870"/>
              <a:stretch/>
            </p:blipFill>
            <p:spPr>
              <a:xfrm>
                <a:off x="23812" y="1885950"/>
                <a:ext cx="3462337" cy="438150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968" t="8885" r="49208" b="84870"/>
              <a:stretch/>
            </p:blipFill>
            <p:spPr>
              <a:xfrm>
                <a:off x="1351280" y="1911350"/>
                <a:ext cx="1054100" cy="41275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094221" y="1916697"/>
                <a:ext cx="1354858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600" b="1" dirty="0" err="1" smtClean="0">
                    <a:solidFill>
                      <a:schemeClr val="bg1"/>
                    </a:solidFill>
                  </a:rPr>
                  <a:t>펫</a:t>
                </a:r>
                <a:r>
                  <a:rPr lang="ko-KR" altLang="en-US" sz="1600" b="1" dirty="0" smtClean="0">
                    <a:solidFill>
                      <a:schemeClr val="bg1"/>
                    </a:solidFill>
                  </a:rPr>
                  <a:t> 이름 변경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272981" y="2411732"/>
                <a:ext cx="1254919" cy="1288730"/>
                <a:chOff x="1144189" y="2445070"/>
                <a:chExt cx="1254919" cy="1288730"/>
              </a:xfrm>
            </p:grpSpPr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789" t="18995" r="69944" b="62201"/>
                <a:stretch/>
              </p:blipFill>
              <p:spPr>
                <a:xfrm>
                  <a:off x="1144189" y="2490789"/>
                  <a:ext cx="1254919" cy="1243011"/>
                </a:xfrm>
                <a:prstGeom prst="rect">
                  <a:avLst/>
                </a:prstGeom>
              </p:spPr>
            </p:pic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278" t="91281" r="3642" b="5165"/>
                <a:stretch/>
              </p:blipFill>
              <p:spPr>
                <a:xfrm rot="10800000">
                  <a:off x="1144190" y="2445070"/>
                  <a:ext cx="1254918" cy="45719"/>
                </a:xfrm>
                <a:prstGeom prst="rect">
                  <a:avLst/>
                </a:prstGeom>
              </p:spPr>
            </p:pic>
            <p:pic>
              <p:nvPicPr>
                <p:cNvPr id="16" name="그림 15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615" t="29982" r="70479" b="63894"/>
                <a:stretch/>
              </p:blipFill>
              <p:spPr>
                <a:xfrm>
                  <a:off x="1200148" y="2812259"/>
                  <a:ext cx="1143000" cy="404812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/>
              <p:cNvSpPr txBox="1"/>
              <p:nvPr/>
            </p:nvSpPr>
            <p:spPr>
              <a:xfrm>
                <a:off x="272981" y="3733800"/>
                <a:ext cx="1246262" cy="27930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10707" y="2687541"/>
                <a:ext cx="1653068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904875" y="4259049"/>
                <a:ext cx="1733550" cy="609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ln w="3175">
                      <a:solidFill>
                        <a:schemeClr val="tx1"/>
                      </a:solidFill>
                    </a:ln>
                  </a:rPr>
                  <a:t>변경하기</a:t>
                </a:r>
                <a:endParaRPr lang="ko-KR" altLang="en-US" b="1" dirty="0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3124201" y="4397747"/>
                <a:ext cx="291356" cy="2913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?</a:t>
                </a:r>
                <a:endParaRPr lang="ko-KR" altLang="en-US" b="1" dirty="0"/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968" t="9329" r="49208" b="84870"/>
              <a:stretch/>
            </p:blipFill>
            <p:spPr>
              <a:xfrm>
                <a:off x="91677" y="1940722"/>
                <a:ext cx="1054100" cy="383378"/>
              </a:xfrm>
              <a:prstGeom prst="rect">
                <a:avLst/>
              </a:prstGeom>
            </p:spPr>
          </p:pic>
        </p:grpSp>
        <p:sp>
          <p:nvSpPr>
            <p:cNvPr id="26" name="직사각형 25"/>
            <p:cNvSpPr/>
            <p:nvPr/>
          </p:nvSpPr>
          <p:spPr>
            <a:xfrm>
              <a:off x="9710737" y="601309"/>
              <a:ext cx="1229721" cy="42262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 설명선 45"/>
            <p:cNvSpPr/>
            <p:nvPr/>
          </p:nvSpPr>
          <p:spPr>
            <a:xfrm>
              <a:off x="7429911" y="601308"/>
              <a:ext cx="914400" cy="257709"/>
            </a:xfrm>
            <a:prstGeom prst="wedgeRectCallout">
              <a:avLst>
                <a:gd name="adj1" fmla="val 63542"/>
                <a:gd name="adj2" fmla="val 17413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펫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인벤토리</a:t>
              </a:r>
              <a:endParaRPr lang="ko-KR" altLang="en-US" sz="1000" dirty="0"/>
            </a:p>
          </p:txBody>
        </p:sp>
        <p:sp>
          <p:nvSpPr>
            <p:cNvPr id="47" name="사각형 설명선 46"/>
            <p:cNvSpPr/>
            <p:nvPr/>
          </p:nvSpPr>
          <p:spPr>
            <a:xfrm>
              <a:off x="4945788" y="1696824"/>
              <a:ext cx="914400" cy="257709"/>
            </a:xfrm>
            <a:prstGeom prst="wedgeRectCallout">
              <a:avLst>
                <a:gd name="adj1" fmla="val 30434"/>
                <a:gd name="adj2" fmla="val 7595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펫</a:t>
              </a:r>
              <a:r>
                <a:rPr lang="ko-KR" altLang="en-US" sz="1000" dirty="0"/>
                <a:t> </a:t>
              </a:r>
              <a:r>
                <a:rPr lang="ko-KR" altLang="en-US" sz="1000" dirty="0" err="1" smtClean="0"/>
                <a:t>등록창</a:t>
              </a:r>
              <a:endParaRPr lang="ko-KR" altLang="en-US" sz="1000" dirty="0"/>
            </a:p>
          </p:txBody>
        </p:sp>
        <p:sp>
          <p:nvSpPr>
            <p:cNvPr id="48" name="사각형 설명선 47"/>
            <p:cNvSpPr/>
            <p:nvPr/>
          </p:nvSpPr>
          <p:spPr>
            <a:xfrm>
              <a:off x="6515511" y="3281709"/>
              <a:ext cx="914400" cy="334106"/>
            </a:xfrm>
            <a:prstGeom prst="wedgeRectCallout">
              <a:avLst>
                <a:gd name="adj1" fmla="val -70832"/>
                <a:gd name="adj2" fmla="val -9579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펫</a:t>
              </a:r>
              <a:r>
                <a:rPr lang="ko-KR" altLang="en-US" sz="1000" dirty="0" smtClean="0"/>
                <a:t> 현 이름 </a:t>
              </a:r>
              <a:r>
                <a:rPr lang="ko-KR" altLang="en-US" sz="1000" dirty="0" err="1" smtClean="0"/>
                <a:t>표시창</a:t>
              </a:r>
              <a:endParaRPr lang="ko-KR" altLang="en-US" sz="1000" dirty="0"/>
            </a:p>
          </p:txBody>
        </p:sp>
        <p:sp>
          <p:nvSpPr>
            <p:cNvPr id="50" name="사각형 설명선 49"/>
            <p:cNvSpPr/>
            <p:nvPr/>
          </p:nvSpPr>
          <p:spPr>
            <a:xfrm>
              <a:off x="4930507" y="3715864"/>
              <a:ext cx="914400" cy="334106"/>
            </a:xfrm>
            <a:prstGeom prst="wedgeRectCallout">
              <a:avLst>
                <a:gd name="adj1" fmla="val 62501"/>
                <a:gd name="adj2" fmla="val 37268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펫</a:t>
              </a:r>
              <a:r>
                <a:rPr lang="ko-KR" altLang="en-US" sz="1000" dirty="0" smtClean="0"/>
                <a:t> 이름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변경 버튼</a:t>
              </a:r>
              <a:endParaRPr lang="ko-KR" altLang="en-US" sz="1000" dirty="0"/>
            </a:p>
          </p:txBody>
        </p:sp>
        <p:sp>
          <p:nvSpPr>
            <p:cNvPr id="51" name="사각형 설명선 50"/>
            <p:cNvSpPr/>
            <p:nvPr/>
          </p:nvSpPr>
          <p:spPr>
            <a:xfrm>
              <a:off x="6979854" y="4164635"/>
              <a:ext cx="914400" cy="334106"/>
            </a:xfrm>
            <a:prstGeom prst="wedgeRectCallout">
              <a:avLst>
                <a:gd name="adj1" fmla="val 60418"/>
                <a:gd name="adj2" fmla="val -5396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펫</a:t>
              </a:r>
              <a:r>
                <a:rPr lang="ko-KR" altLang="en-US" sz="1000" dirty="0" smtClean="0"/>
                <a:t> 이름 변경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가이드 버튼</a:t>
              </a:r>
              <a:endParaRPr lang="ko-KR" altLang="en-US" sz="1000" dirty="0"/>
            </a:p>
          </p:txBody>
        </p:sp>
        <p:sp>
          <p:nvSpPr>
            <p:cNvPr id="53" name="사각형 설명선 52"/>
            <p:cNvSpPr/>
            <p:nvPr/>
          </p:nvSpPr>
          <p:spPr>
            <a:xfrm>
              <a:off x="5520707" y="991458"/>
              <a:ext cx="1156318" cy="257709"/>
            </a:xfrm>
            <a:prstGeom prst="wedgeRectCallout">
              <a:avLst>
                <a:gd name="adj1" fmla="val 20834"/>
                <a:gd name="adj2" fmla="val 98726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펫</a:t>
              </a:r>
              <a:r>
                <a:rPr lang="ko-KR" altLang="en-US" sz="1000" dirty="0" smtClean="0"/>
                <a:t> 이름 변경 </a:t>
              </a:r>
              <a:r>
                <a:rPr lang="en-US" altLang="ko-KR" sz="1000" dirty="0" smtClean="0"/>
                <a:t>UI</a:t>
              </a:r>
              <a:endParaRPr lang="ko-KR" altLang="en-US" sz="10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373889" y="1902301"/>
              <a:ext cx="17908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/>
                  </a:solidFill>
                </a:rPr>
                <a:t>변경할 이름을 입력하세요</a:t>
              </a:r>
              <a:r>
                <a:rPr lang="en-US" altLang="ko-KR" sz="1050" dirty="0" smtClean="0">
                  <a:solidFill>
                    <a:schemeClr val="bg1"/>
                  </a:solidFill>
                </a:rPr>
                <a:t>.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75180" y="2560291"/>
              <a:ext cx="20249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*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변경되는 이름은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2~8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글자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사이어야</a:t>
              </a:r>
              <a:endParaRPr lang="en-US" altLang="ko-KR" sz="8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합니다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*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다른 </a:t>
              </a:r>
              <a:r>
                <a:rPr lang="ko-KR" altLang="en-US" sz="800" dirty="0" err="1" smtClean="0">
                  <a:solidFill>
                    <a:schemeClr val="bg1">
                      <a:lumMod val="85000"/>
                    </a:schemeClr>
                  </a:solidFill>
                </a:rPr>
                <a:t>펫과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 동일한 이름을 사용하실 수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/>
              </a:r>
              <a:b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있습니다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9" name="사각형 설명선 48"/>
            <p:cNvSpPr/>
            <p:nvPr/>
          </p:nvSpPr>
          <p:spPr>
            <a:xfrm>
              <a:off x="7790487" y="2213567"/>
              <a:ext cx="914400" cy="334106"/>
            </a:xfrm>
            <a:prstGeom prst="wedgeRectCallout">
              <a:avLst>
                <a:gd name="adj1" fmla="val -66694"/>
                <a:gd name="adj2" fmla="val 1979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바뀔 </a:t>
              </a:r>
              <a:r>
                <a:rPr lang="ko-KR" altLang="en-US" sz="1000" dirty="0" err="1" smtClean="0"/>
                <a:t>펫</a:t>
              </a:r>
              <a:r>
                <a:rPr lang="ko-KR" altLang="en-US" sz="1000" dirty="0" smtClean="0"/>
                <a:t> 이름 입력 창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239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 설명선 49"/>
          <p:cNvSpPr/>
          <p:nvPr/>
        </p:nvSpPr>
        <p:spPr>
          <a:xfrm>
            <a:off x="2475569" y="2504417"/>
            <a:ext cx="914400" cy="334106"/>
          </a:xfrm>
          <a:prstGeom prst="wedgeRectCallout">
            <a:avLst>
              <a:gd name="adj1" fmla="val 62501"/>
              <a:gd name="adj2" fmla="val 3726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바뀔 </a:t>
            </a:r>
            <a:r>
              <a:rPr lang="ko-KR" altLang="en-US" sz="1000" dirty="0" err="1" smtClean="0"/>
              <a:t>펫</a:t>
            </a:r>
            <a:r>
              <a:rPr lang="ko-KR" altLang="en-US" sz="1000" dirty="0" smtClean="0"/>
              <a:t> 이름 입력 창</a:t>
            </a:r>
            <a:endParaRPr lang="ko-KR" altLang="en-US" sz="1000" dirty="0"/>
          </a:p>
        </p:txBody>
      </p:sp>
      <p:sp>
        <p:nvSpPr>
          <p:cNvPr id="52" name="사각형 설명선 51"/>
          <p:cNvSpPr/>
          <p:nvPr/>
        </p:nvSpPr>
        <p:spPr>
          <a:xfrm>
            <a:off x="2298391" y="4407526"/>
            <a:ext cx="914400" cy="334106"/>
          </a:xfrm>
          <a:prstGeom prst="wedgeRectCallout">
            <a:avLst>
              <a:gd name="adj1" fmla="val 60418"/>
              <a:gd name="adj2" fmla="val -5396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펫</a:t>
            </a:r>
            <a:r>
              <a:rPr lang="ko-KR" altLang="en-US" sz="1000" dirty="0" smtClean="0"/>
              <a:t> 이름 변경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가이드 버튼</a:t>
            </a:r>
            <a:endParaRPr lang="ko-KR" altLang="en-US" sz="1000" dirty="0"/>
          </a:p>
        </p:txBody>
      </p:sp>
      <p:sp>
        <p:nvSpPr>
          <p:cNvPr id="53" name="사각형 설명선 52"/>
          <p:cNvSpPr/>
          <p:nvPr/>
        </p:nvSpPr>
        <p:spPr>
          <a:xfrm>
            <a:off x="1720232" y="343599"/>
            <a:ext cx="1156318" cy="257709"/>
          </a:xfrm>
          <a:prstGeom prst="wedgeRectCallout">
            <a:avLst>
              <a:gd name="adj1" fmla="val 20834"/>
              <a:gd name="adj2" fmla="val 9872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펫</a:t>
            </a:r>
            <a:r>
              <a:rPr lang="ko-KR" altLang="en-US" sz="1000" dirty="0" smtClean="0"/>
              <a:t> 이름 변경 </a:t>
            </a:r>
            <a:r>
              <a:rPr lang="en-US" altLang="ko-KR" sz="1000" dirty="0" smtClean="0"/>
              <a:t>UI</a:t>
            </a:r>
            <a:endParaRPr lang="ko-KR" altLang="en-US" sz="1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5046442" y="0"/>
            <a:ext cx="7145558" cy="6610350"/>
            <a:chOff x="5046442" y="0"/>
            <a:chExt cx="7145558" cy="6610350"/>
          </a:xfrm>
        </p:grpSpPr>
        <p:grpSp>
          <p:nvGrpSpPr>
            <p:cNvPr id="5" name="그룹 4"/>
            <p:cNvGrpSpPr/>
            <p:nvPr/>
          </p:nvGrpSpPr>
          <p:grpSpPr>
            <a:xfrm>
              <a:off x="5046442" y="0"/>
              <a:ext cx="7145558" cy="6610350"/>
              <a:chOff x="5046442" y="0"/>
              <a:chExt cx="7145558" cy="6610350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5046442" y="0"/>
                <a:ext cx="7145558" cy="6610350"/>
                <a:chOff x="5046442" y="0"/>
                <a:chExt cx="7145558" cy="6610350"/>
              </a:xfrm>
            </p:grpSpPr>
            <p:grpSp>
              <p:nvGrpSpPr>
                <p:cNvPr id="3" name="그룹 2"/>
                <p:cNvGrpSpPr/>
                <p:nvPr/>
              </p:nvGrpSpPr>
              <p:grpSpPr>
                <a:xfrm>
                  <a:off x="5046442" y="0"/>
                  <a:ext cx="7145558" cy="6610350"/>
                  <a:chOff x="5046442" y="0"/>
                  <a:chExt cx="7145558" cy="6610350"/>
                </a:xfrm>
              </p:grpSpPr>
              <p:grpSp>
                <p:nvGrpSpPr>
                  <p:cNvPr id="2" name="그룹 1"/>
                  <p:cNvGrpSpPr/>
                  <p:nvPr/>
                </p:nvGrpSpPr>
                <p:grpSpPr>
                  <a:xfrm>
                    <a:off x="5046442" y="0"/>
                    <a:ext cx="7145558" cy="6610350"/>
                    <a:chOff x="5046442" y="0"/>
                    <a:chExt cx="7145558" cy="6610350"/>
                  </a:xfrm>
                </p:grpSpPr>
                <p:pic>
                  <p:nvPicPr>
                    <p:cNvPr id="23" name="그림 22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601075" y="0"/>
                      <a:ext cx="3590925" cy="66103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8" name="그룹 27"/>
                    <p:cNvGrpSpPr/>
                    <p:nvPr/>
                  </p:nvGrpSpPr>
                  <p:grpSpPr>
                    <a:xfrm>
                      <a:off x="5046442" y="544159"/>
                      <a:ext cx="6084516" cy="3659979"/>
                      <a:chOff x="4855942" y="601309"/>
                      <a:chExt cx="6084516" cy="3659979"/>
                    </a:xfrm>
                  </p:grpSpPr>
                  <p:grpSp>
                    <p:nvGrpSpPr>
                      <p:cNvPr id="30" name="그룹 29"/>
                      <p:cNvGrpSpPr/>
                      <p:nvPr/>
                    </p:nvGrpSpPr>
                    <p:grpSpPr>
                      <a:xfrm>
                        <a:off x="4855942" y="1365688"/>
                        <a:ext cx="3462337" cy="2895600"/>
                        <a:chOff x="23812" y="1885950"/>
                        <a:chExt cx="3462337" cy="2895600"/>
                      </a:xfrm>
                    </p:grpSpPr>
                    <p:sp>
                      <p:nvSpPr>
                        <p:cNvPr id="32" name="직사각형 31"/>
                        <p:cNvSpPr/>
                        <p:nvPr/>
                      </p:nvSpPr>
                      <p:spPr>
                        <a:xfrm>
                          <a:off x="28575" y="2247900"/>
                          <a:ext cx="3443288" cy="2533650"/>
                        </a:xfrm>
                        <a:prstGeom prst="rect">
                          <a:avLst/>
                        </a:prstGeom>
                        <a:solidFill>
                          <a:srgbClr val="002060"/>
                        </a:solidFill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pic>
                      <p:nvPicPr>
                        <p:cNvPr id="33" name="그림 32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12921" t="8502" r="44959" b="84870"/>
                        <a:stretch/>
                      </p:blipFill>
                      <p:spPr>
                        <a:xfrm>
                          <a:off x="23812" y="1885950"/>
                          <a:ext cx="3462337" cy="43815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4" name="그림 33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7968" t="8885" r="49208" b="84870"/>
                        <a:stretch/>
                      </p:blipFill>
                      <p:spPr>
                        <a:xfrm>
                          <a:off x="1351280" y="1911350"/>
                          <a:ext cx="1054100" cy="41275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35" name="TextBox 34"/>
                        <p:cNvSpPr txBox="1"/>
                        <p:nvPr/>
                      </p:nvSpPr>
                      <p:spPr>
                        <a:xfrm>
                          <a:off x="1094221" y="1916697"/>
                          <a:ext cx="135485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600" b="1" dirty="0" err="1" smtClean="0">
                              <a:solidFill>
                                <a:schemeClr val="bg1"/>
                              </a:solidFill>
                            </a:rPr>
                            <a:t>펫</a:t>
                          </a:r>
                          <a:r>
                            <a:rPr lang="ko-KR" altLang="en-US" sz="1600" b="1" dirty="0" smtClean="0">
                              <a:solidFill>
                                <a:schemeClr val="bg1"/>
                              </a:solidFill>
                            </a:rPr>
                            <a:t> 이름 변경</a:t>
                          </a:r>
                          <a:endParaRPr lang="ko-KR" altLang="en-US" sz="1600" b="1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36" name="그룹 35"/>
                        <p:cNvGrpSpPr/>
                        <p:nvPr/>
                      </p:nvGrpSpPr>
                      <p:grpSpPr>
                        <a:xfrm>
                          <a:off x="272981" y="2411732"/>
                          <a:ext cx="1254919" cy="1288730"/>
                          <a:chOff x="1144189" y="2445070"/>
                          <a:chExt cx="1254919" cy="1288730"/>
                        </a:xfrm>
                      </p:grpSpPr>
                      <p:pic>
                        <p:nvPicPr>
                          <p:cNvPr id="43" name="그림 4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14789" t="18995" r="69944" b="62201"/>
                          <a:stretch/>
                        </p:blipFill>
                        <p:spPr>
                          <a:xfrm>
                            <a:off x="1144189" y="2490789"/>
                            <a:ext cx="1254919" cy="124301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44" name="그림 4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4"/>
                          <a:srcRect l="5278" t="91281" r="3642" b="5165"/>
                          <a:stretch/>
                        </p:blipFill>
                        <p:spPr>
                          <a:xfrm rot="10800000">
                            <a:off x="1144190" y="2445070"/>
                            <a:ext cx="1254918" cy="4571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45" name="그림 4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15615" t="29982" r="70479" b="63894"/>
                          <a:stretch/>
                        </p:blipFill>
                        <p:spPr>
                          <a:xfrm>
                            <a:off x="1200148" y="2812259"/>
                            <a:ext cx="1143000" cy="404812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37" name="TextBox 36"/>
                        <p:cNvSpPr txBox="1"/>
                        <p:nvPr/>
                      </p:nvSpPr>
                      <p:spPr>
                        <a:xfrm>
                          <a:off x="284144" y="3716874"/>
                          <a:ext cx="1207382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1400" dirty="0" smtClean="0">
                              <a:solidFill>
                                <a:schemeClr val="bg1"/>
                              </a:solidFill>
                            </a:rPr>
                            <a:t>닭 다리 </a:t>
                          </a:r>
                          <a:r>
                            <a:rPr lang="ko-KR" altLang="en-US" sz="1400" dirty="0" err="1" smtClean="0">
                              <a:solidFill>
                                <a:schemeClr val="bg1"/>
                              </a:solidFill>
                            </a:rPr>
                            <a:t>삐약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" name="모서리가 둥근 직사각형 39"/>
                        <p:cNvSpPr/>
                        <p:nvPr/>
                      </p:nvSpPr>
                      <p:spPr>
                        <a:xfrm>
                          <a:off x="904875" y="4061341"/>
                          <a:ext cx="1733550" cy="609600"/>
                        </a:xfrm>
                        <a:prstGeom prst="roundRect">
                          <a:avLst/>
                        </a:prstGeom>
                      </p:spPr>
                      <p:style>
                        <a:lnRef idx="0">
                          <a:schemeClr val="accent3"/>
                        </a:lnRef>
                        <a:fillRef idx="3">
                          <a:schemeClr val="accent3"/>
                        </a:fillRef>
                        <a:effectRef idx="3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b="1" dirty="0" smtClean="0">
                              <a:ln w="3175">
                                <a:solidFill>
                                  <a:schemeClr val="tx1"/>
                                </a:solidFill>
                              </a:ln>
                            </a:rPr>
                            <a:t>실행하기</a:t>
                          </a:r>
                          <a:endParaRPr lang="ko-KR" altLang="en-US" b="1" dirty="0">
                            <a:ln w="3175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41" name="모서리가 둥근 직사각형 40"/>
                        <p:cNvSpPr/>
                        <p:nvPr/>
                      </p:nvSpPr>
                      <p:spPr>
                        <a:xfrm>
                          <a:off x="3124201" y="4397747"/>
                          <a:ext cx="291356" cy="291356"/>
                        </a:xfrm>
                        <a:prstGeom prst="roundRect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b="1" dirty="0" smtClean="0"/>
                            <a:t>?</a:t>
                          </a:r>
                          <a:endParaRPr lang="ko-KR" altLang="en-US" b="1" dirty="0"/>
                        </a:p>
                      </p:txBody>
                    </p:sp>
                    <p:pic>
                      <p:nvPicPr>
                        <p:cNvPr id="42" name="그림 41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7968" t="9329" r="49208" b="84870"/>
                        <a:stretch/>
                      </p:blipFill>
                      <p:spPr>
                        <a:xfrm>
                          <a:off x="91677" y="1940722"/>
                          <a:ext cx="1054100" cy="383378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31" name="직사각형 30"/>
                      <p:cNvSpPr/>
                      <p:nvPr/>
                    </p:nvSpPr>
                    <p:spPr>
                      <a:xfrm>
                        <a:off x="9710737" y="601309"/>
                        <a:ext cx="1229721" cy="422629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pic>
                <p:nvPicPr>
                  <p:cNvPr id="46" name="그림 4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8234" t="21524" r="30178" b="64121"/>
                  <a:stretch/>
                </p:blipFill>
                <p:spPr>
                  <a:xfrm>
                    <a:off x="5337284" y="1893750"/>
                    <a:ext cx="1215916" cy="121130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7" name="사각형 설명선 46"/>
                <p:cNvSpPr/>
                <p:nvPr/>
              </p:nvSpPr>
              <p:spPr>
                <a:xfrm>
                  <a:off x="9801636" y="2671470"/>
                  <a:ext cx="1094964" cy="433583"/>
                </a:xfrm>
                <a:prstGeom prst="wedgeRectCallout">
                  <a:avLst>
                    <a:gd name="adj1" fmla="val -54166"/>
                    <a:gd name="adj2" fmla="val -97164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/>
                    <a:t>선택한 </a:t>
                  </a:r>
                  <a:r>
                    <a:rPr lang="ko-KR" altLang="en-US" sz="1000" dirty="0" err="1" smtClean="0"/>
                    <a:t>펫</a:t>
                  </a:r>
                  <a:endParaRPr lang="en-US" altLang="ko-KR" sz="1000" dirty="0"/>
                </a:p>
                <a:p>
                  <a:pPr algn="ctr"/>
                  <a:r>
                    <a:rPr lang="ko-KR" altLang="en-US" sz="1000" dirty="0" smtClean="0"/>
                    <a:t>표시 됨</a:t>
                  </a:r>
                  <a:endParaRPr lang="ko-KR" altLang="en-US" sz="1000" dirty="0"/>
                </a:p>
              </p:txBody>
            </p:sp>
            <p:sp>
              <p:nvSpPr>
                <p:cNvPr id="48" name="사각형 설명선 47"/>
                <p:cNvSpPr/>
                <p:nvPr/>
              </p:nvSpPr>
              <p:spPr>
                <a:xfrm>
                  <a:off x="5329046" y="1628874"/>
                  <a:ext cx="1406470" cy="257709"/>
                </a:xfrm>
                <a:prstGeom prst="wedgeRectCallout">
                  <a:avLst>
                    <a:gd name="adj1" fmla="val 6380"/>
                    <a:gd name="adj2" fmla="val 95130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err="1" smtClean="0"/>
                    <a:t>펫</a:t>
                  </a:r>
                  <a:r>
                    <a:rPr lang="ko-KR" altLang="en-US" sz="1000" dirty="0" smtClean="0"/>
                    <a:t> </a:t>
                  </a:r>
                  <a:r>
                    <a:rPr lang="ko-KR" altLang="en-US" sz="1000" dirty="0" err="1" smtClean="0"/>
                    <a:t>썸네일</a:t>
                  </a:r>
                  <a:r>
                    <a:rPr lang="ko-KR" altLang="en-US" sz="1000" dirty="0" smtClean="0"/>
                    <a:t> 표시 됨</a:t>
                  </a:r>
                  <a:endParaRPr lang="ko-KR" altLang="en-US" sz="1000" dirty="0"/>
                </a:p>
              </p:txBody>
            </p:sp>
            <p:sp>
              <p:nvSpPr>
                <p:cNvPr id="49" name="사각형 설명선 48"/>
                <p:cNvSpPr/>
                <p:nvPr/>
              </p:nvSpPr>
              <p:spPr>
                <a:xfrm>
                  <a:off x="6671664" y="2987742"/>
                  <a:ext cx="914400" cy="334106"/>
                </a:xfrm>
                <a:prstGeom prst="wedgeRectCallout">
                  <a:avLst>
                    <a:gd name="adj1" fmla="val -69790"/>
                    <a:gd name="adj2" fmla="val 34186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err="1" smtClean="0"/>
                    <a:t>펫</a:t>
                  </a:r>
                  <a:r>
                    <a:rPr lang="ko-KR" altLang="en-US" sz="1000" dirty="0" smtClean="0"/>
                    <a:t> 현 이름 표시 </a:t>
                  </a:r>
                  <a:r>
                    <a:rPr lang="ko-KR" altLang="en-US" sz="1000" dirty="0"/>
                    <a:t>됨</a:t>
                  </a:r>
                </a:p>
              </p:txBody>
            </p:sp>
            <p:pic>
              <p:nvPicPr>
                <p:cNvPr id="54" name="그림 53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7749" t="20839" r="30178" b="64121"/>
                <a:stretch/>
              </p:blipFill>
              <p:spPr>
                <a:xfrm>
                  <a:off x="8772190" y="1391885"/>
                  <a:ext cx="973307" cy="975078"/>
                </a:xfrm>
                <a:prstGeom prst="rect">
                  <a:avLst/>
                </a:prstGeom>
              </p:spPr>
            </p:pic>
          </p:grpSp>
          <p:sp>
            <p:nvSpPr>
              <p:cNvPr id="51" name="TextBox 50"/>
              <p:cNvSpPr txBox="1"/>
              <p:nvPr/>
            </p:nvSpPr>
            <p:spPr>
              <a:xfrm>
                <a:off x="6631295" y="2068281"/>
                <a:ext cx="1653068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562347" y="1803303"/>
                <a:ext cx="179087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 smtClean="0">
                    <a:solidFill>
                      <a:schemeClr val="bg1"/>
                    </a:solidFill>
                  </a:rPr>
                  <a:t>변경할 이름을 입력하세요</a:t>
                </a:r>
                <a:r>
                  <a:rPr lang="en-US" altLang="ko-KR" sz="1050" dirty="0" smtClean="0">
                    <a:solidFill>
                      <a:schemeClr val="bg1"/>
                    </a:solidFill>
                  </a:rPr>
                  <a:t>.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522871" y="2436712"/>
              <a:ext cx="20249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*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변경되는 이름은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2~8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글자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사이어야</a:t>
              </a:r>
              <a:endParaRPr lang="en-US" altLang="ko-KR" sz="8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합니다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*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다른 </a:t>
              </a:r>
              <a:r>
                <a:rPr lang="ko-KR" altLang="en-US" sz="800" dirty="0" err="1" smtClean="0">
                  <a:solidFill>
                    <a:schemeClr val="bg1">
                      <a:lumMod val="85000"/>
                    </a:schemeClr>
                  </a:solidFill>
                </a:rPr>
                <a:t>펫과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 동일한 이름을 사용하실 수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/>
              </a:r>
              <a:b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있습니다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090862" y="5270188"/>
            <a:ext cx="2863905" cy="981076"/>
            <a:chOff x="3081337" y="5270188"/>
            <a:chExt cx="2863905" cy="98107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1337" y="5270189"/>
              <a:ext cx="981075" cy="981075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167" y="5270188"/>
              <a:ext cx="981075" cy="981075"/>
            </a:xfrm>
            <a:prstGeom prst="rect">
              <a:avLst/>
            </a:prstGeom>
          </p:spPr>
        </p:pic>
        <p:sp>
          <p:nvSpPr>
            <p:cNvPr id="8" name="오른쪽 화살표 7"/>
            <p:cNvSpPr/>
            <p:nvPr/>
          </p:nvSpPr>
          <p:spPr>
            <a:xfrm>
              <a:off x="4154708" y="5518409"/>
              <a:ext cx="674467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992533" y="5303525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http://icons.iconarchive.com/icons/iconcreme/halloween/128/Cat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407" y="5303525"/>
              <a:ext cx="906773" cy="906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718" b="20680"/>
            <a:stretch/>
          </p:blipFill>
          <p:spPr>
            <a:xfrm>
              <a:off x="4964167" y="5835162"/>
              <a:ext cx="981075" cy="211931"/>
            </a:xfrm>
            <a:prstGeom prst="rect">
              <a:avLst/>
            </a:prstGeom>
          </p:spPr>
        </p:pic>
      </p:grpSp>
      <p:pic>
        <p:nvPicPr>
          <p:cNvPr id="1030" name="Picture 6" descr="http://icons.iconarchive.com/icons/icons8/windows-8/128/Animals-Dog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83" y="5793079"/>
            <a:ext cx="321054" cy="32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cons.iconarchive.com/icons/icons8/ios7/128/Animals-Dog-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75" y="4939803"/>
            <a:ext cx="875689" cy="87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70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9901237" y="544159"/>
            <a:ext cx="1229721" cy="42262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49" t="20839" r="30178" b="64121"/>
          <a:stretch/>
        </p:blipFill>
        <p:spPr>
          <a:xfrm>
            <a:off x="8772190" y="1391885"/>
            <a:ext cx="973307" cy="975078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5885394" y="5620419"/>
            <a:ext cx="2623385" cy="1816693"/>
            <a:chOff x="2263652" y="4300080"/>
            <a:chExt cx="2623385" cy="1816693"/>
          </a:xfrm>
        </p:grpSpPr>
        <p:grpSp>
          <p:nvGrpSpPr>
            <p:cNvPr id="57" name="그룹 56"/>
            <p:cNvGrpSpPr/>
            <p:nvPr/>
          </p:nvGrpSpPr>
          <p:grpSpPr>
            <a:xfrm>
              <a:off x="2263652" y="4300080"/>
              <a:ext cx="2623385" cy="1816693"/>
              <a:chOff x="6962575" y="3495676"/>
              <a:chExt cx="2623385" cy="1816693"/>
            </a:xfrm>
          </p:grpSpPr>
          <p:pic>
            <p:nvPicPr>
              <p:cNvPr id="60" name="Picture 3" descr="C:\Users\myungsun\Desktop\칼무리\K-638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580" b="6555"/>
              <a:stretch/>
            </p:blipFill>
            <p:spPr bwMode="auto">
              <a:xfrm>
                <a:off x="6962575" y="3495676"/>
                <a:ext cx="2623385" cy="18166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1" name="직사각형 60"/>
              <p:cNvSpPr/>
              <p:nvPr/>
            </p:nvSpPr>
            <p:spPr>
              <a:xfrm>
                <a:off x="7158155" y="4185424"/>
                <a:ext cx="2282926" cy="9865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정말 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‘(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현 </a:t>
                </a:r>
                <a:r>
                  <a:rPr lang="ko-KR" altLang="en-US" sz="800" dirty="0" err="1" smtClean="0">
                    <a:solidFill>
                      <a:schemeClr val="tx1"/>
                    </a:solidFill>
                  </a:rPr>
                  <a:t>펫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 이름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)’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을 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‘(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변경되는 </a:t>
                </a:r>
                <a:r>
                  <a:rPr lang="ko-KR" altLang="en-US" sz="800" dirty="0" err="1" smtClean="0">
                    <a:solidFill>
                      <a:schemeClr val="tx1"/>
                    </a:solidFill>
                  </a:rPr>
                  <a:t>펫이름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)’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으로 변경하시겠습니까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‘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예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’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를 클릭하시면 </a:t>
                </a:r>
                <a:r>
                  <a:rPr lang="ko-KR" altLang="en-US" sz="800" dirty="0" err="1" smtClean="0">
                    <a:solidFill>
                      <a:schemeClr val="tx1"/>
                    </a:solidFill>
                  </a:rPr>
                  <a:t>펫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 이름이 변경되고 </a:t>
                </a:r>
                <a:r>
                  <a:rPr lang="ko-KR" altLang="en-US" sz="800" dirty="0" err="1" smtClean="0">
                    <a:solidFill>
                      <a:schemeClr val="tx1"/>
                    </a:solidFill>
                  </a:rPr>
                  <a:t>펫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 이름 </a:t>
                </a:r>
                <a:r>
                  <a:rPr lang="ko-KR" altLang="en-US" sz="800" dirty="0" err="1" smtClean="0">
                    <a:solidFill>
                      <a:schemeClr val="tx1"/>
                    </a:solidFill>
                  </a:rPr>
                  <a:t>변경권이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 소모됩니다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모서리가 둥근 직사각형 57"/>
            <p:cNvSpPr/>
            <p:nvPr/>
          </p:nvSpPr>
          <p:spPr>
            <a:xfrm>
              <a:off x="2692757" y="5685062"/>
              <a:ext cx="792238" cy="2913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예</a:t>
              </a:r>
              <a:endParaRPr lang="ko-KR" altLang="en-US" sz="1000" dirty="0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3547528" y="5685062"/>
              <a:ext cx="792238" cy="2913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아니요</a:t>
              </a:r>
              <a:endParaRPr lang="ko-KR" altLang="en-US" sz="1000" dirty="0"/>
            </a:p>
          </p:txBody>
        </p: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379" y="-300183"/>
            <a:ext cx="3590925" cy="6610350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9983541" y="243976"/>
            <a:ext cx="1229721" cy="42262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 설명선 52"/>
          <p:cNvSpPr/>
          <p:nvPr/>
        </p:nvSpPr>
        <p:spPr>
          <a:xfrm>
            <a:off x="9883940" y="2371287"/>
            <a:ext cx="1094964" cy="433583"/>
          </a:xfrm>
          <a:prstGeom prst="wedgeRectCallout">
            <a:avLst>
              <a:gd name="adj1" fmla="val -54166"/>
              <a:gd name="adj2" fmla="val -9716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선택한 </a:t>
            </a:r>
            <a:r>
              <a:rPr lang="ko-KR" altLang="en-US" sz="1000" dirty="0" err="1" smtClean="0"/>
              <a:t>펫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표시 됨</a:t>
            </a:r>
            <a:endParaRPr lang="ko-KR" altLang="en-US" sz="1000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49" t="20839" r="30178" b="64121"/>
          <a:stretch/>
        </p:blipFill>
        <p:spPr>
          <a:xfrm>
            <a:off x="8854494" y="1091702"/>
            <a:ext cx="973307" cy="975078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128746" y="1008355"/>
            <a:ext cx="3476188" cy="2895600"/>
            <a:chOff x="5128746" y="1008355"/>
            <a:chExt cx="3476188" cy="2895600"/>
          </a:xfrm>
        </p:grpSpPr>
        <p:sp>
          <p:nvSpPr>
            <p:cNvPr id="71" name="직사각형 70"/>
            <p:cNvSpPr/>
            <p:nvPr/>
          </p:nvSpPr>
          <p:spPr>
            <a:xfrm>
              <a:off x="5133509" y="1370305"/>
              <a:ext cx="3443288" cy="253365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21" t="8502" r="44959" b="84870"/>
            <a:stretch/>
          </p:blipFill>
          <p:spPr>
            <a:xfrm>
              <a:off x="5128746" y="1008355"/>
              <a:ext cx="3462337" cy="438150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68" t="8885" r="49208" b="84870"/>
            <a:stretch/>
          </p:blipFill>
          <p:spPr>
            <a:xfrm>
              <a:off x="6456214" y="1033755"/>
              <a:ext cx="1054100" cy="412750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6199155" y="1039102"/>
              <a:ext cx="1354858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</a:rPr>
                <a:t>펫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 이름 변경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5377915" y="1534137"/>
              <a:ext cx="1254919" cy="1288730"/>
              <a:chOff x="1144189" y="2445070"/>
              <a:chExt cx="1254919" cy="1288730"/>
            </a:xfrm>
          </p:grpSpPr>
          <p:pic>
            <p:nvPicPr>
              <p:cNvPr id="80" name="그림 7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789" t="18995" r="69944" b="62201"/>
              <a:stretch/>
            </p:blipFill>
            <p:spPr>
              <a:xfrm>
                <a:off x="1144189" y="2490789"/>
                <a:ext cx="1254919" cy="1243011"/>
              </a:xfrm>
              <a:prstGeom prst="rect">
                <a:avLst/>
              </a:prstGeom>
            </p:spPr>
          </p:pic>
          <p:pic>
            <p:nvPicPr>
              <p:cNvPr id="81" name="그림 80"/>
              <p:cNvPicPr>
                <a:picLocks noChangeAspect="1"/>
              </p:cNvPicPr>
              <p:nvPr/>
            </p:nvPicPr>
            <p:blipFill rotWithShape="1">
              <a:blip r:embed="rId5"/>
              <a:srcRect l="5278" t="91281" r="3642" b="5165"/>
              <a:stretch/>
            </p:blipFill>
            <p:spPr>
              <a:xfrm rot="10800000">
                <a:off x="1144190" y="2445070"/>
                <a:ext cx="1254918" cy="45719"/>
              </a:xfrm>
              <a:prstGeom prst="rect">
                <a:avLst/>
              </a:prstGeom>
            </p:spPr>
          </p:pic>
          <p:pic>
            <p:nvPicPr>
              <p:cNvPr id="82" name="그림 8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15" t="29982" r="70479" b="63894"/>
              <a:stretch/>
            </p:blipFill>
            <p:spPr>
              <a:xfrm>
                <a:off x="1200148" y="2812259"/>
                <a:ext cx="1143000" cy="404812"/>
              </a:xfrm>
              <a:prstGeom prst="rect">
                <a:avLst/>
              </a:prstGeom>
            </p:spPr>
          </p:pic>
        </p:grpSp>
        <p:sp>
          <p:nvSpPr>
            <p:cNvPr id="76" name="TextBox 75"/>
            <p:cNvSpPr txBox="1"/>
            <p:nvPr/>
          </p:nvSpPr>
          <p:spPr>
            <a:xfrm>
              <a:off x="5389078" y="2839279"/>
              <a:ext cx="1207382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닭 다리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삐약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6009809" y="3183746"/>
              <a:ext cx="1733550" cy="6096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 w="3175">
                    <a:solidFill>
                      <a:schemeClr val="tx1"/>
                    </a:solidFill>
                  </a:ln>
                </a:rPr>
                <a:t>실행하기</a:t>
              </a:r>
              <a:endParaRPr lang="ko-KR" altLang="en-US" b="1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8229135" y="3520152"/>
              <a:ext cx="291356" cy="2913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?</a:t>
              </a:r>
              <a:endParaRPr lang="ko-KR" altLang="en-US" b="1" dirty="0"/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68" t="9329" r="49208" b="84870"/>
            <a:stretch/>
          </p:blipFill>
          <p:spPr>
            <a:xfrm>
              <a:off x="5196611" y="1063127"/>
              <a:ext cx="1054100" cy="383378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34" t="21524" r="30178" b="64121"/>
            <a:stretch/>
          </p:blipFill>
          <p:spPr>
            <a:xfrm>
              <a:off x="5419588" y="1593567"/>
              <a:ext cx="1215916" cy="1211303"/>
            </a:xfrm>
            <a:prstGeom prst="rect">
              <a:avLst/>
            </a:prstGeom>
          </p:spPr>
        </p:pic>
        <p:sp>
          <p:nvSpPr>
            <p:cNvPr id="63" name="사각형 설명선 62"/>
            <p:cNvSpPr/>
            <p:nvPr/>
          </p:nvSpPr>
          <p:spPr>
            <a:xfrm>
              <a:off x="7439025" y="3107029"/>
              <a:ext cx="1067852" cy="334106"/>
            </a:xfrm>
            <a:prstGeom prst="wedgeRectCallout">
              <a:avLst>
                <a:gd name="adj1" fmla="val -59086"/>
                <a:gd name="adj2" fmla="val 45589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실행하기 버튼 활성화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13599" y="1768098"/>
              <a:ext cx="165306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삐약삐약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44651" y="1503120"/>
              <a:ext cx="17908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/>
                  </a:solidFill>
                </a:rPr>
                <a:t>변경할 이름을 입력하세요</a:t>
              </a:r>
              <a:r>
                <a:rPr lang="en-US" altLang="ko-KR" sz="1050" dirty="0" smtClean="0">
                  <a:solidFill>
                    <a:schemeClr val="bg1"/>
                  </a:solidFill>
                </a:rPr>
                <a:t>.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580021" y="2141437"/>
              <a:ext cx="20249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*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변경되는 이름은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2~8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글자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사이어야</a:t>
              </a:r>
              <a:endParaRPr lang="en-US" altLang="ko-KR" sz="8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합니다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*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다른 </a:t>
              </a:r>
              <a:r>
                <a:rPr lang="ko-KR" altLang="en-US" sz="800" dirty="0" err="1" smtClean="0">
                  <a:solidFill>
                    <a:schemeClr val="bg1">
                      <a:lumMod val="85000"/>
                    </a:schemeClr>
                  </a:solidFill>
                </a:rPr>
                <a:t>펫과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 동일한 이름을 사용하실 수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/>
              </a:r>
              <a:b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있습니다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2" name="사각형 설명선 61"/>
            <p:cNvSpPr/>
            <p:nvPr/>
          </p:nvSpPr>
          <p:spPr>
            <a:xfrm>
              <a:off x="7240150" y="1305279"/>
              <a:ext cx="1120202" cy="395422"/>
            </a:xfrm>
            <a:prstGeom prst="wedgeRectCallout">
              <a:avLst>
                <a:gd name="adj1" fmla="val 6380"/>
                <a:gd name="adj2" fmla="val 9513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변경하고자 하는 이름 입력</a:t>
              </a:r>
              <a:endParaRPr lang="ko-KR" altLang="en-US" sz="1000" dirty="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550739" y="1593567"/>
            <a:ext cx="3476188" cy="2895600"/>
            <a:chOff x="5128746" y="1008355"/>
            <a:chExt cx="3476188" cy="2895600"/>
          </a:xfrm>
        </p:grpSpPr>
        <p:sp>
          <p:nvSpPr>
            <p:cNvPr id="85" name="직사각형 84"/>
            <p:cNvSpPr/>
            <p:nvPr/>
          </p:nvSpPr>
          <p:spPr>
            <a:xfrm>
              <a:off x="5133509" y="1370305"/>
              <a:ext cx="3443288" cy="253365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21" t="8502" r="44959" b="84870"/>
            <a:stretch/>
          </p:blipFill>
          <p:spPr>
            <a:xfrm>
              <a:off x="5128746" y="1008355"/>
              <a:ext cx="3462337" cy="438150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68" t="8885" r="49208" b="84870"/>
            <a:stretch/>
          </p:blipFill>
          <p:spPr>
            <a:xfrm>
              <a:off x="6456214" y="1033755"/>
              <a:ext cx="1054100" cy="412750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6199155" y="1039102"/>
              <a:ext cx="1354858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</a:rPr>
                <a:t>펫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 이름 변경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5377915" y="1534137"/>
              <a:ext cx="1254919" cy="1288730"/>
              <a:chOff x="1144189" y="2445070"/>
              <a:chExt cx="1254919" cy="1288730"/>
            </a:xfrm>
          </p:grpSpPr>
          <p:pic>
            <p:nvPicPr>
              <p:cNvPr id="100" name="그림 9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789" t="18995" r="69944" b="62201"/>
              <a:stretch/>
            </p:blipFill>
            <p:spPr>
              <a:xfrm>
                <a:off x="1144189" y="2490789"/>
                <a:ext cx="1254919" cy="1243011"/>
              </a:xfrm>
              <a:prstGeom prst="rect">
                <a:avLst/>
              </a:prstGeom>
            </p:spPr>
          </p:pic>
          <p:pic>
            <p:nvPicPr>
              <p:cNvPr id="101" name="그림 100"/>
              <p:cNvPicPr>
                <a:picLocks noChangeAspect="1"/>
              </p:cNvPicPr>
              <p:nvPr/>
            </p:nvPicPr>
            <p:blipFill rotWithShape="1">
              <a:blip r:embed="rId5"/>
              <a:srcRect l="5278" t="91281" r="3642" b="5165"/>
              <a:stretch/>
            </p:blipFill>
            <p:spPr>
              <a:xfrm rot="10800000">
                <a:off x="1144190" y="2445070"/>
                <a:ext cx="1254918" cy="45719"/>
              </a:xfrm>
              <a:prstGeom prst="rect">
                <a:avLst/>
              </a:prstGeom>
            </p:spPr>
          </p:pic>
          <p:pic>
            <p:nvPicPr>
              <p:cNvPr id="102" name="그림 10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15" t="29982" r="70479" b="63894"/>
              <a:stretch/>
            </p:blipFill>
            <p:spPr>
              <a:xfrm>
                <a:off x="1200148" y="2812259"/>
                <a:ext cx="1143000" cy="404812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5389078" y="2839279"/>
              <a:ext cx="1207382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닭 다리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삐약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6009809" y="3183746"/>
              <a:ext cx="1733550" cy="6096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 w="3175">
                    <a:solidFill>
                      <a:schemeClr val="tx1"/>
                    </a:solidFill>
                  </a:ln>
                </a:rPr>
                <a:t>실행하기</a:t>
              </a:r>
              <a:endParaRPr lang="ko-KR" altLang="en-US" b="1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8229135" y="3520152"/>
              <a:ext cx="291356" cy="2913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?</a:t>
              </a:r>
              <a:endParaRPr lang="ko-KR" altLang="en-US" b="1" dirty="0"/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68" t="9329" r="49208" b="84870"/>
            <a:stretch/>
          </p:blipFill>
          <p:spPr>
            <a:xfrm>
              <a:off x="5196611" y="1063127"/>
              <a:ext cx="1054100" cy="383378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34" t="21524" r="30178" b="64121"/>
            <a:stretch/>
          </p:blipFill>
          <p:spPr>
            <a:xfrm>
              <a:off x="5419588" y="1593567"/>
              <a:ext cx="1215916" cy="1211303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6713599" y="1768098"/>
              <a:ext cx="165306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123456789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644651" y="1503120"/>
              <a:ext cx="17908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/>
                  </a:solidFill>
                </a:rPr>
                <a:t>변경할 이름을 입력하세요</a:t>
              </a:r>
              <a:r>
                <a:rPr lang="en-US" altLang="ko-KR" sz="1050" dirty="0" smtClean="0">
                  <a:solidFill>
                    <a:schemeClr val="bg1"/>
                  </a:solidFill>
                </a:rPr>
                <a:t>.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580021" y="2141437"/>
              <a:ext cx="20249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*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변경되는 이름은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2~8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글자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사이어야</a:t>
              </a:r>
              <a:endParaRPr lang="en-US" altLang="ko-KR" sz="8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합니다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*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다른 </a:t>
              </a:r>
              <a:r>
                <a:rPr lang="ko-KR" altLang="en-US" sz="800" dirty="0" err="1" smtClean="0">
                  <a:solidFill>
                    <a:schemeClr val="bg1">
                      <a:lumMod val="85000"/>
                    </a:schemeClr>
                  </a:solidFill>
                </a:rPr>
                <a:t>펫과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 동일한 이름을 사용하실 수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/>
              </a:r>
              <a:b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있습니다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224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298</Words>
  <Application>Microsoft Office PowerPoint</Application>
  <PresentationFormat>와이드스크린</PresentationFormat>
  <Paragraphs>93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20</cp:revision>
  <dcterms:created xsi:type="dcterms:W3CDTF">2017-12-04T02:58:07Z</dcterms:created>
  <dcterms:modified xsi:type="dcterms:W3CDTF">2017-12-19T08:46:08Z</dcterms:modified>
</cp:coreProperties>
</file>