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9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3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5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6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2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5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2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8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14E8-8A27-495C-A3C0-E1B68D82E17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F080-D0D1-4E37-9B0C-606EC5EDC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7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64" y="3888233"/>
            <a:ext cx="4249420" cy="2158365"/>
          </a:xfrm>
          <a:prstGeom prst="rect">
            <a:avLst/>
          </a:prstGeom>
          <a:noFill/>
        </p:spPr>
      </p:pic>
      <p:grpSp>
        <p:nvGrpSpPr>
          <p:cNvPr id="37" name="그룹 36"/>
          <p:cNvGrpSpPr/>
          <p:nvPr/>
        </p:nvGrpSpPr>
        <p:grpSpPr>
          <a:xfrm>
            <a:off x="770036" y="5525665"/>
            <a:ext cx="4386855" cy="636349"/>
            <a:chOff x="1248354" y="1701579"/>
            <a:chExt cx="4386855" cy="636349"/>
          </a:xfrm>
        </p:grpSpPr>
        <p:sp>
          <p:nvSpPr>
            <p:cNvPr id="39" name="직사각형 38"/>
            <p:cNvSpPr/>
            <p:nvPr/>
          </p:nvSpPr>
          <p:spPr>
            <a:xfrm>
              <a:off x="1248354" y="1709531"/>
              <a:ext cx="3991555" cy="310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48354" y="1709531"/>
              <a:ext cx="1876509" cy="310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1892410" y="1701579"/>
              <a:ext cx="0" cy="4055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3364726" y="1701579"/>
              <a:ext cx="0" cy="4055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239909" y="1701579"/>
              <a:ext cx="0" cy="4055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97109" y="2107096"/>
              <a:ext cx="7906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분해 보상 </a:t>
              </a:r>
              <a:r>
                <a:rPr lang="en-US" altLang="ko-KR" sz="900" dirty="0" smtClean="0"/>
                <a:t>1</a:t>
              </a:r>
              <a:endParaRPr lang="ko-KR" alt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63464" y="2107096"/>
              <a:ext cx="7906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분해 보상 </a:t>
              </a:r>
              <a:r>
                <a:rPr lang="en-US" altLang="ko-KR" sz="900" dirty="0" smtClean="0"/>
                <a:t>2</a:t>
              </a:r>
              <a:endParaRPr lang="ko-KR" altLang="en-US" sz="9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44608" y="2107096"/>
              <a:ext cx="7906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분해 보상 </a:t>
              </a:r>
              <a:r>
                <a:rPr lang="en-US" altLang="ko-KR" sz="900" dirty="0" smtClean="0"/>
                <a:t>3</a:t>
              </a:r>
              <a:endParaRPr lang="ko-KR" altLang="en-US" sz="9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98399" y="1194569"/>
            <a:ext cx="4386855" cy="2394322"/>
            <a:chOff x="398399" y="1194569"/>
            <a:chExt cx="4386855" cy="2394322"/>
          </a:xfrm>
        </p:grpSpPr>
        <p:grpSp>
          <p:nvGrpSpPr>
            <p:cNvPr id="33" name="그룹 32"/>
            <p:cNvGrpSpPr/>
            <p:nvPr/>
          </p:nvGrpSpPr>
          <p:grpSpPr>
            <a:xfrm>
              <a:off x="398399" y="1194569"/>
              <a:ext cx="4386855" cy="2394322"/>
              <a:chOff x="1248354" y="82106"/>
              <a:chExt cx="4386855" cy="2394322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248354" y="1701579"/>
                <a:ext cx="4386855" cy="774849"/>
                <a:chOff x="1248354" y="1701579"/>
                <a:chExt cx="4386855" cy="774849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1248354" y="1709531"/>
                  <a:ext cx="3991555" cy="3101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248354" y="1709531"/>
                  <a:ext cx="1876509" cy="310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/>
                <p:cNvCxnSpPr/>
                <p:nvPr/>
              </p:nvCxnSpPr>
              <p:spPr>
                <a:xfrm flipV="1">
                  <a:off x="1892410" y="1701579"/>
                  <a:ext cx="0" cy="40551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/>
                <p:cNvCxnSpPr/>
                <p:nvPr/>
              </p:nvCxnSpPr>
              <p:spPr>
                <a:xfrm flipV="1">
                  <a:off x="3364726" y="1701579"/>
                  <a:ext cx="0" cy="40551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/>
                <p:cNvCxnSpPr/>
                <p:nvPr/>
              </p:nvCxnSpPr>
              <p:spPr>
                <a:xfrm flipV="1">
                  <a:off x="5239909" y="1701579"/>
                  <a:ext cx="0" cy="40551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 flipV="1">
                  <a:off x="2553694" y="1701579"/>
                  <a:ext cx="0" cy="40551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/>
                <p:nvPr/>
              </p:nvCxnSpPr>
              <p:spPr>
                <a:xfrm flipV="1">
                  <a:off x="4328161" y="1709531"/>
                  <a:ext cx="0" cy="40551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497109" y="2107096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/>
                    <a:t>기본</a:t>
                  </a:r>
                  <a:endParaRPr lang="en-US" altLang="ko-KR" sz="900" dirty="0" smtClean="0"/>
                </a:p>
                <a:p>
                  <a:pPr algn="ctr"/>
                  <a:r>
                    <a:rPr lang="ko-KR" altLang="en-US" sz="900" dirty="0" smtClean="0"/>
                    <a:t>분해 보상 </a:t>
                  </a:r>
                  <a:r>
                    <a:rPr lang="en-US" altLang="ko-KR" sz="900" dirty="0" smtClean="0"/>
                    <a:t>1</a:t>
                  </a:r>
                  <a:endParaRPr lang="ko-KR" altLang="en-US" sz="9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963464" y="2107096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/>
                    <a:t>기본</a:t>
                  </a:r>
                  <a:endParaRPr lang="en-US" altLang="ko-KR" sz="900" dirty="0" smtClean="0"/>
                </a:p>
                <a:p>
                  <a:pPr algn="ctr"/>
                  <a:r>
                    <a:rPr lang="ko-KR" altLang="en-US" sz="900" smtClean="0"/>
                    <a:t>분해 </a:t>
                  </a:r>
                  <a:r>
                    <a:rPr lang="ko-KR" altLang="en-US" sz="900" dirty="0" smtClean="0"/>
                    <a:t>보상 </a:t>
                  </a:r>
                  <a:r>
                    <a:rPr lang="en-US" altLang="ko-KR" sz="900" dirty="0" smtClean="0"/>
                    <a:t>2</a:t>
                  </a:r>
                  <a:endParaRPr lang="ko-KR" altLang="en-US" sz="9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844608" y="2107096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/>
                    <a:t>기본</a:t>
                  </a:r>
                  <a:endParaRPr lang="en-US" altLang="ko-KR" sz="900" dirty="0" smtClean="0"/>
                </a:p>
                <a:p>
                  <a:pPr algn="ctr"/>
                  <a:r>
                    <a:rPr lang="ko-KR" altLang="en-US" sz="900" smtClean="0"/>
                    <a:t>분해 </a:t>
                  </a:r>
                  <a:r>
                    <a:rPr lang="ko-KR" altLang="en-US" sz="900" dirty="0" smtClean="0"/>
                    <a:t>보상 </a:t>
                  </a:r>
                  <a:r>
                    <a:rPr lang="en-US" altLang="ko-KR" sz="900" dirty="0" smtClean="0"/>
                    <a:t>3</a:t>
                  </a:r>
                  <a:endParaRPr lang="ko-KR" altLang="en-US" sz="9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58394" y="2107096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solidFill>
                        <a:srgbClr val="FF0000"/>
                      </a:solidFill>
                    </a:rPr>
                    <a:t>이벤트</a:t>
                  </a:r>
                  <a:endParaRPr lang="en-US" altLang="ko-KR" sz="900" dirty="0" smtClean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ko-KR" altLang="en-US" sz="900" smtClean="0">
                      <a:solidFill>
                        <a:srgbClr val="FF0000"/>
                      </a:solidFill>
                    </a:rPr>
                    <a:t>분해 </a:t>
                  </a:r>
                  <a:r>
                    <a:rPr lang="ko-KR" altLang="en-US" sz="900" dirty="0" smtClean="0">
                      <a:solidFill>
                        <a:srgbClr val="FF0000"/>
                      </a:solidFill>
                    </a:rPr>
                    <a:t>보상 </a:t>
                  </a:r>
                  <a:r>
                    <a:rPr lang="en-US" altLang="ko-KR" sz="900" dirty="0" smtClean="0">
                      <a:solidFill>
                        <a:srgbClr val="FF0000"/>
                      </a:solidFill>
                    </a:rPr>
                    <a:t>1</a:t>
                  </a:r>
                  <a:endParaRPr lang="ko-KR" altLang="en-US" sz="9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932861" y="2107096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solidFill>
                        <a:srgbClr val="FF0000"/>
                      </a:solidFill>
                    </a:rPr>
                    <a:t>이벤트</a:t>
                  </a:r>
                  <a:endParaRPr lang="en-US" altLang="ko-KR" sz="900" dirty="0" smtClean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ko-KR" altLang="en-US" sz="900" smtClean="0">
                      <a:solidFill>
                        <a:srgbClr val="FF0000"/>
                      </a:solidFill>
                    </a:rPr>
                    <a:t>분해 </a:t>
                  </a:r>
                  <a:r>
                    <a:rPr lang="ko-KR" altLang="en-US" sz="900" dirty="0" smtClean="0">
                      <a:solidFill>
                        <a:srgbClr val="FF0000"/>
                      </a:solidFill>
                    </a:rPr>
                    <a:t>보상 </a:t>
                  </a:r>
                  <a:r>
                    <a:rPr lang="en-US" altLang="ko-KR" sz="900" dirty="0" smtClean="0">
                      <a:solidFill>
                        <a:srgbClr val="FF0000"/>
                      </a:solidFill>
                    </a:rPr>
                    <a:t>2</a:t>
                  </a:r>
                  <a:endParaRPr lang="ko-KR" altLang="en-US" sz="9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1248354" y="82106"/>
                <a:ext cx="4386855" cy="774849"/>
                <a:chOff x="1248354" y="1701579"/>
                <a:chExt cx="4386855" cy="774849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1248354" y="1709531"/>
                  <a:ext cx="3991555" cy="3101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248354" y="1709531"/>
                  <a:ext cx="1876509" cy="310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 flipV="1">
                  <a:off x="1892410" y="1701579"/>
                  <a:ext cx="0" cy="40551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V="1">
                  <a:off x="3364726" y="1701579"/>
                  <a:ext cx="0" cy="40551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V="1">
                  <a:off x="5239909" y="1701579"/>
                  <a:ext cx="0" cy="40551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1497109" y="2107096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/>
                    <a:t>기본</a:t>
                  </a:r>
                  <a:endParaRPr lang="en-US" altLang="ko-KR" sz="900" dirty="0" smtClean="0"/>
                </a:p>
                <a:p>
                  <a:pPr algn="ctr"/>
                  <a:r>
                    <a:rPr lang="ko-KR" altLang="en-US" sz="900" dirty="0" smtClean="0"/>
                    <a:t>분해 보상 </a:t>
                  </a:r>
                  <a:r>
                    <a:rPr lang="en-US" altLang="ko-KR" sz="900" dirty="0" smtClean="0"/>
                    <a:t>1</a:t>
                  </a:r>
                  <a:endParaRPr lang="ko-KR" altLang="en-US" sz="9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963465" y="2107096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/>
                    <a:t>기본</a:t>
                  </a:r>
                  <a:endParaRPr lang="en-US" altLang="ko-KR" sz="900" dirty="0" smtClean="0"/>
                </a:p>
                <a:p>
                  <a:pPr algn="ctr"/>
                  <a:r>
                    <a:rPr lang="ko-KR" altLang="en-US" sz="900" smtClean="0"/>
                    <a:t>분해 </a:t>
                  </a:r>
                  <a:r>
                    <a:rPr lang="ko-KR" altLang="en-US" sz="900" dirty="0" smtClean="0"/>
                    <a:t>보상 </a:t>
                  </a:r>
                  <a:r>
                    <a:rPr lang="en-US" altLang="ko-KR" sz="900" dirty="0" smtClean="0"/>
                    <a:t>2</a:t>
                  </a:r>
                  <a:endParaRPr lang="ko-KR" altLang="en-US" sz="9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844608" y="2107096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/>
                    <a:t>기본</a:t>
                  </a:r>
                  <a:endParaRPr lang="en-US" altLang="ko-KR" sz="900" dirty="0" smtClean="0"/>
                </a:p>
                <a:p>
                  <a:pPr algn="ctr"/>
                  <a:r>
                    <a:rPr lang="ko-KR" altLang="en-US" sz="900" smtClean="0"/>
                    <a:t>분해 </a:t>
                  </a:r>
                  <a:r>
                    <a:rPr lang="ko-KR" altLang="en-US" sz="900" dirty="0" smtClean="0"/>
                    <a:t>보상 </a:t>
                  </a:r>
                  <a:r>
                    <a:rPr lang="en-US" altLang="ko-KR" sz="900" dirty="0" smtClean="0"/>
                    <a:t>3</a:t>
                  </a:r>
                  <a:endParaRPr lang="ko-KR" altLang="en-US" sz="900" dirty="0"/>
                </a:p>
              </p:txBody>
            </p:sp>
          </p:grpSp>
          <p:sp>
            <p:nvSpPr>
              <p:cNvPr id="32" name="아래쪽 화살표 31"/>
              <p:cNvSpPr/>
              <p:nvPr/>
            </p:nvSpPr>
            <p:spPr>
              <a:xfrm>
                <a:off x="3002479" y="886173"/>
                <a:ext cx="484632" cy="624575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2637156" y="2091257"/>
              <a:ext cx="203132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/>
                <a:t>이벤트 등의 이유로</a:t>
              </a:r>
              <a:endParaRPr lang="en-US" altLang="ko-KR" sz="1000" dirty="0" smtClean="0"/>
            </a:p>
            <a:p>
              <a:r>
                <a:rPr lang="ko-KR" altLang="en-US" sz="1000" smtClean="0"/>
                <a:t>특정 </a:t>
              </a:r>
              <a:r>
                <a:rPr lang="ko-KR" altLang="en-US" sz="1000" dirty="0" smtClean="0"/>
                <a:t>도우미를 홈에 배치했을 때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30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4" r="81657" b="44264"/>
          <a:stretch/>
        </p:blipFill>
        <p:spPr>
          <a:xfrm>
            <a:off x="743571" y="214183"/>
            <a:ext cx="1678353" cy="2158315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52" y="3694536"/>
            <a:ext cx="9369754" cy="2679285"/>
          </a:xfrm>
          <a:prstGeom prst="rect">
            <a:avLst/>
          </a:prstGeom>
          <a:noFill/>
        </p:spPr>
      </p:pic>
      <p:grpSp>
        <p:nvGrpSpPr>
          <p:cNvPr id="29" name="그룹 28"/>
          <p:cNvGrpSpPr/>
          <p:nvPr/>
        </p:nvGrpSpPr>
        <p:grpSpPr>
          <a:xfrm>
            <a:off x="4121927" y="214183"/>
            <a:ext cx="6121934" cy="2503686"/>
            <a:chOff x="4121927" y="214183"/>
            <a:chExt cx="6121934" cy="2503686"/>
          </a:xfrm>
        </p:grpSpPr>
        <p:grpSp>
          <p:nvGrpSpPr>
            <p:cNvPr id="20" name="그룹 19"/>
            <p:cNvGrpSpPr/>
            <p:nvPr/>
          </p:nvGrpSpPr>
          <p:grpSpPr>
            <a:xfrm>
              <a:off x="4340820" y="214183"/>
              <a:ext cx="5903041" cy="2158171"/>
              <a:chOff x="3113382" y="521114"/>
              <a:chExt cx="5903041" cy="2158171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4755218" y="521114"/>
                <a:ext cx="1676545" cy="2158171"/>
                <a:chOff x="4911737" y="1979211"/>
                <a:chExt cx="1676545" cy="2158171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1737" y="1979211"/>
                  <a:ext cx="1676545" cy="2158171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/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0659" t="46406" r="24828" b="47632"/>
                <a:stretch/>
              </p:blipFill>
              <p:spPr bwMode="auto">
                <a:xfrm>
                  <a:off x="5210175" y="3260725"/>
                  <a:ext cx="192881" cy="1682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9" name="그림 8"/>
                <p:cNvPicPr/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587" t="62155" r="7612" b="26203"/>
                <a:stretch/>
              </p:blipFill>
              <p:spPr bwMode="auto">
                <a:xfrm>
                  <a:off x="5788819" y="3702844"/>
                  <a:ext cx="333376" cy="32861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3113382" y="1763654"/>
                <a:ext cx="1386918" cy="24622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분해 </a:t>
                </a:r>
                <a:r>
                  <a:rPr lang="en-US" altLang="ko-KR" sz="1000" dirty="0" smtClean="0"/>
                  <a:t>UI </a:t>
                </a:r>
                <a:r>
                  <a:rPr lang="ko-KR" altLang="en-US" sz="1000" smtClean="0"/>
                  <a:t>퀵 버튼 추가</a:t>
                </a:r>
                <a:endParaRPr lang="ko-KR" altLang="en-US" sz="10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49081" y="2208998"/>
                <a:ext cx="2467342" cy="4001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요정 보기 버튼을</a:t>
                </a:r>
                <a:endParaRPr lang="en-US" altLang="ko-KR" sz="1000" dirty="0" smtClean="0"/>
              </a:p>
              <a:p>
                <a:r>
                  <a:rPr lang="ko-KR" altLang="en-US" sz="1000" smtClean="0"/>
                  <a:t>요정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smtClean="0"/>
                  <a:t>홈가든 도우미 보기 버튼으로 변경</a:t>
                </a:r>
                <a:endParaRPr lang="ko-KR" altLang="en-US" sz="1000"/>
              </a:p>
            </p:txBody>
          </p:sp>
          <p:cxnSp>
            <p:nvCxnSpPr>
              <p:cNvPr id="14" name="직선 화살표 연결선 13"/>
              <p:cNvCxnSpPr>
                <a:stCxn id="12" idx="1"/>
                <a:endCxn id="9" idx="3"/>
              </p:cNvCxnSpPr>
              <p:nvPr/>
            </p:nvCxnSpPr>
            <p:spPr>
              <a:xfrm flipH="1">
                <a:off x="5965676" y="2409053"/>
                <a:ext cx="58340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11" idx="3"/>
                <a:endCxn id="8" idx="1"/>
              </p:cNvCxnSpPr>
              <p:nvPr/>
            </p:nvCxnSpPr>
            <p:spPr>
              <a:xfrm>
                <a:off x="4500300" y="1886765"/>
                <a:ext cx="553356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23" name="그림 22"/>
            <p:cNvPicPr/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59" t="46406" r="24828" b="47632"/>
            <a:stretch/>
          </p:blipFill>
          <p:spPr bwMode="auto">
            <a:xfrm>
              <a:off x="4587505" y="2226893"/>
              <a:ext cx="192881" cy="168275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4121927" y="2471648"/>
              <a:ext cx="4423006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홈에 배치된 </a:t>
              </a:r>
              <a:r>
                <a:rPr lang="ko-KR" altLang="en-US" sz="1000" dirty="0" err="1" smtClean="0"/>
                <a:t>홈가든</a:t>
              </a:r>
              <a:r>
                <a:rPr lang="ko-KR" altLang="en-US" sz="1000" dirty="0" smtClean="0"/>
                <a:t> 도우미가 없을 경우 분해 </a:t>
              </a:r>
              <a:r>
                <a:rPr lang="en-US" altLang="ko-KR" sz="1000" dirty="0" smtClean="0"/>
                <a:t>UI </a:t>
              </a:r>
              <a:r>
                <a:rPr lang="ko-KR" altLang="en-US" sz="1000" smtClean="0"/>
                <a:t>퀵 버튼이 비활성화 된다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  <p:cxnSp>
          <p:nvCxnSpPr>
            <p:cNvPr id="25" name="직선 화살표 연결선 24"/>
            <p:cNvCxnSpPr>
              <a:endCxn id="23" idx="3"/>
            </p:cNvCxnSpPr>
            <p:nvPr/>
          </p:nvCxnSpPr>
          <p:spPr>
            <a:xfrm flipH="1">
              <a:off x="4780386" y="1664043"/>
              <a:ext cx="1488609" cy="646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6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3304111" y="453081"/>
            <a:ext cx="7281511" cy="5939482"/>
            <a:chOff x="3304111" y="453081"/>
            <a:chExt cx="7281511" cy="5939482"/>
          </a:xfrm>
        </p:grpSpPr>
        <p:grpSp>
          <p:nvGrpSpPr>
            <p:cNvPr id="25" name="그룹 24"/>
            <p:cNvGrpSpPr/>
            <p:nvPr/>
          </p:nvGrpSpPr>
          <p:grpSpPr>
            <a:xfrm>
              <a:off x="3537929" y="453081"/>
              <a:ext cx="7047693" cy="5939482"/>
              <a:chOff x="3537929" y="453081"/>
              <a:chExt cx="7047693" cy="5939482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3537929" y="453081"/>
                <a:ext cx="7047693" cy="5939482"/>
                <a:chOff x="3537929" y="453081"/>
                <a:chExt cx="7047693" cy="5939482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5338119" y="453081"/>
                  <a:ext cx="5247503" cy="5939482"/>
                  <a:chOff x="5338119" y="453081"/>
                  <a:chExt cx="5247503" cy="5939482"/>
                </a:xfrm>
              </p:grpSpPr>
              <p:pic>
                <p:nvPicPr>
                  <p:cNvPr id="16" name="그림 15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0" t="6607" r="933" b="6787"/>
                  <a:stretch/>
                </p:blipFill>
                <p:spPr>
                  <a:xfrm>
                    <a:off x="6145427" y="453081"/>
                    <a:ext cx="4440195" cy="5939482"/>
                  </a:xfrm>
                  <a:prstGeom prst="rect">
                    <a:avLst/>
                  </a:prstGeom>
                </p:spPr>
              </p:pic>
              <p:pic>
                <p:nvPicPr>
                  <p:cNvPr id="17" name="그림 16"/>
                  <p:cNvPicPr/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93" t="12423" r="38488" b="45761"/>
                  <a:stretch/>
                </p:blipFill>
                <p:spPr bwMode="auto">
                  <a:xfrm>
                    <a:off x="5338119" y="832021"/>
                    <a:ext cx="873211" cy="1120346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3537929" y="1192139"/>
                  <a:ext cx="1396536" cy="40011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요정 </a:t>
                  </a:r>
                  <a:r>
                    <a:rPr lang="en-US" altLang="ko-KR" sz="1000" dirty="0" smtClean="0"/>
                    <a:t>/ </a:t>
                  </a:r>
                  <a:r>
                    <a:rPr lang="ko-KR" altLang="en-US" sz="1000" smtClean="0"/>
                    <a:t>홈가든 도우미</a:t>
                  </a:r>
                  <a:endParaRPr lang="en-US" altLang="ko-KR" sz="1000" dirty="0" smtClean="0"/>
                </a:p>
                <a:p>
                  <a:pPr algn="ctr"/>
                  <a:r>
                    <a:rPr lang="ko-KR" altLang="en-US" sz="1000" smtClean="0"/>
                    <a:t>선택 버튼 추가</a:t>
                  </a:r>
                  <a:endParaRPr lang="en-US" altLang="ko-KR" sz="1000" dirty="0" smtClean="0"/>
                </a:p>
              </p:txBody>
            </p:sp>
          </p:grpSp>
          <p:cxnSp>
            <p:nvCxnSpPr>
              <p:cNvPr id="19" name="직선 화살표 연결선 18"/>
              <p:cNvCxnSpPr>
                <a:stCxn id="18" idx="3"/>
                <a:endCxn id="17" idx="1"/>
              </p:cNvCxnSpPr>
              <p:nvPr/>
            </p:nvCxnSpPr>
            <p:spPr>
              <a:xfrm>
                <a:off x="4934465" y="1392194"/>
                <a:ext cx="40365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26" name="그림 25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93" t="12423" r="38488" b="45761"/>
            <a:stretch/>
          </p:blipFill>
          <p:spPr bwMode="auto">
            <a:xfrm>
              <a:off x="4699686" y="2302476"/>
              <a:ext cx="873211" cy="1120346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304111" y="3572300"/>
              <a:ext cx="2791149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현재 선택한 쪽은 활성화 되어 있고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현재 선택하지 않은 쪽은 비활성화 되어 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  <p:cxnSp>
          <p:nvCxnSpPr>
            <p:cNvPr id="29" name="직선 화살표 연결선 28"/>
            <p:cNvCxnSpPr>
              <a:stCxn id="17" idx="2"/>
              <a:endCxn id="26" idx="0"/>
            </p:cNvCxnSpPr>
            <p:nvPr/>
          </p:nvCxnSpPr>
          <p:spPr>
            <a:xfrm flipH="1">
              <a:off x="5136292" y="1952367"/>
              <a:ext cx="638433" cy="3501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0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403097" y="1239383"/>
            <a:ext cx="9238186" cy="3519616"/>
            <a:chOff x="2403097" y="1239383"/>
            <a:chExt cx="9238186" cy="3519616"/>
          </a:xfrm>
        </p:grpSpPr>
        <p:pic>
          <p:nvPicPr>
            <p:cNvPr id="4" name="그림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097" y="1239383"/>
              <a:ext cx="5309870" cy="2682240"/>
            </a:xfrm>
            <a:prstGeom prst="rect">
              <a:avLst/>
            </a:prstGeom>
            <a:noFill/>
          </p:spPr>
        </p:pic>
        <p:pic>
          <p:nvPicPr>
            <p:cNvPr id="5" name="그림 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906"/>
            <a:stretch/>
          </p:blipFill>
          <p:spPr bwMode="auto">
            <a:xfrm>
              <a:off x="8030673" y="2017129"/>
              <a:ext cx="3610610" cy="1126747"/>
            </a:xfrm>
            <a:prstGeom prst="rect">
              <a:avLst/>
            </a:prstGeom>
            <a:noFill/>
          </p:spPr>
        </p:pic>
        <p:pic>
          <p:nvPicPr>
            <p:cNvPr id="6" name="그림 5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0673" y="3631239"/>
              <a:ext cx="2560320" cy="1127760"/>
            </a:xfrm>
            <a:prstGeom prst="rect">
              <a:avLst/>
            </a:prstGeom>
            <a:noFill/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6928022" y="2166551"/>
              <a:ext cx="10297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7521146" y="3039762"/>
              <a:ext cx="659027" cy="5914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53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98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7</cp:revision>
  <dcterms:created xsi:type="dcterms:W3CDTF">2017-04-18T10:05:07Z</dcterms:created>
  <dcterms:modified xsi:type="dcterms:W3CDTF">2017-05-17T03:31:25Z</dcterms:modified>
</cp:coreProperties>
</file>