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7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5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6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8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6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3BEC-A7CD-4B7F-9D29-B5FBE2D208A8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53E8-A8B1-454C-A5CB-1C8761BB7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0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시즌 </a:t>
            </a:r>
            <a:r>
              <a:rPr lang="en-US" altLang="ko-KR" dirty="0" smtClean="0"/>
              <a:t>5</a:t>
            </a:r>
            <a:br>
              <a:rPr lang="en-US" altLang="ko-KR" dirty="0" smtClean="0"/>
            </a:br>
            <a:r>
              <a:rPr lang="ko-KR" altLang="en-US" smtClean="0"/>
              <a:t>이벤트 제안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16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4738"/>
            <a:ext cx="12192000" cy="633662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홈가든</a:t>
            </a:r>
            <a:r>
              <a:rPr lang="ko-KR" altLang="en-US" sz="1800" b="1" dirty="0" smtClean="0"/>
              <a:t> 시즌 </a:t>
            </a:r>
            <a:r>
              <a:rPr lang="en-US" altLang="ko-KR" sz="1800" b="1" dirty="0" smtClean="0"/>
              <a:t>5 </a:t>
            </a:r>
            <a:r>
              <a:rPr lang="ko-KR" altLang="en-US" sz="1800" b="1" smtClean="0"/>
              <a:t>기념 </a:t>
            </a:r>
            <a:r>
              <a:rPr lang="en-US" altLang="ko-KR" sz="1800" b="1" dirty="0" smtClean="0"/>
              <a:t>3+2 </a:t>
            </a:r>
            <a:r>
              <a:rPr lang="ko-KR" altLang="en-US" sz="1800" b="1" smtClean="0"/>
              <a:t>배 이벤트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38400"/>
            <a:ext cx="120276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를 기념하여 홈가든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오픈과 동시에 신규 씨앗 획득 확률 </a:t>
            </a:r>
            <a:r>
              <a:rPr lang="en-US" altLang="ko-KR" sz="1000" dirty="0" smtClean="0"/>
              <a:t>‘3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+ 2’ </a:t>
            </a:r>
            <a:r>
              <a:rPr lang="ko-KR" altLang="en-US" sz="1000" smtClean="0"/>
              <a:t>배 이벤트를 진행한다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이벤트 기간 동안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홀로그램 작물의 경우 메르헨 씨앗 획득 확률이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배 올라가며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메르헨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작물의 경우 메르헨 씨앗 획득 확률이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배 올라간다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작물에서 메르헨 씨앗을 얻을 확률을 최대 </a:t>
            </a:r>
            <a:r>
              <a:rPr lang="en-US" altLang="ko-KR" sz="1000" dirty="0" smtClean="0"/>
              <a:t>4.5</a:t>
            </a:r>
            <a:r>
              <a:rPr lang="ko-KR" altLang="en-US" sz="1000" smtClean="0"/>
              <a:t>배까지 올릴 경우 메르헨 작물 컬렉션 완성 난이도가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요정 및 펫 특성 버프를 이용한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 갤럭시 작물의 컬렉션 완성과 동일한 난이도가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작물에서 메르헨 씨앗을 얻을 확률을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배까지 올릴 경우 메르헨 작물 컬렉션 완성 난이도가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요정 및 펫 특성 버프가 없는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 갤럭시 작물의 컬렉션 완성과 동일한 난이도가 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3922295"/>
            <a:ext cx="12192000" cy="3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000" b="1" smtClean="0">
                <a:solidFill>
                  <a:srgbClr val="FF0000"/>
                </a:solidFill>
              </a:rPr>
              <a:t>주의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15327"/>
            <a:ext cx="11953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동화 나라 환상 마법 물약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</a:rPr>
              <a:t>행운석의 업그레이드 확률을 올려줄 의 경우 탄생석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</a:rPr>
              <a:t>갤럭시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</a:rPr>
              <a:t>블루오션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ko-KR" altLang="en-US" sz="1000" smtClean="0">
                <a:solidFill>
                  <a:srgbClr val="FF0000"/>
                </a:solidFill>
              </a:rPr>
              <a:t>몬스터 작물의 업그레이드 확률도 덩달아 올라가 홈가든 시즌 </a:t>
            </a:r>
            <a:r>
              <a:rPr lang="en-US" altLang="ko-KR" sz="1000" dirty="0" smtClean="0">
                <a:solidFill>
                  <a:srgbClr val="FF0000"/>
                </a:solidFill>
              </a:rPr>
              <a:t>5 </a:t>
            </a:r>
            <a:r>
              <a:rPr lang="ko-KR" altLang="en-US" sz="1000" smtClean="0">
                <a:solidFill>
                  <a:srgbClr val="FF0000"/>
                </a:solidFill>
              </a:rPr>
              <a:t>난이도를 대폭 하락 시키는 원인이 될 수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smtClean="0">
                <a:solidFill>
                  <a:srgbClr val="FF0000"/>
                </a:solidFill>
              </a:rPr>
              <a:t>있으므로 주의할 것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2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홈가든 시즌 5 이벤트 제안</vt:lpstr>
      <vt:lpstr>홈가든 시즌 5 기념 3+2 배 이벤트.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시즌 5 이벤트 제안</dc:title>
  <dc:creator>안명선</dc:creator>
  <cp:lastModifiedBy>안명선</cp:lastModifiedBy>
  <cp:revision>13</cp:revision>
  <dcterms:created xsi:type="dcterms:W3CDTF">2017-06-15T08:36:24Z</dcterms:created>
  <dcterms:modified xsi:type="dcterms:W3CDTF">2017-06-15T13:02:39Z</dcterms:modified>
</cp:coreProperties>
</file>