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6" r:id="rId6"/>
    <p:sldId id="265" r:id="rId7"/>
    <p:sldId id="261" r:id="rId8"/>
    <p:sldId id="263" r:id="rId9"/>
    <p:sldId id="264" r:id="rId10"/>
    <p:sldId id="262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8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87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9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4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8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C24F-B74D-4C0E-A80B-4B4181EE978D}" type="datetimeFigureOut">
              <a:rPr lang="ko-KR" altLang="en-US" smtClean="0"/>
              <a:t>2017-11-28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377B-D2B0-4942-B230-E43FEAB6A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6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microsoft.com/office/2007/relationships/hdphoto" Target="../media/hdphoto2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350" y="865575"/>
            <a:ext cx="1666875" cy="5181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554" y="732939"/>
            <a:ext cx="1055491" cy="13393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372" y="865575"/>
            <a:ext cx="1666875" cy="5181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875" y="129597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머리가 아래와 같이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0998" y="767404"/>
            <a:ext cx="721979" cy="1400195"/>
            <a:chOff x="0" y="1994631"/>
            <a:chExt cx="721979" cy="1400195"/>
          </a:xfrm>
        </p:grpSpPr>
        <p:sp>
          <p:nvSpPr>
            <p:cNvPr id="29" name="타원 28"/>
            <p:cNvSpPr/>
            <p:nvPr/>
          </p:nvSpPr>
          <p:spPr>
            <a:xfrm>
              <a:off x="242823" y="1994631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361144" y="2138270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3218" y="240355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2609" y="2403559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00945" y="2783426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61142" y="2783426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629144" y="235714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0" y="2357141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78761" y="332039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18293" y="3320398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68025" y="687876"/>
            <a:ext cx="721979" cy="1473697"/>
            <a:chOff x="3076575" y="0"/>
            <a:chExt cx="721979" cy="1473697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3437719" y="217141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39793" y="482430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49184" y="482430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3377520" y="862297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437717" y="862297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3705719" y="436012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3076575" y="436012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55336" y="1399269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294868" y="1399269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245896" y="0"/>
              <a:ext cx="387795" cy="38779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오른쪽 화살표 17"/>
          <p:cNvSpPr/>
          <p:nvPr/>
        </p:nvSpPr>
        <p:spPr>
          <a:xfrm>
            <a:off x="1248929" y="11014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6244594" y="29016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7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75" y="851325"/>
            <a:ext cx="1666875" cy="5181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74" y="851325"/>
            <a:ext cx="1666875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75" y="865575"/>
            <a:ext cx="1666875" cy="5181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27908" t="2906" r="28535" b="79290"/>
          <a:stretch/>
        </p:blipFill>
        <p:spPr>
          <a:xfrm>
            <a:off x="1260388" y="1614616"/>
            <a:ext cx="724929" cy="9226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268" y="1272517"/>
            <a:ext cx="1055491" cy="13393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879" y="732939"/>
            <a:ext cx="1055491" cy="13393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37" y="1272517"/>
            <a:ext cx="166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9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2" y="715803"/>
            <a:ext cx="1666875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1" y="715803"/>
            <a:ext cx="1666875" cy="5181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49" b="52390" l="9143" r="90286">
                        <a14:foregroundMark x1="24000" y1="28125" x2="20571" y2="46507"/>
                        <a14:backgroundMark x1="40000" y1="37500" x2="46286" y2="47426"/>
                        <a14:backgroundMark x1="60571" y1="39338" x2="62857" y2="47426"/>
                        <a14:backgroundMark x1="66286" y1="40257" x2="70857" y2="51287"/>
                        <a14:backgroundMark x1="34857" y1="41544" x2="33143" y2="51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3" y="861849"/>
            <a:ext cx="1666875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0182" t="24292" r="63924" b="47262"/>
          <a:stretch/>
        </p:blipFill>
        <p:spPr>
          <a:xfrm>
            <a:off x="3381705" y="1970690"/>
            <a:ext cx="543910" cy="1474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118" b="50824" l="67518" r="91606"/>
                    </a14:imgEffect>
                  </a14:imgLayer>
                </a14:imgProps>
              </a:ext>
            </a:extLst>
          </a:blip>
          <a:srcRect l="68037" t="24292" r="7709" b="47262"/>
          <a:stretch/>
        </p:blipFill>
        <p:spPr>
          <a:xfrm>
            <a:off x="4414346" y="1970692"/>
            <a:ext cx="488730" cy="14740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143" r="89143">
                        <a14:backgroundMark x1="24000" y1="28493" x2="19429" y2="52574"/>
                        <a14:backgroundMark x1="75429" y1="27757" x2="85714" y2="49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6" y="715803"/>
            <a:ext cx="1666875" cy="5181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10182" t="24292" r="63924" b="47262"/>
          <a:stretch/>
        </p:blipFill>
        <p:spPr>
          <a:xfrm>
            <a:off x="5866568" y="1962806"/>
            <a:ext cx="345062" cy="1474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68037" t="24292" r="7709" b="47262"/>
          <a:stretch/>
        </p:blipFill>
        <p:spPr>
          <a:xfrm>
            <a:off x="6839621" y="1978574"/>
            <a:ext cx="310055" cy="1474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3" y="715803"/>
            <a:ext cx="166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6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21" b="84007" l="9143" r="89143">
                        <a14:foregroundMark x1="37143" y1="51654" x2="36000" y2="77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" y="261231"/>
            <a:ext cx="1666875" cy="5181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65" y="868203"/>
            <a:ext cx="1666875" cy="518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22944" t="47566" r="19012" b="16382"/>
          <a:stretch/>
        </p:blipFill>
        <p:spPr>
          <a:xfrm>
            <a:off x="453763" y="868203"/>
            <a:ext cx="969581" cy="186821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434043" y="868203"/>
            <a:ext cx="1666875" cy="5181600"/>
            <a:chOff x="8363098" y="860320"/>
            <a:chExt cx="1666875" cy="51816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301655" y="3330252"/>
              <a:ext cx="356318" cy="186821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799400" y="3346018"/>
              <a:ext cx="344600" cy="186821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318642" y="868203"/>
            <a:ext cx="1666875" cy="5181600"/>
            <a:chOff x="8363098" y="860320"/>
            <a:chExt cx="1666875" cy="51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191297" y="3306604"/>
              <a:ext cx="559166" cy="186821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689041" y="3322370"/>
              <a:ext cx="540777" cy="1868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57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542" y="867801"/>
            <a:ext cx="1666875" cy="5181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23634" r="5663" b="46636"/>
          <a:stretch/>
        </p:blipFill>
        <p:spPr>
          <a:xfrm>
            <a:off x="7941275" y="1392811"/>
            <a:ext cx="436605" cy="1540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44063" r="5663" b="46636"/>
          <a:stretch/>
        </p:blipFill>
        <p:spPr>
          <a:xfrm>
            <a:off x="9903538" y="3265687"/>
            <a:ext cx="639234" cy="7055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74" t="23634" r="5663" b="46636"/>
          <a:stretch/>
        </p:blipFill>
        <p:spPr>
          <a:xfrm>
            <a:off x="9432324" y="1389308"/>
            <a:ext cx="407772" cy="154047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1022228" y="867801"/>
            <a:ext cx="724929" cy="1925686"/>
            <a:chOff x="8855676" y="1389308"/>
            <a:chExt cx="724929" cy="19256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3634" r="5663" b="71064"/>
            <a:stretch/>
          </p:blipFill>
          <p:spPr>
            <a:xfrm>
              <a:off x="9049265" y="1389308"/>
              <a:ext cx="444453" cy="29944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8777" r="5663" b="67089"/>
            <a:stretch/>
          </p:blipFill>
          <p:spPr>
            <a:xfrm>
              <a:off x="9032787" y="1664042"/>
              <a:ext cx="501873" cy="26361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33705" r="5663" b="58822"/>
            <a:stretch/>
          </p:blipFill>
          <p:spPr>
            <a:xfrm>
              <a:off x="9016312" y="1927653"/>
              <a:ext cx="539580" cy="51233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43881" r="5663" b="46636"/>
            <a:stretch/>
          </p:blipFill>
          <p:spPr>
            <a:xfrm>
              <a:off x="8855676" y="2441425"/>
              <a:ext cx="724929" cy="87356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74" t="44278" r="5663" b="46636"/>
          <a:stretch/>
        </p:blipFill>
        <p:spPr>
          <a:xfrm>
            <a:off x="6167909" y="2940907"/>
            <a:ext cx="636545" cy="734917"/>
          </a:xfrm>
          <a:prstGeom prst="rect">
            <a:avLst/>
          </a:prstGeom>
        </p:spPr>
      </p:pic>
      <p:pic>
        <p:nvPicPr>
          <p:cNvPr id="1026" name="Picture 2" descr="헐크 손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2" y="616809"/>
            <a:ext cx="4652580" cy="23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243" y="3012888"/>
            <a:ext cx="26193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왕주먹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000" y="3675824"/>
            <a:ext cx="28384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바이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24" y="3675824"/>
            <a:ext cx="3331850" cy="3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892" y="-441270"/>
            <a:ext cx="3760435" cy="24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6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24" y="18235"/>
            <a:ext cx="1666875" cy="5181600"/>
          </a:xfrm>
          <a:prstGeom prst="rect">
            <a:avLst/>
          </a:prstGeom>
        </p:spPr>
      </p:pic>
      <p:pic>
        <p:nvPicPr>
          <p:cNvPr id="1026" name="Picture 2" descr="헐크 손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9035"/>
            <a:ext cx="4652580" cy="23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9"/>
          <a:stretch/>
        </p:blipFill>
        <p:spPr bwMode="auto">
          <a:xfrm>
            <a:off x="3321977" y="4519579"/>
            <a:ext cx="2619375" cy="234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왕주먹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4591049"/>
            <a:ext cx="28384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바이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/>
          <a:stretch/>
        </p:blipFill>
        <p:spPr bwMode="auto">
          <a:xfrm>
            <a:off x="7193538" y="2489820"/>
            <a:ext cx="3053375" cy="3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65" y="0"/>
            <a:ext cx="3760435" cy="24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6441755" y="1226110"/>
            <a:ext cx="602321" cy="1599993"/>
            <a:chOff x="8855676" y="1389308"/>
            <a:chExt cx="724929" cy="19256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3634" r="5663" b="71064"/>
            <a:stretch/>
          </p:blipFill>
          <p:spPr>
            <a:xfrm>
              <a:off x="9049265" y="1389308"/>
              <a:ext cx="444453" cy="29944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8777" r="5663" b="67089"/>
            <a:stretch/>
          </p:blipFill>
          <p:spPr>
            <a:xfrm>
              <a:off x="9032787" y="1664042"/>
              <a:ext cx="501873" cy="26361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33705" r="5663" b="58822"/>
            <a:stretch/>
          </p:blipFill>
          <p:spPr>
            <a:xfrm>
              <a:off x="9016312" y="1927653"/>
              <a:ext cx="539580" cy="51233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43881" r="5663" b="46636"/>
            <a:stretch/>
          </p:blipFill>
          <p:spPr>
            <a:xfrm>
              <a:off x="8855676" y="2441425"/>
              <a:ext cx="724929" cy="87356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0"/>
          <a:srcRect r="30421"/>
          <a:stretch/>
        </p:blipFill>
        <p:spPr>
          <a:xfrm>
            <a:off x="0" y="5419150"/>
            <a:ext cx="2200275" cy="1447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42875" y="129597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손이 아래와 같이 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42875" y="495568"/>
            <a:ext cx="721979" cy="1400195"/>
            <a:chOff x="0" y="0"/>
            <a:chExt cx="721979" cy="1400195"/>
          </a:xfrm>
        </p:grpSpPr>
        <p:sp>
          <p:nvSpPr>
            <p:cNvPr id="41" name="타원 40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171288" y="495568"/>
            <a:ext cx="869934" cy="1400195"/>
            <a:chOff x="3002216" y="0"/>
            <a:chExt cx="869934" cy="1400195"/>
          </a:xfrm>
        </p:grpSpPr>
        <p:sp>
          <p:nvSpPr>
            <p:cNvPr id="31" name="타원 30"/>
            <p:cNvSpPr/>
            <p:nvPr/>
          </p:nvSpPr>
          <p:spPr>
            <a:xfrm>
              <a:off x="3319017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437338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439412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148803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3377139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37336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631360" y="299477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002216" y="299477"/>
              <a:ext cx="240790" cy="21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54955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94487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1033607" y="94334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6210693" y="1734102"/>
            <a:ext cx="437828" cy="32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광대 신발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778" y="3539028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광대 신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78" y="0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광대 신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50" y="0"/>
            <a:ext cx="3539028" cy="35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42875" y="129597"/>
            <a:ext cx="501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신발이 광대 신발 같이 앞 뒤로 길쭉해진다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5" name="타원 24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74490" y="655310"/>
            <a:ext cx="721979" cy="1435501"/>
            <a:chOff x="3076346" y="1921129"/>
            <a:chExt cx="721979" cy="1435501"/>
          </a:xfrm>
        </p:grpSpPr>
        <p:sp>
          <p:nvSpPr>
            <p:cNvPr id="15" name="타원 14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52127" y="3211591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82122" y="3211591"/>
              <a:ext cx="237241" cy="1450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57399" y="3007649"/>
            <a:ext cx="4520216" cy="1442648"/>
            <a:chOff x="1023381" y="4219574"/>
            <a:chExt cx="4520216" cy="14426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10"/>
            <a:stretch/>
          </p:blipFill>
          <p:spPr>
            <a:xfrm>
              <a:off x="3757056" y="4248150"/>
              <a:ext cx="1666875" cy="141407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42"/>
            <a:stretch/>
          </p:blipFill>
          <p:spPr>
            <a:xfrm>
              <a:off x="1023381" y="4229100"/>
              <a:ext cx="1666875" cy="143312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9706" b="100000" l="9143" r="89143">
                          <a14:backgroundMark x1="24571" y1="94118" x2="49143" y2="91360"/>
                          <a14:backgroundMark x1="21714" y1="95588" x2="49143" y2="920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158"/>
            <a:stretch/>
          </p:blipFill>
          <p:spPr>
            <a:xfrm>
              <a:off x="3533775" y="4219574"/>
              <a:ext cx="2009822" cy="1442647"/>
            </a:xfrm>
            <a:prstGeom prst="rect">
              <a:avLst/>
            </a:prstGeom>
          </p:spPr>
        </p:pic>
        <p:sp>
          <p:nvSpPr>
            <p:cNvPr id="35" name="오른쪽 화살표 34"/>
            <p:cNvSpPr/>
            <p:nvPr/>
          </p:nvSpPr>
          <p:spPr>
            <a:xfrm>
              <a:off x="2723634" y="472403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77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324188" y="715803"/>
            <a:ext cx="1666875" cy="5181600"/>
            <a:chOff x="5381830" y="715803"/>
            <a:chExt cx="1666875" cy="51816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830" y="715803"/>
              <a:ext cx="1666875" cy="51816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l="10182" t="24292" r="63924" b="47262"/>
            <a:stretch/>
          </p:blipFill>
          <p:spPr>
            <a:xfrm>
              <a:off x="5473784" y="1970690"/>
              <a:ext cx="543910" cy="147407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118" b="50824" l="67518" r="91606"/>
                      </a14:imgEffect>
                    </a14:imgLayer>
                  </a14:imgProps>
                </a:ext>
              </a:extLst>
            </a:blip>
            <a:srcRect l="68037" t="24292" r="7709" b="47262"/>
            <a:stretch/>
          </p:blipFill>
          <p:spPr>
            <a:xfrm>
              <a:off x="6506425" y="1970692"/>
              <a:ext cx="488730" cy="147407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9372432" y="715803"/>
            <a:ext cx="1666875" cy="5181600"/>
            <a:chOff x="5672326" y="715803"/>
            <a:chExt cx="1666875" cy="518160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9143" r="89143">
                          <a14:backgroundMark x1="24000" y1="28493" x2="19429" y2="52574"/>
                          <a14:backgroundMark x1="75429" y1="27757" x2="85714" y2="490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2326" y="715803"/>
              <a:ext cx="1666875" cy="51816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/>
            <a:srcRect l="10182" t="24292" r="63924" b="47262"/>
            <a:stretch/>
          </p:blipFill>
          <p:spPr>
            <a:xfrm>
              <a:off x="5866568" y="1962806"/>
              <a:ext cx="345062" cy="1474077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68037" t="24292" r="7709" b="47262"/>
            <a:stretch/>
          </p:blipFill>
          <p:spPr>
            <a:xfrm>
              <a:off x="6839621" y="1978574"/>
              <a:ext cx="310055" cy="1474075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3" y="715803"/>
            <a:ext cx="1666875" cy="51816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2875" y="129597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캐릭터의 팔이 아래와 같이 두꺼워지거나 얇아진다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3" name="타원 22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574490" y="655310"/>
            <a:ext cx="721979" cy="1336800"/>
            <a:chOff x="3076346" y="1921129"/>
            <a:chExt cx="721979" cy="1336800"/>
          </a:xfrm>
        </p:grpSpPr>
        <p:sp>
          <p:nvSpPr>
            <p:cNvPr id="34" name="타원 33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4" name="오른쪽 화살표 43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2700000">
            <a:off x="1287354" y="24575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574490" y="2499355"/>
            <a:ext cx="721979" cy="1336800"/>
            <a:chOff x="3076346" y="1921129"/>
            <a:chExt cx="721979" cy="1336800"/>
          </a:xfrm>
        </p:grpSpPr>
        <p:sp>
          <p:nvSpPr>
            <p:cNvPr id="47" name="타원 46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2786355" y="1981077"/>
            <a:ext cx="282210" cy="74428"/>
            <a:chOff x="814680" y="2133477"/>
            <a:chExt cx="282210" cy="74428"/>
          </a:xfrm>
        </p:grpSpPr>
        <p:sp>
          <p:nvSpPr>
            <p:cNvPr id="57" name="직사각형 56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795880" y="3800352"/>
            <a:ext cx="282210" cy="74428"/>
            <a:chOff x="814680" y="2133477"/>
            <a:chExt cx="282210" cy="74428"/>
          </a:xfrm>
        </p:grpSpPr>
        <p:sp>
          <p:nvSpPr>
            <p:cNvPr id="60" name="직사각형 59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2" name="오른쪽 화살표 61"/>
          <p:cNvSpPr/>
          <p:nvPr/>
        </p:nvSpPr>
        <p:spPr>
          <a:xfrm>
            <a:off x="9077470" y="2381250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 rot="10800000">
            <a:off x="7003747" y="2381250"/>
            <a:ext cx="485630" cy="83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0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65" y="868203"/>
            <a:ext cx="1666875" cy="518160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462618" y="868203"/>
            <a:ext cx="1666875" cy="5181600"/>
            <a:chOff x="8363098" y="860320"/>
            <a:chExt cx="1666875" cy="51816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282605" y="3330252"/>
              <a:ext cx="410996" cy="186821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780350" y="3317443"/>
              <a:ext cx="397480" cy="186821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461642" y="868203"/>
            <a:ext cx="1666875" cy="5181600"/>
            <a:chOff x="8363098" y="860320"/>
            <a:chExt cx="1666875" cy="51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191297" y="3306604"/>
              <a:ext cx="559166" cy="186821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689041" y="3322370"/>
              <a:ext cx="540777" cy="1868213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2875" y="129597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캐릭터의 팔이 아래와 같이 두꺼워지거나 얇아진다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443987" y="655310"/>
            <a:ext cx="721979" cy="1400195"/>
            <a:chOff x="0" y="0"/>
            <a:chExt cx="721979" cy="1400195"/>
          </a:xfrm>
        </p:grpSpPr>
        <p:sp>
          <p:nvSpPr>
            <p:cNvPr id="22" name="타원 21"/>
            <p:cNvSpPr/>
            <p:nvPr/>
          </p:nvSpPr>
          <p:spPr>
            <a:xfrm>
              <a:off x="242823" y="0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61144" y="143639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63218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72609" y="408928"/>
              <a:ext cx="28853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00945" y="788795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61142" y="788795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629144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0" y="362510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8761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18293" y="132576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74490" y="655310"/>
            <a:ext cx="721979" cy="1336800"/>
            <a:chOff x="3076346" y="1921129"/>
            <a:chExt cx="721979" cy="1336800"/>
          </a:xfrm>
        </p:grpSpPr>
        <p:sp>
          <p:nvSpPr>
            <p:cNvPr id="37" name="타원 36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1143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타원 42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5" name="오른쪽 화살표 44"/>
          <p:cNvSpPr/>
          <p:nvPr/>
        </p:nvSpPr>
        <p:spPr>
          <a:xfrm>
            <a:off x="1392129" y="111065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2700000">
            <a:off x="1287354" y="24575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2574490" y="2499355"/>
            <a:ext cx="721979" cy="1336800"/>
            <a:chOff x="3076346" y="1921129"/>
            <a:chExt cx="721979" cy="1336800"/>
          </a:xfrm>
        </p:grpSpPr>
        <p:sp>
          <p:nvSpPr>
            <p:cNvPr id="48" name="타원 47"/>
            <p:cNvSpPr/>
            <p:nvPr/>
          </p:nvSpPr>
          <p:spPr>
            <a:xfrm>
              <a:off x="3319169" y="1921129"/>
              <a:ext cx="240790" cy="24079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3437490" y="2064768"/>
              <a:ext cx="1" cy="64515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3439564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3148955" y="2330057"/>
              <a:ext cx="288533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3377291" y="2709924"/>
              <a:ext cx="60198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437488" y="2709924"/>
              <a:ext cx="53970" cy="5480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3705490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076346" y="2283639"/>
              <a:ext cx="92835" cy="9283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2786355" y="1981077"/>
            <a:ext cx="282210" cy="74428"/>
            <a:chOff x="814680" y="2133477"/>
            <a:chExt cx="282210" cy="74428"/>
          </a:xfrm>
        </p:grpSpPr>
        <p:sp>
          <p:nvSpPr>
            <p:cNvPr id="57" name="직사각형 56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2795880" y="3800352"/>
            <a:ext cx="282210" cy="74428"/>
            <a:chOff x="814680" y="2133477"/>
            <a:chExt cx="282210" cy="74428"/>
          </a:xfrm>
        </p:grpSpPr>
        <p:sp>
          <p:nvSpPr>
            <p:cNvPr id="60" name="직사각형 59"/>
            <p:cNvSpPr/>
            <p:nvPr/>
          </p:nvSpPr>
          <p:spPr>
            <a:xfrm>
              <a:off x="975148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14680" y="2133477"/>
              <a:ext cx="121742" cy="74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12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92" y="715803"/>
            <a:ext cx="1666875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51" y="715803"/>
            <a:ext cx="1666875" cy="5181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449" b="52390" l="9143" r="90286">
                        <a14:foregroundMark x1="24000" y1="28125" x2="20571" y2="46507"/>
                        <a14:backgroundMark x1="40000" y1="37500" x2="46286" y2="47426"/>
                        <a14:backgroundMark x1="60571" y1="39338" x2="62857" y2="47426"/>
                        <a14:backgroundMark x1="66286" y1="40257" x2="70857" y2="51287"/>
                        <a14:backgroundMark x1="34857" y1="41544" x2="33143" y2="51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703" y="861849"/>
            <a:ext cx="1666875" cy="5181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0182" t="24292" r="63924" b="47262"/>
          <a:stretch/>
        </p:blipFill>
        <p:spPr>
          <a:xfrm>
            <a:off x="3381705" y="1970690"/>
            <a:ext cx="543910" cy="147407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4118" b="50824" l="67518" r="91606"/>
                    </a14:imgEffect>
                  </a14:imgLayer>
                </a14:imgProps>
              </a:ext>
            </a:extLst>
          </a:blip>
          <a:srcRect l="68037" t="24292" r="7709" b="47262"/>
          <a:stretch/>
        </p:blipFill>
        <p:spPr>
          <a:xfrm>
            <a:off x="4414346" y="1970692"/>
            <a:ext cx="488730" cy="14740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143" r="89143">
                        <a14:backgroundMark x1="24000" y1="28493" x2="19429" y2="52574"/>
                        <a14:backgroundMark x1="75429" y1="27757" x2="85714" y2="49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26" y="715803"/>
            <a:ext cx="1666875" cy="51816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l="10182" t="24292" r="63924" b="47262"/>
          <a:stretch/>
        </p:blipFill>
        <p:spPr>
          <a:xfrm>
            <a:off x="5866568" y="1962806"/>
            <a:ext cx="345062" cy="147407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68037" t="24292" r="7709" b="47262"/>
          <a:stretch/>
        </p:blipFill>
        <p:spPr>
          <a:xfrm>
            <a:off x="6839621" y="1978574"/>
            <a:ext cx="310055" cy="14740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43" y="715803"/>
            <a:ext cx="166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221" b="84007" l="9143" r="89143">
                        <a14:foregroundMark x1="37143" y1="51654" x2="36000" y2="77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7" y="261231"/>
            <a:ext cx="1666875" cy="5181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65" y="868203"/>
            <a:ext cx="1666875" cy="518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22944" t="47566" r="19012" b="16382"/>
          <a:stretch/>
        </p:blipFill>
        <p:spPr>
          <a:xfrm>
            <a:off x="453763" y="868203"/>
            <a:ext cx="969581" cy="1868213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8434043" y="868203"/>
            <a:ext cx="1666875" cy="5181600"/>
            <a:chOff x="8363098" y="860320"/>
            <a:chExt cx="1666875" cy="51816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301655" y="3330252"/>
              <a:ext cx="356318" cy="186821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799400" y="3346018"/>
              <a:ext cx="344600" cy="186821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318642" y="868203"/>
            <a:ext cx="1666875" cy="5181600"/>
            <a:chOff x="8363098" y="860320"/>
            <a:chExt cx="1666875" cy="518160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54" b="92096" l="9143" r="91429">
                          <a14:foregroundMark x1="25143" y1="28493" x2="20000" y2="48529"/>
                          <a14:foregroundMark x1="34857" y1="82537" x2="34286" y2="85846"/>
                          <a14:foregroundMark x1="70286" y1="84007" x2="72571" y2="87500"/>
                          <a14:backgroundMark x1="42857" y1="52757" x2="35429" y2="74081"/>
                          <a14:backgroundMark x1="66286" y1="53860" x2="68000" y2="75919"/>
                          <a14:backgroundMark x1="23429" y1="53676" x2="78286" y2="545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3098" y="860320"/>
              <a:ext cx="1666875" cy="51816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5"/>
            <a:srcRect l="51370" t="47566" r="19012" b="16382"/>
            <a:stretch/>
          </p:blipFill>
          <p:spPr>
            <a:xfrm>
              <a:off x="9191297" y="3306604"/>
              <a:ext cx="559166" cy="1868213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5"/>
            <a:srcRect l="22944" t="47566" r="48412" b="16382"/>
            <a:stretch/>
          </p:blipFill>
          <p:spPr>
            <a:xfrm>
              <a:off x="8689041" y="3322370"/>
              <a:ext cx="540777" cy="1868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01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78" y="350107"/>
            <a:ext cx="1666875" cy="5181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23634" r="5663" b="46636"/>
          <a:stretch/>
        </p:blipFill>
        <p:spPr>
          <a:xfrm>
            <a:off x="4110585" y="3469110"/>
            <a:ext cx="436605" cy="15404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144" t="44063" r="5663" b="46636"/>
          <a:stretch/>
        </p:blipFill>
        <p:spPr>
          <a:xfrm>
            <a:off x="3431751" y="5178924"/>
            <a:ext cx="639234" cy="7055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74" t="23634" r="5663" b="46636"/>
          <a:stretch/>
        </p:blipFill>
        <p:spPr>
          <a:xfrm>
            <a:off x="3746478" y="3469111"/>
            <a:ext cx="407772" cy="154047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2867825" y="3493464"/>
            <a:ext cx="724929" cy="1925686"/>
            <a:chOff x="8855676" y="1389308"/>
            <a:chExt cx="724929" cy="19256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3634" r="5663" b="71064"/>
            <a:stretch/>
          </p:blipFill>
          <p:spPr>
            <a:xfrm>
              <a:off x="9049265" y="1389308"/>
              <a:ext cx="444453" cy="29944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8777" r="5663" b="67089"/>
            <a:stretch/>
          </p:blipFill>
          <p:spPr>
            <a:xfrm>
              <a:off x="9032787" y="1664042"/>
              <a:ext cx="501873" cy="26361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33705" r="5663" b="58822"/>
            <a:stretch/>
          </p:blipFill>
          <p:spPr>
            <a:xfrm>
              <a:off x="9016312" y="1927653"/>
              <a:ext cx="539580" cy="51233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43881" r="5663" b="46636"/>
            <a:stretch/>
          </p:blipFill>
          <p:spPr>
            <a:xfrm>
              <a:off x="8855676" y="2441425"/>
              <a:ext cx="724929" cy="87356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279" b="53493" l="64000" r="93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874" t="44278" r="5663" b="46636"/>
          <a:stretch/>
        </p:blipFill>
        <p:spPr>
          <a:xfrm>
            <a:off x="3910645" y="5664887"/>
            <a:ext cx="636545" cy="734917"/>
          </a:xfrm>
          <a:prstGeom prst="rect">
            <a:avLst/>
          </a:prstGeom>
        </p:spPr>
      </p:pic>
      <p:pic>
        <p:nvPicPr>
          <p:cNvPr id="1026" name="Picture 2" descr="헐크 손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9" y="0"/>
            <a:ext cx="4652580" cy="239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29" y="2396079"/>
            <a:ext cx="26193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왕주먹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4591049"/>
            <a:ext cx="28384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바이에 대한 이미지 검색결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/>
          <a:stretch/>
        </p:blipFill>
        <p:spPr bwMode="auto">
          <a:xfrm>
            <a:off x="7458074" y="2489820"/>
            <a:ext cx="3053375" cy="31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65" y="0"/>
            <a:ext cx="3760435" cy="248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6441684" y="1557982"/>
            <a:ext cx="602321" cy="1599993"/>
            <a:chOff x="8855676" y="1389308"/>
            <a:chExt cx="724929" cy="192568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3634" r="5663" b="71064"/>
            <a:stretch/>
          </p:blipFill>
          <p:spPr>
            <a:xfrm>
              <a:off x="9049265" y="1389308"/>
              <a:ext cx="444453" cy="299449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28777" r="5663" b="67089"/>
            <a:stretch/>
          </p:blipFill>
          <p:spPr>
            <a:xfrm>
              <a:off x="9032787" y="1664042"/>
              <a:ext cx="501873" cy="263611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33705" r="5663" b="58822"/>
            <a:stretch/>
          </p:blipFill>
          <p:spPr>
            <a:xfrm>
              <a:off x="9016312" y="1927653"/>
              <a:ext cx="539580" cy="51233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279" b="53493" l="64000" r="9314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874" t="43881" r="5663" b="46636"/>
            <a:stretch/>
          </p:blipFill>
          <p:spPr>
            <a:xfrm>
              <a:off x="8855676" y="2441425"/>
              <a:ext cx="724929" cy="873569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419150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706" y="480622"/>
            <a:ext cx="1666875" cy="5181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31" y="480622"/>
            <a:ext cx="1666875" cy="5181600"/>
          </a:xfrm>
          <a:prstGeom prst="rect">
            <a:avLst/>
          </a:prstGeom>
        </p:spPr>
      </p:pic>
      <p:pic>
        <p:nvPicPr>
          <p:cNvPr id="2050" name="Picture 2" descr="광대 신발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778" y="3539028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광대 신발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78" y="0"/>
            <a:ext cx="3318972" cy="331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광대 신발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750" y="0"/>
            <a:ext cx="3539028" cy="353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706" b="100000" l="9143" r="89143">
                        <a14:backgroundMark x1="24571" y1="94118" x2="49143" y2="91360"/>
                        <a14:backgroundMark x1="21714" y1="95588" x2="49143" y2="920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480622"/>
            <a:ext cx="200982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8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34</Words>
  <Application>Microsoft Office PowerPoint</Application>
  <PresentationFormat>와이드스크린</PresentationFormat>
  <Paragraphs>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22</cp:revision>
  <dcterms:created xsi:type="dcterms:W3CDTF">2017-11-28T05:21:15Z</dcterms:created>
  <dcterms:modified xsi:type="dcterms:W3CDTF">2017-11-28T08:06:26Z</dcterms:modified>
</cp:coreProperties>
</file>