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6" r:id="rId4"/>
    <p:sldId id="263" r:id="rId5"/>
    <p:sldId id="262" r:id="rId6"/>
    <p:sldId id="264" r:id="rId7"/>
    <p:sldId id="259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B0AC-85E1-43C4-B1C5-3761E4E593CB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E710-E186-4BC9-9204-6C0511092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39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B0AC-85E1-43C4-B1C5-3761E4E593CB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E710-E186-4BC9-9204-6C0511092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6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B0AC-85E1-43C4-B1C5-3761E4E593CB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E710-E186-4BC9-9204-6C0511092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40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B0AC-85E1-43C4-B1C5-3761E4E593CB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E710-E186-4BC9-9204-6C0511092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82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B0AC-85E1-43C4-B1C5-3761E4E593CB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E710-E186-4BC9-9204-6C0511092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8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B0AC-85E1-43C4-B1C5-3761E4E593CB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E710-E186-4BC9-9204-6C0511092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51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B0AC-85E1-43C4-B1C5-3761E4E593CB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E710-E186-4BC9-9204-6C0511092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49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B0AC-85E1-43C4-B1C5-3761E4E593CB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E710-E186-4BC9-9204-6C0511092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36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B0AC-85E1-43C4-B1C5-3761E4E593CB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E710-E186-4BC9-9204-6C0511092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9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B0AC-85E1-43C4-B1C5-3761E4E593CB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E710-E186-4BC9-9204-6C0511092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52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B0AC-85E1-43C4-B1C5-3761E4E593CB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E710-E186-4BC9-9204-6C0511092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41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6B0AC-85E1-43C4-B1C5-3761E4E593CB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BE710-E186-4BC9-9204-6C0511092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16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8.jpeg"/><Relationship Id="rId7" Type="http://schemas.openxmlformats.org/officeDocument/2006/relationships/image" Target="../media/image13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57175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/>
              <a:t>12</a:t>
            </a:r>
            <a:r>
              <a:rPr lang="ko-KR" altLang="en-US" sz="5400" smtClean="0"/>
              <a:t>월 추가 홈가든 도우미</a:t>
            </a:r>
            <a:endParaRPr lang="ko-KR" altLang="en-US" sz="5400"/>
          </a:p>
        </p:txBody>
      </p:sp>
    </p:spTree>
    <p:extLst>
      <p:ext uri="{BB962C8B-B14F-4D97-AF65-F5344CB8AC3E}">
        <p14:creationId xmlns:p14="http://schemas.microsoft.com/office/powerpoint/2010/main" val="104073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12</a:t>
            </a:r>
            <a:r>
              <a:rPr lang="ko-KR" altLang="en-US" sz="1800" b="1" smtClean="0"/>
              <a:t>월에 들어가는 헬퍼</a:t>
            </a:r>
            <a:endParaRPr lang="ko-KR" alt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26681"/>
            <a:ext cx="8779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기능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유저가 작물에 축복을 걸어 일반적으로 받는 수확 보상 바구니 외 새로운 보상 리스트를 가지고 있는 </a:t>
            </a:r>
            <a:r>
              <a:rPr lang="en-US" altLang="ko-KR" sz="1000" dirty="0" smtClean="0"/>
              <a:t>“</a:t>
            </a:r>
            <a:r>
              <a:rPr lang="ko-KR" altLang="en-US" sz="1000" smtClean="0"/>
              <a:t>축복</a:t>
            </a:r>
            <a:r>
              <a:rPr lang="en-US" altLang="ko-KR" sz="1000" dirty="0" smtClean="0"/>
              <a:t>” </a:t>
            </a:r>
            <a:r>
              <a:rPr lang="ko-KR" altLang="en-US" sz="1000" smtClean="0"/>
              <a:t>보상 바구니를 같이 받을 수 있게 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유저가 자신의 작물에 </a:t>
            </a:r>
            <a:r>
              <a:rPr lang="ko-KR" altLang="en-US" sz="1000" dirty="0" err="1" smtClean="0"/>
              <a:t>알바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판매 금지 설정을 걸어 두어 자신이 원할 때 원하는 사람만 자신의 작물에 알바를 걸거나 작물을 판매할 수 있게 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1250011"/>
            <a:ext cx="683071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컨셉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작물에 축복을 걸어 새로운 보상 바구니를 받을 수 있게 한다는 점에서 착안하여 고양이 천사를 </a:t>
            </a:r>
            <a:r>
              <a:rPr lang="ko-KR" altLang="en-US" sz="1000" dirty="0" err="1" smtClean="0"/>
              <a:t>컨셉으로</a:t>
            </a:r>
            <a:r>
              <a:rPr lang="ko-KR" altLang="en-US" sz="1000" dirty="0" smtClean="0"/>
              <a:t> 생각함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하얀 수의를 입고 손에는 작물 바구니를 들고 있음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머리에는 하얀 링이 떠 있으며 날개를 퍼덕이며 공중을 날아 다닌다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26" name="Picture 2" descr="overwatch anim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81117"/>
            <a:ext cx="3032410" cy="304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ttps://img0.etsystatic.com/143/0/10959360/il_340x270.1163711124_qwl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673" y="2481117"/>
            <a:ext cx="32385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https://2.bp.blogspot.com/-4w6HYmdp7hE/V38R_FXpDjI/AAAAAAAAUgs/6HiV76JSvhML1fUxclMvjYC_YPC4x1_rgCKgB/s1600/toy-story-angel-kitty-figur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410" y="2481117"/>
            <a:ext cx="3296263" cy="247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http://crosshouse.cafe24.com/wizstock/069214900_148699861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410" y="4991099"/>
            <a:ext cx="7362825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81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verwatch anim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5137795" cy="516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0.etsystatic.com/143/0/10959360/il_340x270.1163711124_qwl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237" y="2419348"/>
            <a:ext cx="32385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2.bp.blogspot.com/-4w6HYmdp7hE/V38R_FXpDjI/AAAAAAAAUgs/6HiV76JSvhML1fUxclMvjYC_YPC4x1_rgCKgB/s1600/toy-story-angel-kitty-figur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737" y="2518902"/>
            <a:ext cx="3296263" cy="247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rosshouse.cafe24.com/wizstock/069214900_148699861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4991099"/>
            <a:ext cx="7362825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35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12</a:t>
            </a:r>
            <a:r>
              <a:rPr lang="ko-KR" altLang="en-US" sz="1800" b="1" smtClean="0"/>
              <a:t>월에 들어가는 헬퍼</a:t>
            </a:r>
            <a:endParaRPr lang="ko-KR" alt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468570"/>
            <a:ext cx="89082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기능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유저가 </a:t>
            </a:r>
            <a:r>
              <a:rPr lang="ko-KR" altLang="en-US" sz="1000" dirty="0" smtClean="0"/>
              <a:t>작물에서 일반적으로 </a:t>
            </a:r>
            <a:r>
              <a:rPr lang="ko-KR" altLang="en-US" sz="1000" dirty="0" smtClean="0"/>
              <a:t>받는 수확 보상 바구니 외 </a:t>
            </a:r>
            <a:r>
              <a:rPr lang="ko-KR" altLang="en-US" sz="1000" dirty="0" smtClean="0"/>
              <a:t>또 다른 수확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보상 바구니를 같이 받을 수 있게 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유저가 자신의 작물에 </a:t>
            </a:r>
            <a:r>
              <a:rPr lang="ko-KR" altLang="en-US" sz="1000" dirty="0" err="1" smtClean="0"/>
              <a:t>알바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판매 금지 설정을 걸어 두어 자신이 원할 때 원하는 사람만 자신의 작물에 알바를 걸거나 작물을 판매할 수 있게 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1573204"/>
            <a:ext cx="622798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컨셉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기존 </a:t>
            </a: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고양이였기에 그 연장선상에서 새로 들어가는 </a:t>
            </a:r>
            <a:r>
              <a:rPr lang="ko-KR" altLang="en-US" sz="1000" dirty="0" err="1" smtClean="0"/>
              <a:t>헬퍼도</a:t>
            </a:r>
            <a:r>
              <a:rPr lang="ko-KR" altLang="en-US" sz="1000" dirty="0" smtClean="0"/>
              <a:t> 고양이 </a:t>
            </a:r>
            <a:r>
              <a:rPr lang="ko-KR" altLang="en-US" sz="1000" dirty="0" err="1" smtClean="0"/>
              <a:t>컨셉으로</a:t>
            </a:r>
            <a:r>
              <a:rPr lang="ko-KR" altLang="en-US" sz="1000" dirty="0" smtClean="0"/>
              <a:t> 하기로 결정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유저의 작물과 관련한 기능을 가진 </a:t>
            </a:r>
            <a:r>
              <a:rPr lang="ko-KR" altLang="en-US" sz="1000" dirty="0" err="1"/>
              <a:t>헬퍼</a:t>
            </a:r>
            <a:r>
              <a:rPr lang="ko-KR" altLang="en-US" sz="1000" dirty="0"/>
              <a:t> 이기에 </a:t>
            </a:r>
            <a:r>
              <a:rPr lang="ko-KR" altLang="en-US" sz="1000" dirty="0" smtClean="0"/>
              <a:t>고양이 농부 </a:t>
            </a:r>
            <a:r>
              <a:rPr lang="ko-KR" altLang="en-US" sz="1000" dirty="0" err="1"/>
              <a:t>컨셉으로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헬퍼를</a:t>
            </a:r>
            <a:r>
              <a:rPr lang="ko-KR" altLang="en-US" sz="1000" dirty="0"/>
              <a:t> 꾸미기로 결정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청 멜빵바지를 입고 있는 뚱뚱한 고양이 </a:t>
            </a:r>
            <a:r>
              <a:rPr lang="ko-KR" altLang="en-US" sz="1000" dirty="0" err="1" smtClean="0"/>
              <a:t>컨셉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한 손에는 건초 갈퀴를 들고 있고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다른 한 손에는 과일 바구니를 들고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머리에는 밀집모자를 쓰고 목에는 빨간 수건을 묶었으며 밀집 모자를 뚫고 고양이 귀가 튀어 나와있다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pic>
        <p:nvPicPr>
          <p:cNvPr id="9" name="Picture 2" descr="https://s-media-cache-ak0.pinimg.com/564x/48/73/8d/48738d401a4b4827223510828f6892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977" y="2973732"/>
            <a:ext cx="2587666" cy="310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3601167"/>
            <a:ext cx="6686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크기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높이는 기존 </a:t>
            </a:r>
            <a:r>
              <a:rPr lang="ko-KR" altLang="en-US" sz="1000" dirty="0" err="1" smtClean="0"/>
              <a:t>헬퍼와</a:t>
            </a:r>
            <a:r>
              <a:rPr lang="ko-KR" altLang="en-US" sz="1000" dirty="0" smtClean="0"/>
              <a:t> 동일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오른쪽 예시와 같이 날씬했던 기존 </a:t>
            </a:r>
            <a:r>
              <a:rPr lang="ko-KR" altLang="en-US" sz="1000" dirty="0" err="1" smtClean="0"/>
              <a:t>헬퍼와</a:t>
            </a:r>
            <a:r>
              <a:rPr lang="ko-KR" altLang="en-US" sz="1000" dirty="0" smtClean="0"/>
              <a:t> 달리 뚱뚱하기에 신규 </a:t>
            </a:r>
            <a:r>
              <a:rPr lang="ko-KR" altLang="en-US" sz="1000" dirty="0" err="1" smtClean="0"/>
              <a:t>헬퍼는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앞뒤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좌우로 더 넓은 </a:t>
            </a:r>
            <a:r>
              <a:rPr lang="ko-KR" altLang="en-US" sz="1000" dirty="0" smtClean="0"/>
              <a:t>면적을 차지한다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979" y="2973732"/>
            <a:ext cx="1558636" cy="3101529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6921062" y="3066393"/>
            <a:ext cx="5084379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754436" y="5946227"/>
            <a:ext cx="5084379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283669" y="2624958"/>
            <a:ext cx="0" cy="394926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610600" y="2624958"/>
            <a:ext cx="0" cy="394926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777248" y="2624958"/>
            <a:ext cx="0" cy="394926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1104179" y="2624958"/>
            <a:ext cx="0" cy="394926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369972" y="2624958"/>
            <a:ext cx="0" cy="39492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1398469" y="2624958"/>
            <a:ext cx="0" cy="39492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오른쪽 화살표 7"/>
          <p:cNvSpPr/>
          <p:nvPr/>
        </p:nvSpPr>
        <p:spPr>
          <a:xfrm>
            <a:off x="11104179" y="2346760"/>
            <a:ext cx="339904" cy="299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10800000">
            <a:off x="9437344" y="2342633"/>
            <a:ext cx="339904" cy="299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19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-media-cache-ak0.pinimg.com/564x/48/73/8d/48738d401a4b4827223510828f68928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686" y="1481505"/>
            <a:ext cx="1846316" cy="221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8337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/>
              <a:t>신규 </a:t>
            </a:r>
            <a:r>
              <a:rPr lang="ko-KR" altLang="en-US" sz="1000" b="1" dirty="0" err="1" smtClean="0"/>
              <a:t>헬퍼</a:t>
            </a:r>
            <a:r>
              <a:rPr lang="ko-KR" altLang="en-US" sz="1000" b="1" dirty="0" smtClean="0"/>
              <a:t> 외형 예시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시골의 농사꾼 고양이라는 </a:t>
            </a:r>
            <a:r>
              <a:rPr lang="ko-KR" altLang="en-US" sz="1000" dirty="0" err="1" smtClean="0"/>
              <a:t>컨셉에</a:t>
            </a:r>
            <a:r>
              <a:rPr lang="ko-KR" altLang="en-US" sz="1000" dirty="0" smtClean="0"/>
              <a:t> 맞게 시골 길 어디서나 쉽게 볼 수 있는 갈색 줄무늬 고양이 형태로 제작한다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농사꾼 </a:t>
            </a:r>
            <a:r>
              <a:rPr lang="ko-KR" altLang="en-US" sz="1000" dirty="0" err="1" smtClean="0"/>
              <a:t>컨셉에</a:t>
            </a:r>
            <a:r>
              <a:rPr lang="ko-KR" altLang="en-US" sz="1000" dirty="0" smtClean="0"/>
              <a:t> 맞게 각 손에 건초 갈퀴와 과일 바구니를 들고 있고 머리에 밀집 모자를 쓰고 있다</a:t>
            </a:r>
            <a:r>
              <a:rPr lang="en-US" altLang="ko-KR" sz="1000" dirty="0" smtClean="0"/>
              <a:t>. (</a:t>
            </a:r>
            <a:r>
              <a:rPr lang="ko-KR" altLang="en-US" sz="1000" smtClean="0"/>
              <a:t>고양이 귀가 밀집 모자를 뜷고 나와 있다</a:t>
            </a:r>
            <a:r>
              <a:rPr lang="en-US" altLang="ko-KR" sz="1000" dirty="0" smtClean="0"/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캐주얼 느낌으로 목에는 빨간 스카프를 두르고 있고 청색 멜빵 작업 바지를 입고 있다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81505"/>
            <a:ext cx="3326229" cy="22129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228" y="1477122"/>
            <a:ext cx="2956458" cy="22173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2011" y="3908430"/>
            <a:ext cx="2461961" cy="27544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903041"/>
            <a:ext cx="3171825" cy="28194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1826" y="3898158"/>
            <a:ext cx="2754062" cy="282723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5887" y="3908430"/>
            <a:ext cx="2506124" cy="2750515"/>
          </a:xfrm>
          <a:prstGeom prst="rect">
            <a:avLst/>
          </a:prstGeom>
        </p:spPr>
      </p:pic>
      <p:pic>
        <p:nvPicPr>
          <p:cNvPr id="12" name="Picture 12" descr="http://i.ebayimg.com/images/g/TzEAAOSwMmBVj6oH/s-l640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95" r="59442"/>
          <a:stretch/>
        </p:blipFill>
        <p:spPr bwMode="auto">
          <a:xfrm>
            <a:off x="8129002" y="1477121"/>
            <a:ext cx="1801542" cy="221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https://4.bp.blogspot.com/-91W8t44M7fc/V2F3qtwHK9I/AAAAAAAACEQ/k7Atc5_fzM01e_ME7pbOGzFFQMNBTOVSwCLcB/s1600/Front%2B2439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824" y="1477121"/>
            <a:ext cx="2266175" cy="169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11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4079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/>
              <a:t>신규 </a:t>
            </a:r>
            <a:r>
              <a:rPr lang="ko-KR" altLang="en-US" sz="1000" b="1" dirty="0" err="1" smtClean="0"/>
              <a:t>헬퍼</a:t>
            </a:r>
            <a:r>
              <a:rPr lang="ko-KR" altLang="en-US" sz="1000" b="1" dirty="0" smtClean="0"/>
              <a:t> 외형 특징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다리 짧은 뚱뚱한 고양이가 아래처럼 바닥에 털썩 주저앉아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아래와 같이 눈이 </a:t>
            </a:r>
            <a:r>
              <a:rPr lang="ko-KR" altLang="en-US" sz="1000" dirty="0" err="1" smtClean="0"/>
              <a:t>볼살에</a:t>
            </a:r>
            <a:r>
              <a:rPr lang="ko-KR" altLang="en-US" sz="1000" dirty="0" smtClean="0"/>
              <a:t> 얼굴이 눌려서 실눈을 하고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외형 실루엣만 보면 보면 목 짧은 </a:t>
            </a:r>
            <a:r>
              <a:rPr lang="ko-KR" altLang="en-US" sz="1000" dirty="0" err="1" smtClean="0"/>
              <a:t>볼링핀처럼</a:t>
            </a:r>
            <a:r>
              <a:rPr lang="ko-KR" altLang="en-US" sz="1000" dirty="0" smtClean="0"/>
              <a:t> 생겼다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14" name="Picture 2" descr="https://s-media-cache-ak0.pinimg.com/564x/48/73/8d/48738d401a4b4827223510828f6892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963" y="1744021"/>
            <a:ext cx="3572795" cy="428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pbs.twimg.com/media/CoVqb2TVMAAMsy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31" t="9818" r="31740" b="23684"/>
          <a:stretch/>
        </p:blipFill>
        <p:spPr bwMode="auto">
          <a:xfrm>
            <a:off x="1445244" y="1744021"/>
            <a:ext cx="1250659" cy="162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>
            <a:stCxn id="16" idx="3"/>
            <a:endCxn id="19" idx="1"/>
          </p:cNvCxnSpPr>
          <p:nvPr/>
        </p:nvCxnSpPr>
        <p:spPr>
          <a:xfrm>
            <a:off x="2577661" y="2353003"/>
            <a:ext cx="2832538" cy="1681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1813034" y="2207172"/>
            <a:ext cx="764627" cy="291662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410199" y="2375337"/>
            <a:ext cx="764627" cy="291662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14" descr="https://4.bp.blogspot.com/-91W8t44M7fc/V2F3qtwHK9I/AAAAAAAACEQ/k7Atc5_fzM01e_ME7pbOGzFFQMNBTOVSwCLcB/s1600/Front%2B243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6" r="28884" b="47728"/>
          <a:stretch/>
        </p:blipFill>
        <p:spPr bwMode="auto">
          <a:xfrm>
            <a:off x="8284014" y="1499246"/>
            <a:ext cx="1505607" cy="141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화살표 연결선 22"/>
          <p:cNvCxnSpPr>
            <a:stCxn id="24" idx="1"/>
            <a:endCxn id="25" idx="3"/>
          </p:cNvCxnSpPr>
          <p:nvPr/>
        </p:nvCxnSpPr>
        <p:spPr>
          <a:xfrm flipH="1">
            <a:off x="6174825" y="1890015"/>
            <a:ext cx="2097365" cy="1458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8272190" y="1598353"/>
            <a:ext cx="1517431" cy="583324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410198" y="1890015"/>
            <a:ext cx="764627" cy="291662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379" y="3366751"/>
            <a:ext cx="3171825" cy="2819400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8581861" y="3394339"/>
            <a:ext cx="1003574" cy="27918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160000" y="4825999"/>
            <a:ext cx="1422400" cy="124460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267198" y="3566846"/>
            <a:ext cx="764627" cy="148140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6607470" y="3566846"/>
            <a:ext cx="764627" cy="148140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stCxn id="34" idx="1"/>
            <a:endCxn id="36" idx="3"/>
          </p:cNvCxnSpPr>
          <p:nvPr/>
        </p:nvCxnSpPr>
        <p:spPr>
          <a:xfrm flipH="1" flipV="1">
            <a:off x="5031825" y="4307548"/>
            <a:ext cx="3550036" cy="4826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5" idx="0"/>
            <a:endCxn id="37" idx="3"/>
          </p:cNvCxnSpPr>
          <p:nvPr/>
        </p:nvCxnSpPr>
        <p:spPr>
          <a:xfrm flipH="1" flipV="1">
            <a:off x="7372097" y="4307548"/>
            <a:ext cx="3499103" cy="5184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02118" y="2511045"/>
            <a:ext cx="1976823" cy="24622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볼 살에 눌린 실눈을 하고 있다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sp>
        <p:nvSpPr>
          <p:cNvPr id="46" name="TextBox 45"/>
          <p:cNvSpPr txBox="1"/>
          <p:nvPr/>
        </p:nvSpPr>
        <p:spPr>
          <a:xfrm>
            <a:off x="6001371" y="1570797"/>
            <a:ext cx="2105063" cy="24622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밀집 모자에 귀가 튀어 나와 있다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sp>
        <p:nvSpPr>
          <p:cNvPr id="47" name="TextBox 46"/>
          <p:cNvSpPr txBox="1"/>
          <p:nvPr/>
        </p:nvSpPr>
        <p:spPr>
          <a:xfrm>
            <a:off x="6576053" y="5217216"/>
            <a:ext cx="1903085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양 손에 갈퀴와 작물 바구니가</a:t>
            </a:r>
            <a:endParaRPr lang="en-US" altLang="ko-KR" sz="1000" dirty="0" smtClean="0"/>
          </a:p>
          <a:p>
            <a:r>
              <a:rPr lang="ko-KR" altLang="en-US" sz="1000" dirty="0" smtClean="0"/>
              <a:t>들려 있다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74199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67250" cy="3105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0"/>
            <a:ext cx="2857500" cy="2143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750" y="0"/>
            <a:ext cx="3400425" cy="1905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4560" y="1905000"/>
            <a:ext cx="3567440" cy="39912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105150"/>
            <a:ext cx="3171825" cy="2819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1825" y="3105150"/>
            <a:ext cx="3252731" cy="33391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4556" y="3105150"/>
            <a:ext cx="2506124" cy="275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1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media/CoVqb2TVMAAMsy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31" t="9818" r="31740" b="23684"/>
          <a:stretch/>
        </p:blipFill>
        <p:spPr bwMode="auto">
          <a:xfrm>
            <a:off x="1342768" y="494270"/>
            <a:ext cx="3295135" cy="427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1.etsystatic.com/105/1/6926310/il_340x270.1089699449_ojw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903" y="494270"/>
            <a:ext cx="32385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untry cat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137" y="591794"/>
            <a:ext cx="253365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mg1.etsystatic.com/216/0/9756283/il_340x270.1275217511_s2ez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867" y="3593885"/>
            <a:ext cx="32385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img1.etsystatic.com/053/1/7915758/il_fullxfull.740745585_hdj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083" y="3821313"/>
            <a:ext cx="2932699" cy="293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i.ebayimg.com/images/g/TzEAAOSwMmBVj6oH/s-l64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71" y="3593885"/>
            <a:ext cx="2945645" cy="268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4.bp.blogspot.com/-91W8t44M7fc/V2F3qtwHK9I/AAAAAAAACEQ/k7Atc5_fzM01e_ME7pbOGzFFQMNBTOVSwCLcB/s1600/Front%2B2439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768" y="1825015"/>
            <a:ext cx="4013168" cy="30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33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315</Words>
  <Application>Microsoft Office PowerPoint</Application>
  <PresentationFormat>와이드스크린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12월에 들어가는 헬퍼</vt:lpstr>
      <vt:lpstr>PowerPoint 프레젠테이션</vt:lpstr>
      <vt:lpstr>12월에 들어가는 헬퍼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20</cp:revision>
  <dcterms:created xsi:type="dcterms:W3CDTF">2017-08-04T02:56:28Z</dcterms:created>
  <dcterms:modified xsi:type="dcterms:W3CDTF">2017-08-10T07:37:35Z</dcterms:modified>
</cp:coreProperties>
</file>