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1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추가 기능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92" y="676140"/>
            <a:ext cx="2111867" cy="1266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088874"/>
            <a:ext cx="7830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서로 다른 종류의 요정을 동시에 관리 시킬 수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/>
              <a:t>이 경우 헬퍼는 각 요정을 모두 홈에 풀 수 있고 각 요정은 자기가 가지고 있는 버프 사용 개수만큼 작물에 버프를 걸어 줄 수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08054" y="3148621"/>
            <a:ext cx="2034127" cy="1375541"/>
            <a:chOff x="7750555" y="292094"/>
            <a:chExt cx="3603579" cy="2436856"/>
          </a:xfrm>
        </p:grpSpPr>
        <p:grpSp>
          <p:nvGrpSpPr>
            <p:cNvPr id="8" name="그룹 7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13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꺾인 연결선 16"/>
              <p:cNvCxnSpPr>
                <a:stCxn id="13" idx="2"/>
                <a:endCxn id="14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13" idx="2"/>
                <a:endCxn id="16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5665" y="105463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1" idx="3"/>
              <a:endCxn id="3074" idx="1"/>
            </p:cNvCxnSpPr>
            <p:nvPr/>
          </p:nvCxnSpPr>
          <p:spPr>
            <a:xfrm flipV="1">
              <a:off x="9932865" y="1094214"/>
              <a:ext cx="709037" cy="1890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3"/>
              <a:endCxn id="1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3"/>
              <a:endCxn id="2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화살표 연결선 39"/>
            <p:cNvCxnSpPr>
              <a:stCxn id="11" idx="0"/>
              <a:endCxn id="39" idx="1"/>
            </p:cNvCxnSpPr>
            <p:nvPr/>
          </p:nvCxnSpPr>
          <p:spPr>
            <a:xfrm flipV="1">
              <a:off x="9704265" y="604369"/>
              <a:ext cx="154422" cy="45026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23822" y="5461961"/>
            <a:ext cx="1849206" cy="1250493"/>
            <a:chOff x="7750555" y="292094"/>
            <a:chExt cx="3603579" cy="2436856"/>
          </a:xfrm>
        </p:grpSpPr>
        <p:grpSp>
          <p:nvGrpSpPr>
            <p:cNvPr id="45" name="그룹 44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57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꺾인 연결선 59"/>
              <p:cNvCxnSpPr>
                <a:stCxn id="57" idx="2"/>
                <a:endCxn id="58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>
                <a:stCxn id="57" idx="2"/>
                <a:endCxn id="59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629" y="188660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직선 화살표 연결선 52"/>
            <p:cNvCxnSpPr>
              <a:stCxn id="47" idx="3"/>
              <a:endCxn id="4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7" idx="3"/>
              <a:endCxn id="5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0" y="4714107"/>
            <a:ext cx="7959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한마리만 홈에 풀어줄 수 있기 때문에 작물에 버프를 걸 수 있는 횟수도 한 마리가 걸 수 있는 횟수만큼만으로 제한된다</a:t>
            </a:r>
            <a:r>
              <a:rPr lang="en-US" altLang="ko-KR" sz="1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52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326681"/>
            <a:ext cx="74783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자동 수락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있으나 일반의 경우보다 충전 비용이 더 비싸다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 dirty="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109410" y="3138719"/>
            <a:ext cx="3275982" cy="2821657"/>
            <a:chOff x="7750555" y="189496"/>
            <a:chExt cx="3603579" cy="3103822"/>
          </a:xfrm>
        </p:grpSpPr>
        <p:grpSp>
          <p:nvGrpSpPr>
            <p:cNvPr id="43" name="그룹 42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72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꺾인 연결선 74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꺾인 연결선 75"/>
              <p:cNvCxnSpPr>
                <a:stCxn id="72" idx="2"/>
                <a:endCxn id="74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457" y="823691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673" y="266876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67"/>
            <p:cNvCxnSpPr>
              <a:stCxn id="56" idx="3"/>
              <a:endCxn id="64" idx="1"/>
            </p:cNvCxnSpPr>
            <p:nvPr/>
          </p:nvCxnSpPr>
          <p:spPr>
            <a:xfrm flipV="1">
              <a:off x="9733180" y="1135965"/>
              <a:ext cx="967277" cy="89027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56" idx="3"/>
              <a:endCxn id="66" idx="1"/>
            </p:cNvCxnSpPr>
            <p:nvPr/>
          </p:nvCxnSpPr>
          <p:spPr>
            <a:xfrm>
              <a:off x="9733178" y="2026241"/>
              <a:ext cx="418495" cy="9548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759" y="189496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아래쪽 화살표 2"/>
          <p:cNvSpPr/>
          <p:nvPr/>
        </p:nvSpPr>
        <p:spPr>
          <a:xfrm>
            <a:off x="4442154" y="5136852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4946643" y="3463965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홈 </a:t>
            </a:r>
            <a:r>
              <a:rPr lang="ko-KR" altLang="en-US" sz="1800" b="1" dirty="0" err="1" smtClean="0"/>
              <a:t>엔티티</a:t>
            </a:r>
            <a:r>
              <a:rPr lang="ko-KR" altLang="en-US" sz="1800" b="1" dirty="0" smtClean="0"/>
              <a:t> 설계도 사용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77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통해 다른 유저의 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배치 설계도를 가져와 거기서 약간의 수정을 거쳐 자신의 집에 그대로 적용할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최소한 유저가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자신의 홈 설계도를 주면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각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홈에 배치 할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따로 상점에서 구매해야 하며 설계도는 따로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가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주면 사용이 완료되는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회성 아이템이다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6954694" y="3483911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cons.iconarchive.com/icons/custom-icon-design/pretty-office-2/128/ma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35" y="3494432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0" y="3494432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icons.iconarchive.com/icons/iconleak/or/48/archiv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20" y="5481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icons.iconarchive.com/icons/icons8/ios7/96/Household-Armchai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78" y="5980227"/>
            <a:ext cx="516155" cy="5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icons.iconarchive.com/icons/hopstarter/sleek-xp-basic/96/Hom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6" y="526503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4343" y="392861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/>
              <a:t>A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717147" y="388154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171290" y="3974777"/>
            <a:ext cx="11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346916" y="3595013"/>
            <a:ext cx="1454364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32" y="3387338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78989" y="3974777"/>
            <a:ext cx="1128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수정하여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헬퍼에서</a:t>
            </a:r>
            <a:r>
              <a:rPr lang="ko-KR" altLang="en-US" sz="1000" dirty="0" smtClean="0"/>
              <a:t> 전달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918308" y="3615183"/>
            <a:ext cx="1683412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33" y="33883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69927" y="39217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헬퍼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662720" y="617943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</a:t>
            </a:r>
            <a:endParaRPr lang="ko-KR" altLang="en-US" sz="1000"/>
          </a:p>
        </p:txBody>
      </p:sp>
      <p:sp>
        <p:nvSpPr>
          <p:cNvPr id="22" name="오른쪽 화살표 21"/>
          <p:cNvSpPr/>
          <p:nvPr/>
        </p:nvSpPr>
        <p:spPr>
          <a:xfrm rot="7200000">
            <a:off x="6119581" y="4620484"/>
            <a:ext cx="1000805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8" y="460593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가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준 설계도 대로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홈에 엔티티 배치</a:t>
            </a:r>
            <a:endParaRPr lang="ko-KR" altLang="en-US" sz="1000" dirty="0"/>
          </a:p>
        </p:txBody>
      </p:sp>
      <p:sp>
        <p:nvSpPr>
          <p:cNvPr id="7" name="왼쪽 화살표 6"/>
          <p:cNvSpPr/>
          <p:nvPr/>
        </p:nvSpPr>
        <p:spPr>
          <a:xfrm rot="19526252">
            <a:off x="6189615" y="5668927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1800000">
            <a:off x="6191519" y="6094311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188" y="5193871"/>
            <a:ext cx="2247838" cy="14491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82" name="Picture 14" descr="http://icons.iconarchive.com/icons/paomedia/small-n-flat/96/shop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8" y="15256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5400000">
            <a:off x="4509568" y="2818134"/>
            <a:ext cx="932880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4" y="2501031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86592" y="257711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상점에서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설계도 구매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64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284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헬퍼 추가 기능 제안서</vt:lpstr>
      <vt:lpstr>요정 관리 능력 – 요정 동시 사용 &amp; 지정 작물 버프 생성</vt:lpstr>
      <vt:lpstr>요정 관리 능력 – 요정 동시 사용 &amp; 지정 작물 버프 생성</vt:lpstr>
      <vt:lpstr>홈 엔티티 설계도 사용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451</cp:revision>
  <dcterms:created xsi:type="dcterms:W3CDTF">2016-12-16T01:29:19Z</dcterms:created>
  <dcterms:modified xsi:type="dcterms:W3CDTF">2017-12-28T10:34:30Z</dcterms:modified>
</cp:coreProperties>
</file>