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6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0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8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1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9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6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2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1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B0AC-85E1-43C4-B1C5-3761E4E593CB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6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7175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/>
              <a:t>12</a:t>
            </a:r>
            <a:r>
              <a:rPr lang="ko-KR" altLang="en-US" sz="5400" smtClean="0"/>
              <a:t>월 추가 홈가든 도우미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104073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12</a:t>
            </a:r>
            <a:r>
              <a:rPr lang="ko-KR" altLang="en-US" sz="1800" b="1" smtClean="0"/>
              <a:t>월에 들어가는 헬퍼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68570"/>
            <a:ext cx="8908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기능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유저가 작물에서 일반적으로 받는 수확 보상 바구니 외 또 다른 수확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보상 바구니를 같이 받을 수 있게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유저가 자신의 작물에 </a:t>
            </a:r>
            <a:r>
              <a:rPr lang="ko-KR" altLang="en-US" sz="1000" dirty="0" err="1" smtClean="0"/>
              <a:t>알바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판매 금지 설정을 걸어 두어 자신이 원할 때 원하는 사람만 자신의 작물에 알바를 걸거나 작물을 판매할 수 있게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1573204"/>
            <a:ext cx="622798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컨셉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기존 </a:t>
            </a: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고양이였기에 그 연장선상에서 새로 들어가는 </a:t>
            </a:r>
            <a:r>
              <a:rPr lang="ko-KR" altLang="en-US" sz="1000" dirty="0" err="1" smtClean="0"/>
              <a:t>헬퍼도</a:t>
            </a:r>
            <a:r>
              <a:rPr lang="ko-KR" altLang="en-US" sz="1000" dirty="0" smtClean="0"/>
              <a:t> 고양이 </a:t>
            </a:r>
            <a:r>
              <a:rPr lang="ko-KR" altLang="en-US" sz="1000" dirty="0" err="1" smtClean="0"/>
              <a:t>컨셉으로</a:t>
            </a:r>
            <a:r>
              <a:rPr lang="ko-KR" altLang="en-US" sz="1000" dirty="0" smtClean="0"/>
              <a:t> 하기로 결정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유저의 작물과 관련한 기능을 가진 </a:t>
            </a:r>
            <a:r>
              <a:rPr lang="ko-KR" altLang="en-US" sz="1000" dirty="0" err="1"/>
              <a:t>헬퍼</a:t>
            </a:r>
            <a:r>
              <a:rPr lang="ko-KR" altLang="en-US" sz="1000" dirty="0"/>
              <a:t> 이기에 </a:t>
            </a:r>
            <a:r>
              <a:rPr lang="ko-KR" altLang="en-US" sz="1000" dirty="0" smtClean="0"/>
              <a:t>고양이 농부 </a:t>
            </a:r>
            <a:r>
              <a:rPr lang="ko-KR" altLang="en-US" sz="1000" dirty="0" err="1"/>
              <a:t>컨셉으로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헬퍼를</a:t>
            </a:r>
            <a:r>
              <a:rPr lang="ko-KR" altLang="en-US" sz="1000" dirty="0"/>
              <a:t> 꾸미기로 결정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청 멜빵바지를 입고 있는 뚱뚱한 고양이 </a:t>
            </a:r>
            <a:r>
              <a:rPr lang="ko-KR" altLang="en-US" sz="1000" dirty="0" err="1" smtClean="0"/>
              <a:t>컨셉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한 손에는 건초 갈퀴를 들고 있고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다른 한 손에는 과일 바구니를 들고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머리에는 밀집모자를 쓰고 목에는 빨간 수건을 묶었으며 밀집 모자를 뚫고 고양이 귀가 튀어 나와있다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9" name="Picture 2" descr="https://s-media-cache-ak0.pinimg.com/564x/48/73/8d/48738d401a4b4827223510828f6892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977" y="2973732"/>
            <a:ext cx="2587666" cy="310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3601167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크기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높이는 기존 </a:t>
            </a:r>
            <a:r>
              <a:rPr lang="ko-KR" altLang="en-US" sz="1000" dirty="0" err="1" smtClean="0"/>
              <a:t>헬퍼와</a:t>
            </a:r>
            <a:r>
              <a:rPr lang="ko-KR" altLang="en-US" sz="1000" dirty="0" smtClean="0"/>
              <a:t> 동일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오른쪽 예시와 같이 날씬했던 기존 </a:t>
            </a:r>
            <a:r>
              <a:rPr lang="ko-KR" altLang="en-US" sz="1000" dirty="0" err="1" smtClean="0"/>
              <a:t>헬퍼와</a:t>
            </a:r>
            <a:r>
              <a:rPr lang="ko-KR" altLang="en-US" sz="1000" dirty="0" smtClean="0"/>
              <a:t> 달리 뚱뚱하기에 신규 </a:t>
            </a:r>
            <a:r>
              <a:rPr lang="ko-KR" altLang="en-US" sz="1000" dirty="0" err="1" smtClean="0"/>
              <a:t>헬퍼는</a:t>
            </a:r>
            <a:r>
              <a:rPr lang="ko-KR" altLang="en-US" sz="1000" dirty="0" smtClean="0"/>
              <a:t> 앞뒤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좌우로 더 넓은 </a:t>
            </a:r>
            <a:r>
              <a:rPr lang="ko-KR" altLang="en-US" sz="1000" dirty="0" smtClean="0"/>
              <a:t>면적을 차지한다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979" y="2973732"/>
            <a:ext cx="1558636" cy="310152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921062" y="3066393"/>
            <a:ext cx="508437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754436" y="5946227"/>
            <a:ext cx="508437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283669" y="2624958"/>
            <a:ext cx="0" cy="394926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610600" y="2624958"/>
            <a:ext cx="0" cy="394926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77248" y="2624958"/>
            <a:ext cx="0" cy="394926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1104179" y="2624958"/>
            <a:ext cx="0" cy="394926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369972" y="2624958"/>
            <a:ext cx="0" cy="39492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398469" y="2624958"/>
            <a:ext cx="0" cy="39492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화살표 7"/>
          <p:cNvSpPr/>
          <p:nvPr/>
        </p:nvSpPr>
        <p:spPr>
          <a:xfrm>
            <a:off x="11104179" y="2346760"/>
            <a:ext cx="339904" cy="29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9437344" y="2342633"/>
            <a:ext cx="339904" cy="29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63251" y="1922024"/>
            <a:ext cx="1858201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smtClean="0"/>
              <a:t>뚱뚱해서 차지 면적이 늘어남</a:t>
            </a:r>
            <a:endParaRPr lang="en-US" altLang="ko-KR" sz="1000" dirty="0" smtClean="0"/>
          </a:p>
        </p:txBody>
      </p:sp>
      <p:cxnSp>
        <p:nvCxnSpPr>
          <p:cNvPr id="13" name="직선 화살표 연결선 12"/>
          <p:cNvCxnSpPr>
            <a:stCxn id="11" idx="2"/>
            <a:endCxn id="23" idx="2"/>
          </p:cNvCxnSpPr>
          <p:nvPr/>
        </p:nvCxnSpPr>
        <p:spPr>
          <a:xfrm flipH="1">
            <a:off x="9587116" y="2168245"/>
            <a:ext cx="805236" cy="17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1" idx="2"/>
            <a:endCxn id="8" idx="0"/>
          </p:cNvCxnSpPr>
          <p:nvPr/>
        </p:nvCxnSpPr>
        <p:spPr>
          <a:xfrm>
            <a:off x="10392352" y="2168245"/>
            <a:ext cx="901959" cy="17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9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-media-cache-ak0.pinimg.com/564x/48/73/8d/48738d401a4b4827223510828f68928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86" y="1481505"/>
            <a:ext cx="1846316" cy="221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8337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/>
              <a:t>신규 </a:t>
            </a:r>
            <a:r>
              <a:rPr lang="ko-KR" altLang="en-US" sz="1000" b="1" dirty="0" err="1" smtClean="0"/>
              <a:t>헬퍼</a:t>
            </a:r>
            <a:r>
              <a:rPr lang="ko-KR" altLang="en-US" sz="1000" b="1" dirty="0" smtClean="0"/>
              <a:t> 외형 예시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시골의 농사꾼 고양이라는 </a:t>
            </a:r>
            <a:r>
              <a:rPr lang="ko-KR" altLang="en-US" sz="1000" dirty="0" err="1" smtClean="0"/>
              <a:t>컨셉에</a:t>
            </a:r>
            <a:r>
              <a:rPr lang="ko-KR" altLang="en-US" sz="1000" dirty="0" smtClean="0"/>
              <a:t> 맞게 시골 길 어디서나 쉽게 볼 수 있는 갈색 줄무늬 고양이 형태로 제작한다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농사꾼 </a:t>
            </a:r>
            <a:r>
              <a:rPr lang="ko-KR" altLang="en-US" sz="1000" dirty="0" err="1" smtClean="0"/>
              <a:t>컨셉에</a:t>
            </a:r>
            <a:r>
              <a:rPr lang="ko-KR" altLang="en-US" sz="1000" dirty="0" smtClean="0"/>
              <a:t> 맞게 각 손에 건초 갈퀴와 과일 바구니를 들고 있고 머리에 밀집 모자를 쓰고 있다</a:t>
            </a:r>
            <a:r>
              <a:rPr lang="en-US" altLang="ko-KR" sz="1000" dirty="0" smtClean="0"/>
              <a:t>. (</a:t>
            </a:r>
            <a:r>
              <a:rPr lang="ko-KR" altLang="en-US" sz="1000" smtClean="0"/>
              <a:t>고양이 귀가 밀집 모자를 뜷고 나와 있다</a:t>
            </a:r>
            <a:r>
              <a:rPr lang="en-US" altLang="ko-KR" sz="1000" dirty="0" smtClean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캐주얼 느낌으로 목에는 빨간 스카프를 두르고 있고 청색 멜빵 작업 바지를 입고 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81505"/>
            <a:ext cx="3326229" cy="22129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228" y="1477122"/>
            <a:ext cx="2956458" cy="22173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011" y="3908430"/>
            <a:ext cx="2461961" cy="27544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03041"/>
            <a:ext cx="3171825" cy="2819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1826" y="3898158"/>
            <a:ext cx="2754062" cy="28272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5887" y="3908430"/>
            <a:ext cx="2506124" cy="2750515"/>
          </a:xfrm>
          <a:prstGeom prst="rect">
            <a:avLst/>
          </a:prstGeom>
        </p:spPr>
      </p:pic>
      <p:pic>
        <p:nvPicPr>
          <p:cNvPr id="12" name="Picture 12" descr="http://i.ebayimg.com/images/g/TzEAAOSwMmBVj6oH/s-l640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5" r="59442"/>
          <a:stretch/>
        </p:blipFill>
        <p:spPr bwMode="auto">
          <a:xfrm>
            <a:off x="8129002" y="1477121"/>
            <a:ext cx="1801542" cy="221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ttps://4.bp.blogspot.com/-91W8t44M7fc/V2F3qtwHK9I/AAAAAAAACEQ/k7Atc5_fzM01e_ME7pbOGzFFQMNBTOVSwCLcB/s1600/Front%2B243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824" y="1477121"/>
            <a:ext cx="2266175" cy="169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11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079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/>
              <a:t>신규 </a:t>
            </a:r>
            <a:r>
              <a:rPr lang="ko-KR" altLang="en-US" sz="1000" b="1" dirty="0" err="1" smtClean="0"/>
              <a:t>헬퍼</a:t>
            </a:r>
            <a:r>
              <a:rPr lang="ko-KR" altLang="en-US" sz="1000" b="1" dirty="0" smtClean="0"/>
              <a:t> 외형 특징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다리 짧은 뚱뚱한 고양이가 아래처럼 바닥에 털썩 주저앉아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아래와 같이 눈이 </a:t>
            </a:r>
            <a:r>
              <a:rPr lang="ko-KR" altLang="en-US" sz="1000" dirty="0" err="1" smtClean="0"/>
              <a:t>볼살에</a:t>
            </a:r>
            <a:r>
              <a:rPr lang="ko-KR" altLang="en-US" sz="1000" dirty="0" smtClean="0"/>
              <a:t> 얼굴이 눌려서 실눈을 하고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외형 실루엣만 보면 보면 목 짧은 </a:t>
            </a:r>
            <a:r>
              <a:rPr lang="ko-KR" altLang="en-US" sz="1000" dirty="0" err="1" smtClean="0"/>
              <a:t>볼링핀처럼</a:t>
            </a:r>
            <a:r>
              <a:rPr lang="ko-KR" altLang="en-US" sz="1000" dirty="0" smtClean="0"/>
              <a:t> 생겼다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4" name="Picture 2" descr="https://s-media-cache-ak0.pinimg.com/564x/48/73/8d/48738d401a4b4827223510828f6892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963" y="1744021"/>
            <a:ext cx="3572795" cy="428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pbs.twimg.com/media/CoVqb2TVMAAMsy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31" t="9818" r="31740" b="23684"/>
          <a:stretch/>
        </p:blipFill>
        <p:spPr bwMode="auto">
          <a:xfrm>
            <a:off x="1445244" y="1744021"/>
            <a:ext cx="1250659" cy="16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stCxn id="16" idx="3"/>
            <a:endCxn id="19" idx="1"/>
          </p:cNvCxnSpPr>
          <p:nvPr/>
        </p:nvCxnSpPr>
        <p:spPr>
          <a:xfrm>
            <a:off x="2577661" y="2353003"/>
            <a:ext cx="2832538" cy="1681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813034" y="2207172"/>
            <a:ext cx="764627" cy="29166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410199" y="2375337"/>
            <a:ext cx="764627" cy="29166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14" descr="https://4.bp.blogspot.com/-91W8t44M7fc/V2F3qtwHK9I/AAAAAAAACEQ/k7Atc5_fzM01e_ME7pbOGzFFQMNBTOVSwCLcB/s1600/Front%2B243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6" r="28884" b="47728"/>
          <a:stretch/>
        </p:blipFill>
        <p:spPr bwMode="auto">
          <a:xfrm>
            <a:off x="8284014" y="1499246"/>
            <a:ext cx="1505607" cy="14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/>
          <p:cNvCxnSpPr>
            <a:stCxn id="24" idx="1"/>
            <a:endCxn id="25" idx="3"/>
          </p:cNvCxnSpPr>
          <p:nvPr/>
        </p:nvCxnSpPr>
        <p:spPr>
          <a:xfrm flipH="1">
            <a:off x="6174825" y="1890015"/>
            <a:ext cx="2097365" cy="1458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8272190" y="1598353"/>
            <a:ext cx="1517431" cy="583324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10198" y="1890015"/>
            <a:ext cx="764627" cy="29166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379" y="3366751"/>
            <a:ext cx="3171825" cy="2819400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8581861" y="3394339"/>
            <a:ext cx="1003574" cy="27918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160000" y="4825999"/>
            <a:ext cx="1422400" cy="124460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267198" y="3566846"/>
            <a:ext cx="764627" cy="14814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607470" y="3566846"/>
            <a:ext cx="764627" cy="14814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4" idx="1"/>
            <a:endCxn id="36" idx="3"/>
          </p:cNvCxnSpPr>
          <p:nvPr/>
        </p:nvCxnSpPr>
        <p:spPr>
          <a:xfrm flipH="1" flipV="1">
            <a:off x="5031825" y="4307548"/>
            <a:ext cx="3550036" cy="482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5" idx="0"/>
            <a:endCxn id="37" idx="3"/>
          </p:cNvCxnSpPr>
          <p:nvPr/>
        </p:nvCxnSpPr>
        <p:spPr>
          <a:xfrm flipH="1" flipV="1">
            <a:off x="7372097" y="4307548"/>
            <a:ext cx="3499103" cy="518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2118" y="2511045"/>
            <a:ext cx="1976823" cy="24622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볼 살에 눌린 실눈을 하고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6001371" y="1570797"/>
            <a:ext cx="2105063" cy="24622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밀집 모자에 귀가 튀어 나와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6576053" y="5217216"/>
            <a:ext cx="1903085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양 손에 갈퀴와 작물 바구니가</a:t>
            </a:r>
            <a:endParaRPr lang="en-US" altLang="ko-KR" sz="1000" dirty="0" smtClean="0"/>
          </a:p>
          <a:p>
            <a:r>
              <a:rPr lang="ko-KR" altLang="en-US" sz="1000" dirty="0" smtClean="0"/>
              <a:t>들려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74199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88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/>
              <a:t>신규 </a:t>
            </a:r>
            <a:r>
              <a:rPr lang="ko-KR" altLang="en-US" sz="1000" b="1" dirty="0" err="1" smtClean="0"/>
              <a:t>헬퍼</a:t>
            </a:r>
            <a:r>
              <a:rPr lang="ko-KR" altLang="en-US" sz="1000" b="1" dirty="0" smtClean="0"/>
              <a:t> </a:t>
            </a:r>
            <a:r>
              <a:rPr lang="ko-KR" altLang="en-US" sz="1000" b="1" dirty="0" smtClean="0"/>
              <a:t>애니메이션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신규 </a:t>
            </a:r>
            <a:r>
              <a:rPr lang="ko-KR" altLang="en-US" sz="1000" dirty="0" err="1" smtClean="0"/>
              <a:t>헬퍼는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평상시 서 있을 때</a:t>
            </a:r>
            <a:r>
              <a:rPr lang="en-US" altLang="ko-KR" sz="1000" dirty="0" smtClean="0"/>
              <a:t>’, ‘</a:t>
            </a:r>
            <a:r>
              <a:rPr lang="ko-KR" altLang="en-US" sz="1000" dirty="0" smtClean="0"/>
              <a:t>랜덤으로 움직임을 보일 때</a:t>
            </a:r>
            <a:r>
              <a:rPr lang="en-US" altLang="ko-KR" sz="1000" dirty="0" smtClean="0"/>
              <a:t>’, ‘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이렇게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가지 형태의 애니메이션을 가지고 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5" name="Picture 2" descr="https://s-media-cache-ak0.pinimg.com/564x/48/73/8d/48738d401a4b4827223510828f68928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863" y="1202469"/>
            <a:ext cx="1545576" cy="18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놀라는 고양이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882" y="3704129"/>
            <a:ext cx="1768905" cy="123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잠든 고양이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17964" r="59509" b="33110"/>
          <a:stretch/>
        </p:blipFill>
        <p:spPr bwMode="auto">
          <a:xfrm>
            <a:off x="1381689" y="3706974"/>
            <a:ext cx="1317085" cy="123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뚱보 고양이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57" y="1202469"/>
            <a:ext cx="1290386" cy="12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78178"/>
            <a:ext cx="4464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평상 시 서 있을 때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ko-KR" altLang="en-US" sz="1000" dirty="0" smtClean="0"/>
              <a:t>아래와 같이 멍청한 눈으로 세상을 바라보면서 퉁퉁한 배를 쓰다듬고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303329"/>
            <a:ext cx="422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랜덤으로 움직임을 보일 때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ko-KR" altLang="en-US" sz="1000" dirty="0" smtClean="0"/>
              <a:t>아래와 같이 졸고 있다가 퍼뜩 놀라서 잠이 깨고 주위를 </a:t>
            </a:r>
            <a:r>
              <a:rPr lang="ko-KR" altLang="en-US" sz="1000" dirty="0" err="1" smtClean="0"/>
              <a:t>두리번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거린다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" name="오른쪽 화살표 6"/>
          <p:cNvSpPr/>
          <p:nvPr/>
        </p:nvSpPr>
        <p:spPr>
          <a:xfrm>
            <a:off x="2783305" y="4080124"/>
            <a:ext cx="49730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67289" y="3709792"/>
            <a:ext cx="914400" cy="612648"/>
          </a:xfrm>
          <a:prstGeom prst="wedgeRoundRectCallout">
            <a:avLst>
              <a:gd name="adj1" fmla="val 66886"/>
              <a:gd name="adj2" fmla="val 29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ZZZ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19537" y="678178"/>
            <a:ext cx="5888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 :</a:t>
            </a:r>
            <a:br>
              <a:rPr lang="en-US" altLang="ko-KR" sz="1000" dirty="0" smtClean="0"/>
            </a:br>
            <a:r>
              <a:rPr lang="ko-KR" altLang="en-US" sz="1000" dirty="0" smtClean="0"/>
              <a:t>기존 고양이 집사와 같이 인사를 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그러나 살이 쪄서 허리가 잘 굽어지지 않아 반만 인사를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326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271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12월에 들어가는 헬퍼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23</cp:revision>
  <dcterms:created xsi:type="dcterms:W3CDTF">2017-08-04T02:56:28Z</dcterms:created>
  <dcterms:modified xsi:type="dcterms:W3CDTF">2017-11-27T01:40:24Z</dcterms:modified>
</cp:coreProperties>
</file>