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4" r:id="rId4"/>
    <p:sldId id="272" r:id="rId5"/>
    <p:sldId id="276" r:id="rId6"/>
    <p:sldId id="27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B151-4CA8-47F0-9CB6-ED226E4B86D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1D46-DA4E-423B-A5BB-15646349A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1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B151-4CA8-47F0-9CB6-ED226E4B86D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1D46-DA4E-423B-A5BB-15646349A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56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B151-4CA8-47F0-9CB6-ED226E4B86D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1D46-DA4E-423B-A5BB-15646349A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3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B151-4CA8-47F0-9CB6-ED226E4B86D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1D46-DA4E-423B-A5BB-15646349A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08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B151-4CA8-47F0-9CB6-ED226E4B86D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1D46-DA4E-423B-A5BB-15646349A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99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B151-4CA8-47F0-9CB6-ED226E4B86D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1D46-DA4E-423B-A5BB-15646349A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5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B151-4CA8-47F0-9CB6-ED226E4B86D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1D46-DA4E-423B-A5BB-15646349A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4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B151-4CA8-47F0-9CB6-ED226E4B86D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1D46-DA4E-423B-A5BB-15646349A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66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B151-4CA8-47F0-9CB6-ED226E4B86D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1D46-DA4E-423B-A5BB-15646349A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65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B151-4CA8-47F0-9CB6-ED226E4B86D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1D46-DA4E-423B-A5BB-15646349A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47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FB151-4CA8-47F0-9CB6-ED226E4B86D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C1D46-DA4E-423B-A5BB-15646349A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77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FB151-4CA8-47F0-9CB6-ED226E4B86D2}" type="datetimeFigureOut">
              <a:rPr lang="ko-KR" altLang="en-US" smtClean="0"/>
              <a:t>2017-10-24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1D46-DA4E-423B-A5BB-15646349A8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80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9.jpeg"/><Relationship Id="rId7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8.jpeg"/><Relationship Id="rId5" Type="http://schemas.openxmlformats.org/officeDocument/2006/relationships/image" Target="../media/image12.jpe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gif"/><Relationship Id="rId3" Type="http://schemas.openxmlformats.org/officeDocument/2006/relationships/image" Target="../media/image2.png"/><Relationship Id="rId7" Type="http://schemas.openxmlformats.org/officeDocument/2006/relationships/image" Target="../media/image30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홈가든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mtClean="0"/>
              <a:t>프로필 </a:t>
            </a:r>
            <a:r>
              <a:rPr lang="ko-KR" altLang="en-US" dirty="0" smtClean="0"/>
              <a:t>테두리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98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05325"/>
          </a:xfrm>
        </p:spPr>
        <p:txBody>
          <a:bodyPr anchor="ctr">
            <a:normAutofit/>
          </a:bodyPr>
          <a:lstStyle/>
          <a:p>
            <a:r>
              <a:rPr lang="ko-KR" altLang="en-US" sz="2400" dirty="0" smtClean="0"/>
              <a:t>설명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505327"/>
            <a:ext cx="12192000" cy="1050758"/>
          </a:xfrm>
        </p:spPr>
        <p:txBody>
          <a:bodyPr>
            <a:normAutofit/>
          </a:bodyPr>
          <a:lstStyle/>
          <a:p>
            <a:r>
              <a:rPr lang="ko-KR" altLang="en-US" sz="1200" dirty="0" smtClean="0"/>
              <a:t>유저가 다른 유저에게 </a:t>
            </a:r>
            <a:r>
              <a:rPr lang="ko-KR" altLang="en-US" sz="1200" dirty="0" err="1" smtClean="0"/>
              <a:t>알바를</a:t>
            </a:r>
            <a:r>
              <a:rPr lang="ko-KR" altLang="en-US" sz="1200" dirty="0" smtClean="0"/>
              <a:t> 신청할 때 나오는 프로필 사진의 테두리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를 기존의 평범한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와 다른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로 변경한다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아래와 같이 기존 프로필 사진은 그대로 노출이 되지만 프로필 테두리의</a:t>
            </a:r>
            <a:r>
              <a:rPr lang="en-US" altLang="ko-KR" sz="1200" dirty="0" smtClean="0"/>
              <a:t> </a:t>
            </a:r>
            <a:r>
              <a:rPr lang="ko-KR" altLang="en-US" sz="1200" smtClean="0"/>
              <a:t>형태에 따라 약간 프로필 사진 중 일부가 가려질 수 있다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기본 </a:t>
            </a:r>
            <a:r>
              <a:rPr lang="ko-KR" altLang="en-US" sz="1200" dirty="0" err="1" smtClean="0"/>
              <a:t>컨셉은</a:t>
            </a:r>
            <a:r>
              <a:rPr lang="ko-KR" altLang="en-US" sz="1200" dirty="0" smtClean="0"/>
              <a:t> 프로필 사진이 동물 탈을 쓰고 있는 형태이다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526" y="1556085"/>
            <a:ext cx="3469105" cy="2680169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0" y="4491790"/>
            <a:ext cx="12192000" cy="105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smtClean="0"/>
              <a:t>프로필 사진은 앞면만 보이며 뒷면은 따로 없다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smtClean="0"/>
              <a:t>작물 위 프로필 </a:t>
            </a:r>
            <a:r>
              <a:rPr lang="en-US" altLang="ko-KR" sz="1200" dirty="0" err="1" smtClean="0"/>
              <a:t>Ui</a:t>
            </a:r>
            <a:r>
              <a:rPr lang="ko-KR" altLang="en-US" sz="1200" smtClean="0"/>
              <a:t>만 변경되고 그외 다른 곳 </a:t>
            </a:r>
            <a:r>
              <a:rPr lang="en-US" altLang="ko-KR" sz="1200" dirty="0" smtClean="0"/>
              <a:t>UI</a:t>
            </a:r>
            <a:r>
              <a:rPr lang="ko-KR" altLang="en-US" sz="1200" smtClean="0"/>
              <a:t>는 변경되지 않는다</a:t>
            </a:r>
            <a:r>
              <a:rPr lang="en-US" altLang="ko-KR" sz="1200" dirty="0" smtClean="0"/>
              <a:t>.</a:t>
            </a:r>
          </a:p>
          <a:p>
            <a:r>
              <a:rPr lang="ko-KR" altLang="en-US" sz="1200" dirty="0" err="1" smtClean="0"/>
              <a:t>알바</a:t>
            </a:r>
            <a:r>
              <a:rPr lang="ko-KR" altLang="en-US" sz="1200" dirty="0" smtClean="0"/>
              <a:t> 수락 대기 중과 </a:t>
            </a:r>
            <a:r>
              <a:rPr lang="ko-KR" altLang="en-US" sz="1200" dirty="0" err="1" smtClean="0"/>
              <a:t>알바</a:t>
            </a:r>
            <a:r>
              <a:rPr lang="ko-KR" altLang="en-US" sz="1200" dirty="0" smtClean="0"/>
              <a:t> 진행 중 표시는 아래와 같이 기존 아이콘을 그대로 사용한다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67803" b="65880"/>
          <a:stretch/>
        </p:blipFill>
        <p:spPr>
          <a:xfrm>
            <a:off x="685800" y="5340850"/>
            <a:ext cx="1116931" cy="9144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67803" b="65880"/>
          <a:stretch/>
        </p:blipFill>
        <p:spPr>
          <a:xfrm>
            <a:off x="2705100" y="5340850"/>
            <a:ext cx="1116931" cy="9144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26249" y="5241670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 w="28575">
                  <a:solidFill>
                    <a:schemeClr val="bg1"/>
                  </a:solidFill>
                </a:ln>
                <a:solidFill>
                  <a:srgbClr val="00B0F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2400" b="1">
              <a:ln w="28575">
                <a:solidFill>
                  <a:schemeClr val="bg1"/>
                </a:solidFill>
              </a:ln>
              <a:solidFill>
                <a:srgbClr val="00B0F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1" t="1685" r="26505" b="90636"/>
          <a:stretch/>
        </p:blipFill>
        <p:spPr>
          <a:xfrm>
            <a:off x="1425703" y="5365651"/>
            <a:ext cx="239949" cy="2259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6447" y="6255317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err="1" smtClean="0"/>
              <a:t>알바</a:t>
            </a:r>
            <a:r>
              <a:rPr lang="ko-KR" altLang="en-US" sz="1000" dirty="0" smtClean="0"/>
              <a:t> 진행 중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655065" y="6255316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수락 대기 중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7822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05325"/>
          </a:xfrm>
        </p:spPr>
        <p:txBody>
          <a:bodyPr anchor="ctr">
            <a:normAutofit/>
          </a:bodyPr>
          <a:lstStyle/>
          <a:p>
            <a:r>
              <a:rPr lang="ko-KR" altLang="en-US" sz="2400" dirty="0" smtClean="0"/>
              <a:t>강아지 탈 형태 프로필 </a:t>
            </a:r>
            <a:r>
              <a:rPr lang="ko-KR" altLang="en-US" sz="2400" smtClean="0"/>
              <a:t>사진 테두리 </a:t>
            </a:r>
            <a:r>
              <a:rPr lang="en-US" altLang="ko-KR" sz="2400" dirty="0" smtClean="0"/>
              <a:t>- </a:t>
            </a:r>
            <a:r>
              <a:rPr lang="ko-KR" altLang="en-US" sz="2400" smtClean="0"/>
              <a:t>예시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505327"/>
            <a:ext cx="12192000" cy="1050758"/>
          </a:xfrm>
        </p:spPr>
        <p:txBody>
          <a:bodyPr>
            <a:normAutofit/>
          </a:bodyPr>
          <a:lstStyle/>
          <a:p>
            <a:r>
              <a:rPr lang="en-US" altLang="ko-KR" sz="1600" dirty="0" smtClean="0"/>
              <a:t>2018</a:t>
            </a:r>
            <a:r>
              <a:rPr lang="ko-KR" altLang="en-US" sz="1600" smtClean="0"/>
              <a:t>년이 개의 해 이므로 이에 맞춰 개 관련 테두리 </a:t>
            </a:r>
            <a:r>
              <a:rPr lang="en-US" altLang="ko-KR" sz="1600" dirty="0" smtClean="0"/>
              <a:t>UI</a:t>
            </a:r>
            <a:r>
              <a:rPr lang="ko-KR" altLang="en-US" sz="1600" smtClean="0"/>
              <a:t>를 넣는다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err="1" smtClean="0"/>
              <a:t>실섭</a:t>
            </a:r>
            <a:r>
              <a:rPr lang="ko-KR" altLang="en-US" sz="1600" dirty="0" smtClean="0"/>
              <a:t> 적용 일이 </a:t>
            </a:r>
            <a:r>
              <a:rPr lang="en-US" altLang="ko-KR" sz="1600" dirty="0" smtClean="0"/>
              <a:t>12</a:t>
            </a:r>
            <a:r>
              <a:rPr lang="ko-KR" altLang="en-US" sz="1600" smtClean="0"/>
              <a:t>월 이므로 겨울 이미지에 맞게 시베리안 허스키 형태로 들어간다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12" name="Picture 2" descr="허스키 모자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51" y="1336776"/>
            <a:ext cx="2762199" cy="279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pbs.twimg.com/media/CiEgQjAVIAAU09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72" t="71779" r="5627" b="2325"/>
          <a:stretch/>
        </p:blipFill>
        <p:spPr bwMode="auto">
          <a:xfrm>
            <a:off x="9003268" y="3640745"/>
            <a:ext cx="1066801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l="49207" r="18857"/>
          <a:stretch/>
        </p:blipFill>
        <p:spPr>
          <a:xfrm>
            <a:off x="4929670" y="3511818"/>
            <a:ext cx="1236915" cy="2036535"/>
          </a:xfrm>
          <a:prstGeom prst="rect">
            <a:avLst/>
          </a:prstGeom>
        </p:spPr>
      </p:pic>
      <p:pic>
        <p:nvPicPr>
          <p:cNvPr id="15" name="Picture 2" descr="https://pbs.twimg.com/media/CiEgQjAVIAAU09o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8" t="12744" r="52800" b="51201"/>
          <a:stretch/>
        </p:blipFill>
        <p:spPr bwMode="auto">
          <a:xfrm>
            <a:off x="6994085" y="1336774"/>
            <a:ext cx="1784386" cy="216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허스키 일러스트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52" b="21714"/>
          <a:stretch/>
        </p:blipFill>
        <p:spPr bwMode="auto">
          <a:xfrm>
            <a:off x="6166586" y="3502891"/>
            <a:ext cx="2915468" cy="144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허스키 일러스트에 대한 이미지 검색결과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9" t="8110" r="11117" b="11087"/>
          <a:stretch/>
        </p:blipFill>
        <p:spPr bwMode="auto">
          <a:xfrm>
            <a:off x="3139922" y="4259870"/>
            <a:ext cx="1590676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허스키 일러스트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671" y="1336775"/>
            <a:ext cx="2060503" cy="216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허스키 일러스트에 대한 이미지 검색결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30709"/>
          <a:stretch/>
        </p:blipFill>
        <p:spPr bwMode="auto">
          <a:xfrm>
            <a:off x="8852636" y="1336774"/>
            <a:ext cx="2827919" cy="216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허스키 일러스트에 대한 이미지 검색결과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6" t="4219" r="14605" b="4219"/>
          <a:stretch/>
        </p:blipFill>
        <p:spPr bwMode="auto">
          <a:xfrm>
            <a:off x="2940850" y="1344210"/>
            <a:ext cx="1988821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허스키 일러스트에 대한 이미지 검색결과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r="21041" b="59250"/>
          <a:stretch/>
        </p:blipFill>
        <p:spPr bwMode="auto">
          <a:xfrm>
            <a:off x="6258416" y="5024191"/>
            <a:ext cx="17716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허스키 일러스트에 대한 이미지 검색결과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4" t="37286" r="30066" b="30999"/>
          <a:stretch/>
        </p:blipFill>
        <p:spPr bwMode="auto">
          <a:xfrm>
            <a:off x="8315864" y="5024191"/>
            <a:ext cx="1532380" cy="176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허스키 일러스트에 대한 이미지 검색결과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2" y="4520943"/>
            <a:ext cx="2893971" cy="145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17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05325"/>
          </a:xfrm>
        </p:spPr>
        <p:txBody>
          <a:bodyPr anchor="ctr">
            <a:normAutofit/>
          </a:bodyPr>
          <a:lstStyle/>
          <a:p>
            <a:r>
              <a:rPr lang="ko-KR" altLang="en-US" sz="2400" dirty="0" smtClean="0"/>
              <a:t>강아지 탈 형태 프로필 </a:t>
            </a:r>
            <a:r>
              <a:rPr lang="ko-KR" altLang="en-US" sz="2400" smtClean="0"/>
              <a:t>사진 테두리 </a:t>
            </a:r>
            <a:r>
              <a:rPr lang="en-US" altLang="ko-KR" sz="2400" dirty="0" smtClean="0"/>
              <a:t>- </a:t>
            </a:r>
            <a:r>
              <a:rPr lang="ko-KR" altLang="en-US" sz="2400" smtClean="0"/>
              <a:t>형태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505327"/>
            <a:ext cx="12192000" cy="1050758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허스키 모양 테두리에 개 발자국이 붙어 있는 형태</a:t>
            </a:r>
            <a:endParaRPr lang="ko-KR" altLang="en-US" sz="1600" dirty="0"/>
          </a:p>
        </p:txBody>
      </p:sp>
      <p:pic>
        <p:nvPicPr>
          <p:cNvPr id="2052" name="Picture 4" descr="허스키 일러스트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1" t="8111" r="30423" b="44511"/>
          <a:stretch/>
        </p:blipFill>
        <p:spPr bwMode="auto">
          <a:xfrm>
            <a:off x="2732405" y="1345364"/>
            <a:ext cx="1133476" cy="101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허스키 일러스트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30709"/>
          <a:stretch/>
        </p:blipFill>
        <p:spPr bwMode="auto">
          <a:xfrm>
            <a:off x="727026" y="5067971"/>
            <a:ext cx="2249208" cy="172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허스키 일러스트에 대한 이미지 검색결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3" r="21041" b="59250"/>
          <a:stretch/>
        </p:blipFill>
        <p:spPr bwMode="auto">
          <a:xfrm>
            <a:off x="8838792" y="968707"/>
            <a:ext cx="17716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허스키 일러스트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4" t="37286" r="30066" b="30999"/>
          <a:stretch/>
        </p:blipFill>
        <p:spPr bwMode="auto">
          <a:xfrm>
            <a:off x="10028482" y="2632387"/>
            <a:ext cx="1532380" cy="176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허스키 일러스트에 대한 이미지 검색결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8" t="15030" r="34003" b="40505"/>
          <a:stretch/>
        </p:blipFill>
        <p:spPr bwMode="auto">
          <a:xfrm>
            <a:off x="2965840" y="5056925"/>
            <a:ext cx="1800083" cy="172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2" t="1685" r="23620" b="74736"/>
          <a:stretch/>
        </p:blipFill>
        <p:spPr>
          <a:xfrm>
            <a:off x="1851630" y="3206300"/>
            <a:ext cx="1433792" cy="1486895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3473334" y="3565578"/>
            <a:ext cx="655890" cy="8021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/>
          <p:cNvGrpSpPr/>
          <p:nvPr/>
        </p:nvGrpSpPr>
        <p:grpSpPr>
          <a:xfrm>
            <a:off x="4351249" y="2643736"/>
            <a:ext cx="2036661" cy="2049459"/>
            <a:chOff x="4351249" y="2643736"/>
            <a:chExt cx="2036661" cy="2049459"/>
          </a:xfrm>
        </p:grpSpPr>
        <p:grpSp>
          <p:nvGrpSpPr>
            <p:cNvPr id="26" name="그룹 25"/>
            <p:cNvGrpSpPr/>
            <p:nvPr/>
          </p:nvGrpSpPr>
          <p:grpSpPr>
            <a:xfrm>
              <a:off x="4500063" y="2643736"/>
              <a:ext cx="1765690" cy="2049459"/>
              <a:chOff x="1631768" y="1685241"/>
              <a:chExt cx="1066801" cy="1238250"/>
            </a:xfrm>
          </p:grpSpPr>
          <p:pic>
            <p:nvPicPr>
              <p:cNvPr id="7" name="Picture 2" descr="https://pbs.twimg.com/media/CiEgQjAVIAAU09o.jpg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72" t="71779" r="5627" b="2325"/>
              <a:stretch/>
            </p:blipFill>
            <p:spPr bwMode="auto">
              <a:xfrm>
                <a:off x="1631768" y="1685241"/>
                <a:ext cx="1066801" cy="1238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달 7"/>
              <p:cNvSpPr/>
              <p:nvPr/>
            </p:nvSpPr>
            <p:spPr>
              <a:xfrm rot="16200000">
                <a:off x="1997496" y="2205172"/>
                <a:ext cx="301894" cy="914400"/>
              </a:xfrm>
              <a:prstGeom prst="moon">
                <a:avLst>
                  <a:gd name="adj" fmla="val 25000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1989863" y="206281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2226575" y="206043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945304" y="2072340"/>
                <a:ext cx="366271" cy="3662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92" t="5927" r="34085" b="77886"/>
              <a:stretch/>
            </p:blipFill>
            <p:spPr>
              <a:xfrm>
                <a:off x="1853471" y="2179037"/>
                <a:ext cx="604344" cy="616744"/>
              </a:xfrm>
              <a:prstGeom prst="ellipse">
                <a:avLst/>
              </a:prstGeom>
              <a:ln w="3175" cap="rnd">
                <a:solidFill>
                  <a:srgbClr val="333333"/>
                </a:solidFill>
              </a:ln>
              <a:effectLst/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03737" y="2643736"/>
                <a:ext cx="148080" cy="260903"/>
              </a:xfrm>
              <a:prstGeom prst="rect">
                <a:avLst/>
              </a:prstGeom>
            </p:spPr>
          </p:pic>
          <p:sp>
            <p:nvSpPr>
              <p:cNvPr id="17" name="이등변 삼각형 16"/>
              <p:cNvSpPr/>
              <p:nvPr/>
            </p:nvSpPr>
            <p:spPr>
              <a:xfrm rot="10800000">
                <a:off x="2109068" y="2092163"/>
                <a:ext cx="53034" cy="45719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2135982" y="2123717"/>
                <a:ext cx="0" cy="4798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9800000">
              <a:off x="4351249" y="4025960"/>
              <a:ext cx="583458" cy="586457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800000">
              <a:off x="5804452" y="3916584"/>
              <a:ext cx="583458" cy="586457"/>
            </a:xfrm>
            <a:prstGeom prst="rect">
              <a:avLst/>
            </a:prstGeom>
          </p:spPr>
        </p:pic>
      </p:grpSp>
      <p:grpSp>
        <p:nvGrpSpPr>
          <p:cNvPr id="45" name="그룹 44"/>
          <p:cNvGrpSpPr/>
          <p:nvPr/>
        </p:nvGrpSpPr>
        <p:grpSpPr>
          <a:xfrm>
            <a:off x="6534261" y="2712055"/>
            <a:ext cx="2036662" cy="2049459"/>
            <a:chOff x="7184514" y="2712055"/>
            <a:chExt cx="2036662" cy="2049459"/>
          </a:xfrm>
        </p:grpSpPr>
        <p:pic>
          <p:nvPicPr>
            <p:cNvPr id="29" name="Picture 2" descr="https://pbs.twimg.com/media/CiEgQjAVIAAU09o.jpg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972" t="71779" r="5627" b="2325"/>
            <a:stretch/>
          </p:blipFill>
          <p:spPr bwMode="auto">
            <a:xfrm>
              <a:off x="7307747" y="2712055"/>
              <a:ext cx="1765690" cy="2049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타원 30"/>
            <p:cNvSpPr/>
            <p:nvPr/>
          </p:nvSpPr>
          <p:spPr>
            <a:xfrm>
              <a:off x="7900439" y="3336989"/>
              <a:ext cx="75671" cy="756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8292227" y="3333045"/>
              <a:ext cx="75671" cy="7567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7826688" y="3352752"/>
              <a:ext cx="606225" cy="6062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이등변 삼각형 35"/>
            <p:cNvSpPr/>
            <p:nvPr/>
          </p:nvSpPr>
          <p:spPr>
            <a:xfrm rot="10800000">
              <a:off x="8097738" y="3385562"/>
              <a:ext cx="87778" cy="7567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/>
            <p:nvPr/>
          </p:nvCxnSpPr>
          <p:spPr>
            <a:xfrm>
              <a:off x="8142284" y="3426619"/>
              <a:ext cx="0" cy="905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692" t="5927" r="34085" b="77886"/>
            <a:stretch/>
          </p:blipFill>
          <p:spPr>
            <a:xfrm>
              <a:off x="7679008" y="3513705"/>
              <a:ext cx="1000265" cy="1020789"/>
            </a:xfrm>
            <a:prstGeom prst="roundRect">
              <a:avLst>
                <a:gd name="adj" fmla="val 16667"/>
              </a:avLst>
            </a:prstGeom>
            <a:ln w="3175">
              <a:solidFill>
                <a:schemeClr val="tx1"/>
              </a:solidFill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30" name="달 29"/>
            <p:cNvSpPr/>
            <p:nvPr/>
          </p:nvSpPr>
          <p:spPr>
            <a:xfrm rot="16200000">
              <a:off x="7913072" y="3572606"/>
              <a:ext cx="499673" cy="1513447"/>
            </a:xfrm>
            <a:prstGeom prst="moon">
              <a:avLst>
                <a:gd name="adj" fmla="val 25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88915" y="4298484"/>
              <a:ext cx="245091" cy="431827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9800000">
              <a:off x="7184514" y="4148982"/>
              <a:ext cx="583458" cy="586457"/>
            </a:xfrm>
            <a:prstGeom prst="rect">
              <a:avLst/>
            </a:prstGeom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1800000">
              <a:off x="8637718" y="4039606"/>
              <a:ext cx="583458" cy="586457"/>
            </a:xfrm>
            <a:prstGeom prst="rect">
              <a:avLst/>
            </a:prstGeom>
          </p:spPr>
        </p:pic>
      </p:grpSp>
      <p:pic>
        <p:nvPicPr>
          <p:cNvPr id="84" name="Picture 6" descr="허스키 일러스트에 대한 이미지 검색결과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9" t="27972" r="29066" b="35995"/>
          <a:stretch/>
        </p:blipFill>
        <p:spPr bwMode="auto">
          <a:xfrm>
            <a:off x="1110906" y="1266815"/>
            <a:ext cx="1481448" cy="116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모서리가 둥근 직사각형 50"/>
          <p:cNvSpPr/>
          <p:nvPr/>
        </p:nvSpPr>
        <p:spPr>
          <a:xfrm>
            <a:off x="1162049" y="5629275"/>
            <a:ext cx="3133726" cy="4191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51" idx="0"/>
            <a:endCxn id="88" idx="1"/>
          </p:cNvCxnSpPr>
          <p:nvPr/>
        </p:nvCxnSpPr>
        <p:spPr>
          <a:xfrm flipV="1">
            <a:off x="2728912" y="3343275"/>
            <a:ext cx="2252662" cy="2286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87"/>
          <p:cNvSpPr/>
          <p:nvPr/>
        </p:nvSpPr>
        <p:spPr>
          <a:xfrm>
            <a:off x="4981574" y="3209925"/>
            <a:ext cx="2828926" cy="26670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3450815" y="4863745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점눈을</a:t>
            </a:r>
            <a:r>
              <a:rPr lang="ko-KR" altLang="en-US" sz="1000" dirty="0" smtClean="0"/>
              <a:t> 가지고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1552446" y="1124768"/>
            <a:ext cx="1886079" cy="570682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화살표 연결선 91"/>
          <p:cNvCxnSpPr>
            <a:stCxn id="91" idx="3"/>
            <a:endCxn id="95" idx="0"/>
          </p:cNvCxnSpPr>
          <p:nvPr/>
        </p:nvCxnSpPr>
        <p:spPr>
          <a:xfrm>
            <a:off x="3438525" y="1410109"/>
            <a:ext cx="2964954" cy="1200493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모서리가 둥근 직사각형 94"/>
          <p:cNvSpPr/>
          <p:nvPr/>
        </p:nvSpPr>
        <p:spPr>
          <a:xfrm>
            <a:off x="4989016" y="2610602"/>
            <a:ext cx="2828926" cy="568120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387424" y="1568228"/>
            <a:ext cx="2534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머리에 왼쪽과 같이 머리 숱이 쳐져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sp>
        <p:nvSpPr>
          <p:cNvPr id="98" name="TextBox 97"/>
          <p:cNvSpPr txBox="1"/>
          <p:nvPr/>
        </p:nvSpPr>
        <p:spPr>
          <a:xfrm>
            <a:off x="8431231" y="3136796"/>
            <a:ext cx="147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오른쪽과 같이 귀 털이</a:t>
            </a:r>
            <a:endParaRPr lang="en-US" altLang="ko-KR" sz="1000" dirty="0" smtClean="0"/>
          </a:p>
          <a:p>
            <a:r>
              <a:rPr lang="ko-KR" altLang="en-US" sz="1000" smtClean="0"/>
              <a:t>삐져나와 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8820874" y="1175408"/>
            <a:ext cx="1637576" cy="415267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0028482" y="2802477"/>
            <a:ext cx="1637576" cy="415267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/>
          <p:cNvCxnSpPr>
            <a:stCxn id="99" idx="1"/>
            <a:endCxn id="107" idx="0"/>
          </p:cNvCxnSpPr>
          <p:nvPr/>
        </p:nvCxnSpPr>
        <p:spPr>
          <a:xfrm flipH="1">
            <a:off x="8015966" y="1383042"/>
            <a:ext cx="804908" cy="143453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00" idx="1"/>
            <a:endCxn id="107" idx="3"/>
          </p:cNvCxnSpPr>
          <p:nvPr/>
        </p:nvCxnSpPr>
        <p:spPr>
          <a:xfrm flipH="1">
            <a:off x="8143875" y="3010111"/>
            <a:ext cx="1884607" cy="117938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7888056" y="2817572"/>
            <a:ext cx="255819" cy="620953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243031" y="4202094"/>
            <a:ext cx="2557944" cy="598506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5427793" y="5348485"/>
            <a:ext cx="2188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뼈다귀 모양 목걸이를 매달고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cxnSp>
        <p:nvCxnSpPr>
          <p:cNvPr id="112" name="직선 화살표 연결선 111"/>
          <p:cNvCxnSpPr>
            <a:stCxn id="111" idx="0"/>
            <a:endCxn id="110" idx="2"/>
          </p:cNvCxnSpPr>
          <p:nvPr/>
        </p:nvCxnSpPr>
        <p:spPr>
          <a:xfrm flipV="1">
            <a:off x="6522003" y="4800600"/>
            <a:ext cx="0" cy="54788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2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05325"/>
          </a:xfrm>
        </p:spPr>
        <p:txBody>
          <a:bodyPr anchor="ctr">
            <a:normAutofit/>
          </a:bodyPr>
          <a:lstStyle/>
          <a:p>
            <a:r>
              <a:rPr lang="ko-KR" altLang="en-US" sz="2400" dirty="0" smtClean="0"/>
              <a:t>고양이 탈 형태 프로필 사진 테두리 </a:t>
            </a:r>
            <a:r>
              <a:rPr lang="en-US" altLang="ko-KR" sz="2400" dirty="0" smtClean="0"/>
              <a:t>- </a:t>
            </a:r>
            <a:r>
              <a:rPr lang="ko-KR" altLang="en-US" sz="2400" smtClean="0"/>
              <a:t>예시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505327"/>
            <a:ext cx="12192000" cy="1050758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앞서 나온 개와 같이 고양이 형태 테두리 </a:t>
            </a:r>
            <a:r>
              <a:rPr lang="en-US" altLang="ko-KR" sz="1600" dirty="0" smtClean="0"/>
              <a:t>UI</a:t>
            </a:r>
            <a:r>
              <a:rPr lang="ko-KR" altLang="en-US" sz="1600" smtClean="0"/>
              <a:t>를 넣는다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95" name="Picture 4" descr="고양이 동물 잠옷에 대한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80" t="3977" r="27733" b="45268"/>
          <a:stretch/>
        </p:blipFill>
        <p:spPr bwMode="auto">
          <a:xfrm>
            <a:off x="2187675" y="1522469"/>
            <a:ext cx="20097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고양이 동물 잠옷에 대한 이미지 검색결과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9" r="5237" b="11726"/>
          <a:stretch/>
        </p:blipFill>
        <p:spPr bwMode="auto">
          <a:xfrm>
            <a:off x="6173059" y="1556086"/>
            <a:ext cx="1566548" cy="194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6" descr="https://pbs.twimg.com/media/CiBvkk2VIAAUOgl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52" t="14447" r="14620" b="50615"/>
          <a:stretch/>
        </p:blipFill>
        <p:spPr bwMode="auto">
          <a:xfrm>
            <a:off x="328097" y="1330971"/>
            <a:ext cx="18573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8" descr="고양이 동물 잠옷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7" r="28476" b="61971"/>
          <a:stretch/>
        </p:blipFill>
        <p:spPr bwMode="auto">
          <a:xfrm>
            <a:off x="7739607" y="1556085"/>
            <a:ext cx="1807528" cy="194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0" descr="http://thumbnail.10x10.co.kr/webimage/image/add3/34/A000343177_03.jpg?cmd=thumb&amp;w=500&amp;h=500&amp;fit=true&amp;ws=fals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01" t="11919" r="17741" b="38832"/>
          <a:stretch/>
        </p:blipFill>
        <p:spPr bwMode="auto">
          <a:xfrm>
            <a:off x="4197450" y="1556085"/>
            <a:ext cx="1975608" cy="194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cat  Pajamas에 대한 이미지 검색결과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8" r="31810" b="78219"/>
          <a:stretch/>
        </p:blipFill>
        <p:spPr bwMode="auto">
          <a:xfrm>
            <a:off x="2185806" y="3503669"/>
            <a:ext cx="1877989" cy="20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관련 이미지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0" t="16300" r="35374" b="51546"/>
          <a:stretch/>
        </p:blipFill>
        <p:spPr bwMode="auto">
          <a:xfrm>
            <a:off x="9547135" y="1556084"/>
            <a:ext cx="1687102" cy="185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6" descr="https://pbs.twimg.com/media/CiBvkk2VIAAUOgl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7" t="73047" r="66539"/>
          <a:stretch/>
        </p:blipFill>
        <p:spPr bwMode="auto">
          <a:xfrm>
            <a:off x="331320" y="3588396"/>
            <a:ext cx="1856928" cy="20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고양이 잠옷에 대한 이미지 검색결과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4" t="24869" r="18916"/>
          <a:stretch/>
        </p:blipFill>
        <p:spPr bwMode="auto">
          <a:xfrm>
            <a:off x="4063795" y="3503669"/>
            <a:ext cx="1704400" cy="200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허스키 동물 잠옷에 대한 이미지 검색결과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9" t="8429" r="54216" b="30643"/>
          <a:stretch/>
        </p:blipFill>
        <p:spPr bwMode="auto">
          <a:xfrm>
            <a:off x="5768195" y="3593162"/>
            <a:ext cx="2018470" cy="191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허스키 동물 잠옷에 대한 이미지 검색결과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58" t="8429" r="17387" b="30643"/>
          <a:stretch/>
        </p:blipFill>
        <p:spPr bwMode="auto">
          <a:xfrm>
            <a:off x="7786665" y="3588396"/>
            <a:ext cx="2023485" cy="192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고양이 잠옷에 대한 이미지 검색결과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9" t="4285" r="27577" b="14286"/>
          <a:stretch/>
        </p:blipFill>
        <p:spPr bwMode="auto">
          <a:xfrm>
            <a:off x="9805135" y="3588396"/>
            <a:ext cx="1272541" cy="130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고양이 잠옷에 대한 이미지 검색결과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8" r="41022" b="39211"/>
          <a:stretch/>
        </p:blipFill>
        <p:spPr bwMode="auto">
          <a:xfrm>
            <a:off x="9805135" y="4891416"/>
            <a:ext cx="1634742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764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05325"/>
          </a:xfrm>
        </p:spPr>
        <p:txBody>
          <a:bodyPr anchor="ctr">
            <a:normAutofit/>
          </a:bodyPr>
          <a:lstStyle/>
          <a:p>
            <a:r>
              <a:rPr lang="ko-KR" altLang="en-US" sz="2400" dirty="0" smtClean="0"/>
              <a:t>고양이 탈 형태 프로필 사진 테두리 </a:t>
            </a:r>
            <a:r>
              <a:rPr lang="en-US" altLang="ko-KR" sz="2400" dirty="0" smtClean="0"/>
              <a:t>- </a:t>
            </a:r>
            <a:r>
              <a:rPr lang="ko-KR" altLang="en-US" sz="2400" smtClean="0"/>
              <a:t>형태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505327"/>
            <a:ext cx="12192000" cy="1050758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고양이 모양 테두리에 고양이 발자국이 붙어 있는 형태</a:t>
            </a:r>
            <a:endParaRPr lang="ko-KR" altLang="en-US" sz="1600" dirty="0"/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 rotWithShape="1">
          <a:blip r:embed="rId2"/>
          <a:srcRect t="26795" b="26261"/>
          <a:stretch/>
        </p:blipFill>
        <p:spPr>
          <a:xfrm>
            <a:off x="6583164" y="5608365"/>
            <a:ext cx="2092703" cy="981149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1638552" y="2207688"/>
            <a:ext cx="7503090" cy="2269950"/>
            <a:chOff x="213938" y="978075"/>
            <a:chExt cx="4069075" cy="1231039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92" t="1685" r="23620" b="74736"/>
            <a:stretch/>
          </p:blipFill>
          <p:spPr>
            <a:xfrm>
              <a:off x="213938" y="1106906"/>
              <a:ext cx="866274" cy="898358"/>
            </a:xfrm>
            <a:prstGeom prst="rect">
              <a:avLst/>
            </a:prstGeom>
          </p:spPr>
        </p:pic>
        <p:grpSp>
          <p:nvGrpSpPr>
            <p:cNvPr id="75" name="그룹 74"/>
            <p:cNvGrpSpPr/>
            <p:nvPr/>
          </p:nvGrpSpPr>
          <p:grpSpPr>
            <a:xfrm>
              <a:off x="1662503" y="978075"/>
              <a:ext cx="1093780" cy="1229613"/>
              <a:chOff x="1662503" y="978075"/>
              <a:chExt cx="1093780" cy="1229613"/>
            </a:xfrm>
          </p:grpSpPr>
          <p:grpSp>
            <p:nvGrpSpPr>
              <p:cNvPr id="123" name="그룹 122"/>
              <p:cNvGrpSpPr/>
              <p:nvPr/>
            </p:nvGrpSpPr>
            <p:grpSpPr>
              <a:xfrm>
                <a:off x="1662503" y="978075"/>
                <a:ext cx="1093780" cy="1229613"/>
                <a:chOff x="2694918" y="3940083"/>
                <a:chExt cx="1093780" cy="1229613"/>
              </a:xfrm>
            </p:grpSpPr>
            <p:pic>
              <p:nvPicPr>
                <p:cNvPr id="125" name="Picture 6" descr="https://pbs.twimg.com/media/CiBvkk2VIAAUOgl.jp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167" t="73047" r="66539"/>
                <a:stretch/>
              </p:blipFill>
              <p:spPr bwMode="auto">
                <a:xfrm>
                  <a:off x="2694918" y="3940083"/>
                  <a:ext cx="1093780" cy="11828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26" name="타원 125"/>
                <p:cNvSpPr/>
                <p:nvPr/>
              </p:nvSpPr>
              <p:spPr>
                <a:xfrm>
                  <a:off x="3112903" y="4139089"/>
                  <a:ext cx="77645" cy="776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/>
                <p:cNvSpPr/>
                <p:nvPr/>
              </p:nvSpPr>
              <p:spPr>
                <a:xfrm>
                  <a:off x="3277209" y="4139089"/>
                  <a:ext cx="77645" cy="776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타원 127"/>
                <p:cNvSpPr/>
                <p:nvPr/>
              </p:nvSpPr>
              <p:spPr>
                <a:xfrm>
                  <a:off x="3303345" y="4151836"/>
                  <a:ext cx="31227" cy="5812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9" name="타원 128"/>
                <p:cNvSpPr/>
                <p:nvPr/>
              </p:nvSpPr>
              <p:spPr>
                <a:xfrm>
                  <a:off x="3137476" y="4149455"/>
                  <a:ext cx="34350" cy="581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30" name="그림 129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692" t="5927" r="34085" b="77886"/>
                <a:stretch/>
              </p:blipFill>
              <p:spPr>
                <a:xfrm>
                  <a:off x="2938881" y="4298021"/>
                  <a:ext cx="604344" cy="616744"/>
                </a:xfrm>
                <a:prstGeom prst="ellipse">
                  <a:avLst/>
                </a:prstGeom>
                <a:ln w="3175" cap="rnd">
                  <a:solidFill>
                    <a:srgbClr val="333333"/>
                  </a:solidFill>
                </a:ln>
                <a:effectLst/>
                <a:scene3d>
                  <a:camera prst="orthographicFront"/>
                  <a:lightRig rig="contrasting" dir="t">
                    <a:rot lat="0" lon="0" rev="3000000"/>
                  </a:lightRig>
                </a:scene3d>
                <a:sp3d contourW="7620">
                  <a:bevelT w="95250" h="31750"/>
                  <a:contourClr>
                    <a:srgbClr val="333333"/>
                  </a:contourClr>
                </a:sp3d>
              </p:spPr>
            </p:pic>
            <p:pic>
              <p:nvPicPr>
                <p:cNvPr id="131" name="그림 130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26795" b="26261"/>
                <a:stretch/>
              </p:blipFill>
              <p:spPr>
                <a:xfrm>
                  <a:off x="2808115" y="4767675"/>
                  <a:ext cx="857475" cy="402021"/>
                </a:xfrm>
                <a:prstGeom prst="rect">
                  <a:avLst/>
                </a:prstGeom>
              </p:spPr>
            </p:pic>
            <p:grpSp>
              <p:nvGrpSpPr>
                <p:cNvPr id="132" name="그룹 131"/>
                <p:cNvGrpSpPr/>
                <p:nvPr/>
              </p:nvGrpSpPr>
              <p:grpSpPr>
                <a:xfrm>
                  <a:off x="3018404" y="4218981"/>
                  <a:ext cx="441706" cy="118455"/>
                  <a:chOff x="3018404" y="4218981"/>
                  <a:chExt cx="441706" cy="118455"/>
                </a:xfrm>
              </p:grpSpPr>
              <p:grpSp>
                <p:nvGrpSpPr>
                  <p:cNvPr id="133" name="그룹 132"/>
                  <p:cNvGrpSpPr/>
                  <p:nvPr/>
                </p:nvGrpSpPr>
                <p:grpSpPr>
                  <a:xfrm>
                    <a:off x="3121492" y="4218981"/>
                    <a:ext cx="235318" cy="118455"/>
                    <a:chOff x="4450557" y="784438"/>
                    <a:chExt cx="1835438" cy="923925"/>
                  </a:xfrm>
                </p:grpSpPr>
                <p:grpSp>
                  <p:nvGrpSpPr>
                    <p:cNvPr id="140" name="그룹 139"/>
                    <p:cNvGrpSpPr/>
                    <p:nvPr/>
                  </p:nvGrpSpPr>
                  <p:grpSpPr>
                    <a:xfrm>
                      <a:off x="4457195" y="784439"/>
                      <a:ext cx="1828800" cy="914401"/>
                      <a:chOff x="4916776" y="1224971"/>
                      <a:chExt cx="1828800" cy="914401"/>
                    </a:xfrm>
                    <a:solidFill>
                      <a:srgbClr val="002060"/>
                    </a:solidFill>
                  </p:grpSpPr>
                  <p:sp>
                    <p:nvSpPr>
                      <p:cNvPr id="142" name="양쪽 모서리가 둥근 사각형 141"/>
                      <p:cNvSpPr/>
                      <p:nvPr/>
                    </p:nvSpPr>
                    <p:spPr>
                      <a:xfrm rot="10800000">
                        <a:off x="4916776" y="1224972"/>
                        <a:ext cx="914400" cy="914400"/>
                      </a:xfrm>
                      <a:prstGeom prst="round2SameRect">
                        <a:avLst>
                          <a:gd name="adj1" fmla="val 39063"/>
                          <a:gd name="adj2" fmla="val 0"/>
                        </a:avLst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43" name="양쪽 모서리가 둥근 사각형 142"/>
                      <p:cNvSpPr/>
                      <p:nvPr/>
                    </p:nvSpPr>
                    <p:spPr>
                      <a:xfrm rot="10800000">
                        <a:off x="5831176" y="1224971"/>
                        <a:ext cx="914400" cy="914400"/>
                      </a:xfrm>
                      <a:prstGeom prst="round2SameRect">
                        <a:avLst>
                          <a:gd name="adj1" fmla="val 39063"/>
                          <a:gd name="adj2" fmla="val 0"/>
                        </a:avLst>
                      </a:prstGeom>
                      <a:grpFill/>
                      <a:ln w="31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</p:grpSp>
                <p:sp>
                  <p:nvSpPr>
                    <p:cNvPr id="141" name="자유형 140"/>
                    <p:cNvSpPr/>
                    <p:nvPr/>
                  </p:nvSpPr>
                  <p:spPr>
                    <a:xfrm>
                      <a:off x="4450557" y="784438"/>
                      <a:ext cx="1832855" cy="923925"/>
                    </a:xfrm>
                    <a:custGeom>
                      <a:avLst/>
                      <a:gdLst>
                        <a:gd name="connsiteX0" fmla="*/ 9525 w 1832855"/>
                        <a:gd name="connsiteY0" fmla="*/ 102394 h 923925"/>
                        <a:gd name="connsiteX1" fmla="*/ 4762 w 1832855"/>
                        <a:gd name="connsiteY1" fmla="*/ 123825 h 923925"/>
                        <a:gd name="connsiteX2" fmla="*/ 0 w 1832855"/>
                        <a:gd name="connsiteY2" fmla="*/ 140494 h 923925"/>
                        <a:gd name="connsiteX3" fmla="*/ 0 w 1832855"/>
                        <a:gd name="connsiteY3" fmla="*/ 309562 h 923925"/>
                        <a:gd name="connsiteX4" fmla="*/ 4762 w 1832855"/>
                        <a:gd name="connsiteY4" fmla="*/ 395287 h 923925"/>
                        <a:gd name="connsiteX5" fmla="*/ 7143 w 1832855"/>
                        <a:gd name="connsiteY5" fmla="*/ 438150 h 923925"/>
                        <a:gd name="connsiteX6" fmla="*/ 9525 w 1832855"/>
                        <a:gd name="connsiteY6" fmla="*/ 450056 h 923925"/>
                        <a:gd name="connsiteX7" fmla="*/ 14287 w 1832855"/>
                        <a:gd name="connsiteY7" fmla="*/ 547687 h 923925"/>
                        <a:gd name="connsiteX8" fmla="*/ 19050 w 1832855"/>
                        <a:gd name="connsiteY8" fmla="*/ 597694 h 923925"/>
                        <a:gd name="connsiteX9" fmla="*/ 21431 w 1832855"/>
                        <a:gd name="connsiteY9" fmla="*/ 607219 h 923925"/>
                        <a:gd name="connsiteX10" fmla="*/ 26193 w 1832855"/>
                        <a:gd name="connsiteY10" fmla="*/ 614362 h 923925"/>
                        <a:gd name="connsiteX11" fmla="*/ 30956 w 1832855"/>
                        <a:gd name="connsiteY11" fmla="*/ 633412 h 923925"/>
                        <a:gd name="connsiteX12" fmla="*/ 35718 w 1832855"/>
                        <a:gd name="connsiteY12" fmla="*/ 640556 h 923925"/>
                        <a:gd name="connsiteX13" fmla="*/ 38100 w 1832855"/>
                        <a:gd name="connsiteY13" fmla="*/ 652462 h 923925"/>
                        <a:gd name="connsiteX14" fmla="*/ 40481 w 1832855"/>
                        <a:gd name="connsiteY14" fmla="*/ 659606 h 923925"/>
                        <a:gd name="connsiteX15" fmla="*/ 45243 w 1832855"/>
                        <a:gd name="connsiteY15" fmla="*/ 681037 h 923925"/>
                        <a:gd name="connsiteX16" fmla="*/ 50006 w 1832855"/>
                        <a:gd name="connsiteY16" fmla="*/ 690562 h 923925"/>
                        <a:gd name="connsiteX17" fmla="*/ 52387 w 1832855"/>
                        <a:gd name="connsiteY17" fmla="*/ 697706 h 923925"/>
                        <a:gd name="connsiteX18" fmla="*/ 54768 w 1832855"/>
                        <a:gd name="connsiteY18" fmla="*/ 707231 h 923925"/>
                        <a:gd name="connsiteX19" fmla="*/ 61912 w 1832855"/>
                        <a:gd name="connsiteY19" fmla="*/ 716756 h 923925"/>
                        <a:gd name="connsiteX20" fmla="*/ 66675 w 1832855"/>
                        <a:gd name="connsiteY20" fmla="*/ 731044 h 923925"/>
                        <a:gd name="connsiteX21" fmla="*/ 71437 w 1832855"/>
                        <a:gd name="connsiteY21" fmla="*/ 740569 h 923925"/>
                        <a:gd name="connsiteX22" fmla="*/ 76200 w 1832855"/>
                        <a:gd name="connsiteY22" fmla="*/ 754856 h 923925"/>
                        <a:gd name="connsiteX23" fmla="*/ 85725 w 1832855"/>
                        <a:gd name="connsiteY23" fmla="*/ 769144 h 923925"/>
                        <a:gd name="connsiteX24" fmla="*/ 95250 w 1832855"/>
                        <a:gd name="connsiteY24" fmla="*/ 783431 h 923925"/>
                        <a:gd name="connsiteX25" fmla="*/ 100012 w 1832855"/>
                        <a:gd name="connsiteY25" fmla="*/ 790575 h 923925"/>
                        <a:gd name="connsiteX26" fmla="*/ 116681 w 1832855"/>
                        <a:gd name="connsiteY26" fmla="*/ 792956 h 923925"/>
                        <a:gd name="connsiteX27" fmla="*/ 133350 w 1832855"/>
                        <a:gd name="connsiteY27" fmla="*/ 809625 h 923925"/>
                        <a:gd name="connsiteX28" fmla="*/ 140493 w 1832855"/>
                        <a:gd name="connsiteY28" fmla="*/ 816769 h 923925"/>
                        <a:gd name="connsiteX29" fmla="*/ 157162 w 1832855"/>
                        <a:gd name="connsiteY29" fmla="*/ 828675 h 923925"/>
                        <a:gd name="connsiteX30" fmla="*/ 169068 w 1832855"/>
                        <a:gd name="connsiteY30" fmla="*/ 842962 h 923925"/>
                        <a:gd name="connsiteX31" fmla="*/ 176212 w 1832855"/>
                        <a:gd name="connsiteY31" fmla="*/ 845344 h 923925"/>
                        <a:gd name="connsiteX32" fmla="*/ 180975 w 1832855"/>
                        <a:gd name="connsiteY32" fmla="*/ 852487 h 923925"/>
                        <a:gd name="connsiteX33" fmla="*/ 188118 w 1832855"/>
                        <a:gd name="connsiteY33" fmla="*/ 854869 h 923925"/>
                        <a:gd name="connsiteX34" fmla="*/ 195262 w 1832855"/>
                        <a:gd name="connsiteY34" fmla="*/ 859631 h 923925"/>
                        <a:gd name="connsiteX35" fmla="*/ 197643 w 1832855"/>
                        <a:gd name="connsiteY35" fmla="*/ 866775 h 923925"/>
                        <a:gd name="connsiteX36" fmla="*/ 204787 w 1832855"/>
                        <a:gd name="connsiteY36" fmla="*/ 871537 h 923925"/>
                        <a:gd name="connsiteX37" fmla="*/ 221456 w 1832855"/>
                        <a:gd name="connsiteY37" fmla="*/ 878681 h 923925"/>
                        <a:gd name="connsiteX38" fmla="*/ 240506 w 1832855"/>
                        <a:gd name="connsiteY38" fmla="*/ 885825 h 923925"/>
                        <a:gd name="connsiteX39" fmla="*/ 250031 w 1832855"/>
                        <a:gd name="connsiteY39" fmla="*/ 892969 h 923925"/>
                        <a:gd name="connsiteX40" fmla="*/ 257175 w 1832855"/>
                        <a:gd name="connsiteY40" fmla="*/ 895350 h 923925"/>
                        <a:gd name="connsiteX41" fmla="*/ 276225 w 1832855"/>
                        <a:gd name="connsiteY41" fmla="*/ 900112 h 923925"/>
                        <a:gd name="connsiteX42" fmla="*/ 285750 w 1832855"/>
                        <a:gd name="connsiteY42" fmla="*/ 902494 h 923925"/>
                        <a:gd name="connsiteX43" fmla="*/ 292893 w 1832855"/>
                        <a:gd name="connsiteY43" fmla="*/ 904875 h 923925"/>
                        <a:gd name="connsiteX44" fmla="*/ 304800 w 1832855"/>
                        <a:gd name="connsiteY44" fmla="*/ 909637 h 923925"/>
                        <a:gd name="connsiteX45" fmla="*/ 323850 w 1832855"/>
                        <a:gd name="connsiteY45" fmla="*/ 914400 h 923925"/>
                        <a:gd name="connsiteX46" fmla="*/ 350043 w 1832855"/>
                        <a:gd name="connsiteY46" fmla="*/ 919162 h 923925"/>
                        <a:gd name="connsiteX47" fmla="*/ 357187 w 1832855"/>
                        <a:gd name="connsiteY47" fmla="*/ 921544 h 923925"/>
                        <a:gd name="connsiteX48" fmla="*/ 500062 w 1832855"/>
                        <a:gd name="connsiteY48" fmla="*/ 919162 h 923925"/>
                        <a:gd name="connsiteX49" fmla="*/ 538162 w 1832855"/>
                        <a:gd name="connsiteY49" fmla="*/ 916781 h 923925"/>
                        <a:gd name="connsiteX50" fmla="*/ 583406 w 1832855"/>
                        <a:gd name="connsiteY50" fmla="*/ 914400 h 923925"/>
                        <a:gd name="connsiteX51" fmla="*/ 590550 w 1832855"/>
                        <a:gd name="connsiteY51" fmla="*/ 912019 h 923925"/>
                        <a:gd name="connsiteX52" fmla="*/ 604837 w 1832855"/>
                        <a:gd name="connsiteY52" fmla="*/ 909637 h 923925"/>
                        <a:gd name="connsiteX53" fmla="*/ 616743 w 1832855"/>
                        <a:gd name="connsiteY53" fmla="*/ 907256 h 923925"/>
                        <a:gd name="connsiteX54" fmla="*/ 626268 w 1832855"/>
                        <a:gd name="connsiteY54" fmla="*/ 904875 h 923925"/>
                        <a:gd name="connsiteX55" fmla="*/ 633412 w 1832855"/>
                        <a:gd name="connsiteY55" fmla="*/ 902494 h 923925"/>
                        <a:gd name="connsiteX56" fmla="*/ 647700 w 1832855"/>
                        <a:gd name="connsiteY56" fmla="*/ 900112 h 923925"/>
                        <a:gd name="connsiteX57" fmla="*/ 666750 w 1832855"/>
                        <a:gd name="connsiteY57" fmla="*/ 902494 h 923925"/>
                        <a:gd name="connsiteX58" fmla="*/ 681037 w 1832855"/>
                        <a:gd name="connsiteY58" fmla="*/ 897731 h 923925"/>
                        <a:gd name="connsiteX59" fmla="*/ 697706 w 1832855"/>
                        <a:gd name="connsiteY59" fmla="*/ 888206 h 923925"/>
                        <a:gd name="connsiteX60" fmla="*/ 707231 w 1832855"/>
                        <a:gd name="connsiteY60" fmla="*/ 883444 h 923925"/>
                        <a:gd name="connsiteX61" fmla="*/ 726281 w 1832855"/>
                        <a:gd name="connsiteY61" fmla="*/ 878681 h 923925"/>
                        <a:gd name="connsiteX62" fmla="*/ 742950 w 1832855"/>
                        <a:gd name="connsiteY62" fmla="*/ 866775 h 923925"/>
                        <a:gd name="connsiteX63" fmla="*/ 757237 w 1832855"/>
                        <a:gd name="connsiteY63" fmla="*/ 857250 h 923925"/>
                        <a:gd name="connsiteX64" fmla="*/ 764381 w 1832855"/>
                        <a:gd name="connsiteY64" fmla="*/ 852487 h 923925"/>
                        <a:gd name="connsiteX65" fmla="*/ 776287 w 1832855"/>
                        <a:gd name="connsiteY65" fmla="*/ 842962 h 923925"/>
                        <a:gd name="connsiteX66" fmla="*/ 783431 w 1832855"/>
                        <a:gd name="connsiteY66" fmla="*/ 838200 h 923925"/>
                        <a:gd name="connsiteX67" fmla="*/ 800100 w 1832855"/>
                        <a:gd name="connsiteY67" fmla="*/ 821531 h 923925"/>
                        <a:gd name="connsiteX68" fmla="*/ 812006 w 1832855"/>
                        <a:gd name="connsiteY68" fmla="*/ 809625 h 923925"/>
                        <a:gd name="connsiteX69" fmla="*/ 823912 w 1832855"/>
                        <a:gd name="connsiteY69" fmla="*/ 792956 h 923925"/>
                        <a:gd name="connsiteX70" fmla="*/ 826293 w 1832855"/>
                        <a:gd name="connsiteY70" fmla="*/ 785812 h 923925"/>
                        <a:gd name="connsiteX71" fmla="*/ 840581 w 1832855"/>
                        <a:gd name="connsiteY71" fmla="*/ 766762 h 923925"/>
                        <a:gd name="connsiteX72" fmla="*/ 850106 w 1832855"/>
                        <a:gd name="connsiteY72" fmla="*/ 754856 h 923925"/>
                        <a:gd name="connsiteX73" fmla="*/ 864393 w 1832855"/>
                        <a:gd name="connsiteY73" fmla="*/ 731044 h 923925"/>
                        <a:gd name="connsiteX74" fmla="*/ 869156 w 1832855"/>
                        <a:gd name="connsiteY74" fmla="*/ 723900 h 923925"/>
                        <a:gd name="connsiteX75" fmla="*/ 873918 w 1832855"/>
                        <a:gd name="connsiteY75" fmla="*/ 714375 h 923925"/>
                        <a:gd name="connsiteX76" fmla="*/ 885825 w 1832855"/>
                        <a:gd name="connsiteY76" fmla="*/ 697706 h 923925"/>
                        <a:gd name="connsiteX77" fmla="*/ 892968 w 1832855"/>
                        <a:gd name="connsiteY77" fmla="*/ 683419 h 923925"/>
                        <a:gd name="connsiteX78" fmla="*/ 895350 w 1832855"/>
                        <a:gd name="connsiteY78" fmla="*/ 676275 h 923925"/>
                        <a:gd name="connsiteX79" fmla="*/ 900112 w 1832855"/>
                        <a:gd name="connsiteY79" fmla="*/ 666750 h 923925"/>
                        <a:gd name="connsiteX80" fmla="*/ 904875 w 1832855"/>
                        <a:gd name="connsiteY80" fmla="*/ 652462 h 923925"/>
                        <a:gd name="connsiteX81" fmla="*/ 914400 w 1832855"/>
                        <a:gd name="connsiteY81" fmla="*/ 633412 h 923925"/>
                        <a:gd name="connsiteX82" fmla="*/ 919162 w 1832855"/>
                        <a:gd name="connsiteY82" fmla="*/ 619125 h 923925"/>
                        <a:gd name="connsiteX83" fmla="*/ 921543 w 1832855"/>
                        <a:gd name="connsiteY83" fmla="*/ 611981 h 923925"/>
                        <a:gd name="connsiteX84" fmla="*/ 926306 w 1832855"/>
                        <a:gd name="connsiteY84" fmla="*/ 590550 h 923925"/>
                        <a:gd name="connsiteX85" fmla="*/ 928687 w 1832855"/>
                        <a:gd name="connsiteY85" fmla="*/ 566737 h 923925"/>
                        <a:gd name="connsiteX86" fmla="*/ 931068 w 1832855"/>
                        <a:gd name="connsiteY86" fmla="*/ 554831 h 923925"/>
                        <a:gd name="connsiteX87" fmla="*/ 933450 w 1832855"/>
                        <a:gd name="connsiteY87" fmla="*/ 502444 h 923925"/>
                        <a:gd name="connsiteX88" fmla="*/ 926306 w 1832855"/>
                        <a:gd name="connsiteY88" fmla="*/ 0 h 923925"/>
                        <a:gd name="connsiteX89" fmla="*/ 923925 w 1832855"/>
                        <a:gd name="connsiteY89" fmla="*/ 7144 h 923925"/>
                        <a:gd name="connsiteX90" fmla="*/ 923925 w 1832855"/>
                        <a:gd name="connsiteY90" fmla="*/ 119062 h 923925"/>
                        <a:gd name="connsiteX91" fmla="*/ 926306 w 1832855"/>
                        <a:gd name="connsiteY91" fmla="*/ 197644 h 923925"/>
                        <a:gd name="connsiteX92" fmla="*/ 923925 w 1832855"/>
                        <a:gd name="connsiteY92" fmla="*/ 423862 h 923925"/>
                        <a:gd name="connsiteX93" fmla="*/ 921543 w 1832855"/>
                        <a:gd name="connsiteY93" fmla="*/ 471487 h 923925"/>
                        <a:gd name="connsiteX94" fmla="*/ 923925 w 1832855"/>
                        <a:gd name="connsiteY94" fmla="*/ 614362 h 923925"/>
                        <a:gd name="connsiteX95" fmla="*/ 928687 w 1832855"/>
                        <a:gd name="connsiteY95" fmla="*/ 628650 h 923925"/>
                        <a:gd name="connsiteX96" fmla="*/ 931068 w 1832855"/>
                        <a:gd name="connsiteY96" fmla="*/ 640556 h 923925"/>
                        <a:gd name="connsiteX97" fmla="*/ 935831 w 1832855"/>
                        <a:gd name="connsiteY97" fmla="*/ 659606 h 923925"/>
                        <a:gd name="connsiteX98" fmla="*/ 942975 w 1832855"/>
                        <a:gd name="connsiteY98" fmla="*/ 690562 h 923925"/>
                        <a:gd name="connsiteX99" fmla="*/ 947737 w 1832855"/>
                        <a:gd name="connsiteY99" fmla="*/ 704850 h 923925"/>
                        <a:gd name="connsiteX100" fmla="*/ 950118 w 1832855"/>
                        <a:gd name="connsiteY100" fmla="*/ 711994 h 923925"/>
                        <a:gd name="connsiteX101" fmla="*/ 959643 w 1832855"/>
                        <a:gd name="connsiteY101" fmla="*/ 726281 h 923925"/>
                        <a:gd name="connsiteX102" fmla="*/ 962025 w 1832855"/>
                        <a:gd name="connsiteY102" fmla="*/ 733425 h 923925"/>
                        <a:gd name="connsiteX103" fmla="*/ 973931 w 1832855"/>
                        <a:gd name="connsiteY103" fmla="*/ 745331 h 923925"/>
                        <a:gd name="connsiteX104" fmla="*/ 983456 w 1832855"/>
                        <a:gd name="connsiteY104" fmla="*/ 762000 h 923925"/>
                        <a:gd name="connsiteX105" fmla="*/ 990600 w 1832855"/>
                        <a:gd name="connsiteY105" fmla="*/ 766762 h 923925"/>
                        <a:gd name="connsiteX106" fmla="*/ 1000125 w 1832855"/>
                        <a:gd name="connsiteY106" fmla="*/ 781050 h 923925"/>
                        <a:gd name="connsiteX107" fmla="*/ 1009650 w 1832855"/>
                        <a:gd name="connsiteY107" fmla="*/ 788194 h 923925"/>
                        <a:gd name="connsiteX108" fmla="*/ 1026318 w 1832855"/>
                        <a:gd name="connsiteY108" fmla="*/ 804862 h 923925"/>
                        <a:gd name="connsiteX109" fmla="*/ 1033462 w 1832855"/>
                        <a:gd name="connsiteY109" fmla="*/ 809625 h 923925"/>
                        <a:gd name="connsiteX110" fmla="*/ 1047750 w 1832855"/>
                        <a:gd name="connsiteY110" fmla="*/ 823912 h 923925"/>
                        <a:gd name="connsiteX111" fmla="*/ 1057275 w 1832855"/>
                        <a:gd name="connsiteY111" fmla="*/ 833437 h 923925"/>
                        <a:gd name="connsiteX112" fmla="*/ 1071562 w 1832855"/>
                        <a:gd name="connsiteY112" fmla="*/ 845344 h 923925"/>
                        <a:gd name="connsiteX113" fmla="*/ 1088231 w 1832855"/>
                        <a:gd name="connsiteY113" fmla="*/ 854869 h 923925"/>
                        <a:gd name="connsiteX114" fmla="*/ 1102518 w 1832855"/>
                        <a:gd name="connsiteY114" fmla="*/ 864394 h 923925"/>
                        <a:gd name="connsiteX115" fmla="*/ 1109662 w 1832855"/>
                        <a:gd name="connsiteY115" fmla="*/ 869156 h 923925"/>
                        <a:gd name="connsiteX116" fmla="*/ 1133475 w 1832855"/>
                        <a:gd name="connsiteY116" fmla="*/ 876300 h 923925"/>
                        <a:gd name="connsiteX117" fmla="*/ 1143000 w 1832855"/>
                        <a:gd name="connsiteY117" fmla="*/ 883444 h 923925"/>
                        <a:gd name="connsiteX118" fmla="*/ 1154906 w 1832855"/>
                        <a:gd name="connsiteY118" fmla="*/ 885825 h 923925"/>
                        <a:gd name="connsiteX119" fmla="*/ 1212056 w 1832855"/>
                        <a:gd name="connsiteY119" fmla="*/ 890587 h 923925"/>
                        <a:gd name="connsiteX120" fmla="*/ 1240631 w 1832855"/>
                        <a:gd name="connsiteY120" fmla="*/ 892969 h 923925"/>
                        <a:gd name="connsiteX121" fmla="*/ 1259681 w 1832855"/>
                        <a:gd name="connsiteY121" fmla="*/ 895350 h 923925"/>
                        <a:gd name="connsiteX122" fmla="*/ 1323975 w 1832855"/>
                        <a:gd name="connsiteY122" fmla="*/ 900112 h 923925"/>
                        <a:gd name="connsiteX123" fmla="*/ 1352550 w 1832855"/>
                        <a:gd name="connsiteY123" fmla="*/ 909637 h 923925"/>
                        <a:gd name="connsiteX124" fmla="*/ 1359693 w 1832855"/>
                        <a:gd name="connsiteY124" fmla="*/ 912019 h 923925"/>
                        <a:gd name="connsiteX125" fmla="*/ 1371600 w 1832855"/>
                        <a:gd name="connsiteY125" fmla="*/ 914400 h 923925"/>
                        <a:gd name="connsiteX126" fmla="*/ 1383506 w 1832855"/>
                        <a:gd name="connsiteY126" fmla="*/ 919162 h 923925"/>
                        <a:gd name="connsiteX127" fmla="*/ 1397793 w 1832855"/>
                        <a:gd name="connsiteY127" fmla="*/ 923925 h 923925"/>
                        <a:gd name="connsiteX128" fmla="*/ 1469231 w 1832855"/>
                        <a:gd name="connsiteY128" fmla="*/ 919162 h 923925"/>
                        <a:gd name="connsiteX129" fmla="*/ 1478756 w 1832855"/>
                        <a:gd name="connsiteY129" fmla="*/ 916781 h 923925"/>
                        <a:gd name="connsiteX130" fmla="*/ 1509712 w 1832855"/>
                        <a:gd name="connsiteY130" fmla="*/ 912019 h 923925"/>
                        <a:gd name="connsiteX131" fmla="*/ 1531143 w 1832855"/>
                        <a:gd name="connsiteY131" fmla="*/ 909637 h 923925"/>
                        <a:gd name="connsiteX132" fmla="*/ 1562100 w 1832855"/>
                        <a:gd name="connsiteY132" fmla="*/ 904875 h 923925"/>
                        <a:gd name="connsiteX133" fmla="*/ 1600200 w 1832855"/>
                        <a:gd name="connsiteY133" fmla="*/ 907256 h 923925"/>
                        <a:gd name="connsiteX134" fmla="*/ 1595437 w 1832855"/>
                        <a:gd name="connsiteY134" fmla="*/ 900112 h 923925"/>
                        <a:gd name="connsiteX135" fmla="*/ 1597818 w 1832855"/>
                        <a:gd name="connsiteY135" fmla="*/ 890587 h 923925"/>
                        <a:gd name="connsiteX136" fmla="*/ 1609725 w 1832855"/>
                        <a:gd name="connsiteY136" fmla="*/ 876300 h 923925"/>
                        <a:gd name="connsiteX137" fmla="*/ 1621631 w 1832855"/>
                        <a:gd name="connsiteY137" fmla="*/ 866775 h 923925"/>
                        <a:gd name="connsiteX138" fmla="*/ 1645443 w 1832855"/>
                        <a:gd name="connsiteY138" fmla="*/ 847725 h 923925"/>
                        <a:gd name="connsiteX139" fmla="*/ 1659731 w 1832855"/>
                        <a:gd name="connsiteY139" fmla="*/ 838200 h 923925"/>
                        <a:gd name="connsiteX140" fmla="*/ 1666875 w 1832855"/>
                        <a:gd name="connsiteY140" fmla="*/ 833437 h 923925"/>
                        <a:gd name="connsiteX141" fmla="*/ 1678781 w 1832855"/>
                        <a:gd name="connsiteY141" fmla="*/ 819150 h 923925"/>
                        <a:gd name="connsiteX142" fmla="*/ 1683543 w 1832855"/>
                        <a:gd name="connsiteY142" fmla="*/ 812006 h 923925"/>
                        <a:gd name="connsiteX143" fmla="*/ 1697831 w 1832855"/>
                        <a:gd name="connsiteY143" fmla="*/ 792956 h 923925"/>
                        <a:gd name="connsiteX144" fmla="*/ 1719262 w 1832855"/>
                        <a:gd name="connsiteY144" fmla="*/ 776287 h 923925"/>
                        <a:gd name="connsiteX145" fmla="*/ 1731168 w 1832855"/>
                        <a:gd name="connsiteY145" fmla="*/ 759619 h 923925"/>
                        <a:gd name="connsiteX146" fmla="*/ 1738312 w 1832855"/>
                        <a:gd name="connsiteY146" fmla="*/ 750094 h 923925"/>
                        <a:gd name="connsiteX147" fmla="*/ 1743075 w 1832855"/>
                        <a:gd name="connsiteY147" fmla="*/ 742950 h 923925"/>
                        <a:gd name="connsiteX148" fmla="*/ 1750218 w 1832855"/>
                        <a:gd name="connsiteY148" fmla="*/ 735806 h 923925"/>
                        <a:gd name="connsiteX149" fmla="*/ 1754981 w 1832855"/>
                        <a:gd name="connsiteY149" fmla="*/ 728662 h 923925"/>
                        <a:gd name="connsiteX150" fmla="*/ 1766887 w 1832855"/>
                        <a:gd name="connsiteY150" fmla="*/ 709612 h 923925"/>
                        <a:gd name="connsiteX151" fmla="*/ 1771650 w 1832855"/>
                        <a:gd name="connsiteY151" fmla="*/ 702469 h 923925"/>
                        <a:gd name="connsiteX152" fmla="*/ 1776412 w 1832855"/>
                        <a:gd name="connsiteY152" fmla="*/ 692944 h 923925"/>
                        <a:gd name="connsiteX153" fmla="*/ 1778793 w 1832855"/>
                        <a:gd name="connsiteY153" fmla="*/ 685800 h 923925"/>
                        <a:gd name="connsiteX154" fmla="*/ 1783556 w 1832855"/>
                        <a:gd name="connsiteY154" fmla="*/ 678656 h 923925"/>
                        <a:gd name="connsiteX155" fmla="*/ 1788318 w 1832855"/>
                        <a:gd name="connsiteY155" fmla="*/ 664369 h 923925"/>
                        <a:gd name="connsiteX156" fmla="*/ 1790700 w 1832855"/>
                        <a:gd name="connsiteY156" fmla="*/ 652462 h 923925"/>
                        <a:gd name="connsiteX157" fmla="*/ 1795462 w 1832855"/>
                        <a:gd name="connsiteY157" fmla="*/ 642937 h 923925"/>
                        <a:gd name="connsiteX158" fmla="*/ 1797843 w 1832855"/>
                        <a:gd name="connsiteY158" fmla="*/ 633412 h 923925"/>
                        <a:gd name="connsiteX159" fmla="*/ 1800225 w 1832855"/>
                        <a:gd name="connsiteY159" fmla="*/ 626269 h 923925"/>
                        <a:gd name="connsiteX160" fmla="*/ 1802606 w 1832855"/>
                        <a:gd name="connsiteY160" fmla="*/ 614362 h 923925"/>
                        <a:gd name="connsiteX161" fmla="*/ 1804987 w 1832855"/>
                        <a:gd name="connsiteY161" fmla="*/ 607219 h 923925"/>
                        <a:gd name="connsiteX162" fmla="*/ 1812131 w 1832855"/>
                        <a:gd name="connsiteY162" fmla="*/ 583406 h 923925"/>
                        <a:gd name="connsiteX163" fmla="*/ 1814512 w 1832855"/>
                        <a:gd name="connsiteY163" fmla="*/ 564356 h 923925"/>
                        <a:gd name="connsiteX164" fmla="*/ 1821656 w 1832855"/>
                        <a:gd name="connsiteY164" fmla="*/ 552450 h 923925"/>
                        <a:gd name="connsiteX165" fmla="*/ 1824037 w 1832855"/>
                        <a:gd name="connsiteY165" fmla="*/ 528637 h 923925"/>
                        <a:gd name="connsiteX166" fmla="*/ 1826418 w 1832855"/>
                        <a:gd name="connsiteY166" fmla="*/ 519112 h 923925"/>
                        <a:gd name="connsiteX167" fmla="*/ 1828800 w 1832855"/>
                        <a:gd name="connsiteY167" fmla="*/ 507206 h 923925"/>
                        <a:gd name="connsiteX168" fmla="*/ 1831181 w 1832855"/>
                        <a:gd name="connsiteY168" fmla="*/ 121444 h 9239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  <a:cxn ang="0">
                          <a:pos x="connsiteX129" y="connsiteY129"/>
                        </a:cxn>
                        <a:cxn ang="0">
                          <a:pos x="connsiteX130" y="connsiteY130"/>
                        </a:cxn>
                        <a:cxn ang="0">
                          <a:pos x="connsiteX131" y="connsiteY131"/>
                        </a:cxn>
                        <a:cxn ang="0">
                          <a:pos x="connsiteX132" y="connsiteY132"/>
                        </a:cxn>
                        <a:cxn ang="0">
                          <a:pos x="connsiteX133" y="connsiteY133"/>
                        </a:cxn>
                        <a:cxn ang="0">
                          <a:pos x="connsiteX134" y="connsiteY134"/>
                        </a:cxn>
                        <a:cxn ang="0">
                          <a:pos x="connsiteX135" y="connsiteY135"/>
                        </a:cxn>
                        <a:cxn ang="0">
                          <a:pos x="connsiteX136" y="connsiteY136"/>
                        </a:cxn>
                        <a:cxn ang="0">
                          <a:pos x="connsiteX137" y="connsiteY137"/>
                        </a:cxn>
                        <a:cxn ang="0">
                          <a:pos x="connsiteX138" y="connsiteY138"/>
                        </a:cxn>
                        <a:cxn ang="0">
                          <a:pos x="connsiteX139" y="connsiteY139"/>
                        </a:cxn>
                        <a:cxn ang="0">
                          <a:pos x="connsiteX140" y="connsiteY140"/>
                        </a:cxn>
                        <a:cxn ang="0">
                          <a:pos x="connsiteX141" y="connsiteY141"/>
                        </a:cxn>
                        <a:cxn ang="0">
                          <a:pos x="connsiteX142" y="connsiteY142"/>
                        </a:cxn>
                        <a:cxn ang="0">
                          <a:pos x="connsiteX143" y="connsiteY143"/>
                        </a:cxn>
                        <a:cxn ang="0">
                          <a:pos x="connsiteX144" y="connsiteY144"/>
                        </a:cxn>
                        <a:cxn ang="0">
                          <a:pos x="connsiteX145" y="connsiteY145"/>
                        </a:cxn>
                        <a:cxn ang="0">
                          <a:pos x="connsiteX146" y="connsiteY146"/>
                        </a:cxn>
                        <a:cxn ang="0">
                          <a:pos x="connsiteX147" y="connsiteY147"/>
                        </a:cxn>
                        <a:cxn ang="0">
                          <a:pos x="connsiteX148" y="connsiteY148"/>
                        </a:cxn>
                        <a:cxn ang="0">
                          <a:pos x="connsiteX149" y="connsiteY149"/>
                        </a:cxn>
                        <a:cxn ang="0">
                          <a:pos x="connsiteX150" y="connsiteY150"/>
                        </a:cxn>
                        <a:cxn ang="0">
                          <a:pos x="connsiteX151" y="connsiteY151"/>
                        </a:cxn>
                        <a:cxn ang="0">
                          <a:pos x="connsiteX152" y="connsiteY152"/>
                        </a:cxn>
                        <a:cxn ang="0">
                          <a:pos x="connsiteX153" y="connsiteY153"/>
                        </a:cxn>
                        <a:cxn ang="0">
                          <a:pos x="connsiteX154" y="connsiteY154"/>
                        </a:cxn>
                        <a:cxn ang="0">
                          <a:pos x="connsiteX155" y="connsiteY155"/>
                        </a:cxn>
                        <a:cxn ang="0">
                          <a:pos x="connsiteX156" y="connsiteY156"/>
                        </a:cxn>
                        <a:cxn ang="0">
                          <a:pos x="connsiteX157" y="connsiteY157"/>
                        </a:cxn>
                        <a:cxn ang="0">
                          <a:pos x="connsiteX158" y="connsiteY158"/>
                        </a:cxn>
                        <a:cxn ang="0">
                          <a:pos x="connsiteX159" y="connsiteY159"/>
                        </a:cxn>
                        <a:cxn ang="0">
                          <a:pos x="connsiteX160" y="connsiteY160"/>
                        </a:cxn>
                        <a:cxn ang="0">
                          <a:pos x="connsiteX161" y="connsiteY161"/>
                        </a:cxn>
                        <a:cxn ang="0">
                          <a:pos x="connsiteX162" y="connsiteY162"/>
                        </a:cxn>
                        <a:cxn ang="0">
                          <a:pos x="connsiteX163" y="connsiteY163"/>
                        </a:cxn>
                        <a:cxn ang="0">
                          <a:pos x="connsiteX164" y="connsiteY164"/>
                        </a:cxn>
                        <a:cxn ang="0">
                          <a:pos x="connsiteX165" y="connsiteY165"/>
                        </a:cxn>
                        <a:cxn ang="0">
                          <a:pos x="connsiteX166" y="connsiteY166"/>
                        </a:cxn>
                        <a:cxn ang="0">
                          <a:pos x="connsiteX167" y="connsiteY167"/>
                        </a:cxn>
                        <a:cxn ang="0">
                          <a:pos x="connsiteX168" y="connsiteY168"/>
                        </a:cxn>
                      </a:cxnLst>
                      <a:rect l="l" t="t" r="r" b="b"/>
                      <a:pathLst>
                        <a:path w="1832855" h="923925">
                          <a:moveTo>
                            <a:pt x="9525" y="102394"/>
                          </a:moveTo>
                          <a:cubicBezTo>
                            <a:pt x="7889" y="110571"/>
                            <a:pt x="7002" y="115984"/>
                            <a:pt x="4762" y="123825"/>
                          </a:cubicBezTo>
                          <a:cubicBezTo>
                            <a:pt x="-2070" y="147738"/>
                            <a:pt x="7443" y="110718"/>
                            <a:pt x="0" y="140494"/>
                          </a:cubicBezTo>
                          <a:cubicBezTo>
                            <a:pt x="8180" y="214125"/>
                            <a:pt x="0" y="132264"/>
                            <a:pt x="0" y="309562"/>
                          </a:cubicBezTo>
                          <a:cubicBezTo>
                            <a:pt x="0" y="357214"/>
                            <a:pt x="900" y="360526"/>
                            <a:pt x="4762" y="395287"/>
                          </a:cubicBezTo>
                          <a:cubicBezTo>
                            <a:pt x="5556" y="409575"/>
                            <a:pt x="5903" y="423894"/>
                            <a:pt x="7143" y="438150"/>
                          </a:cubicBezTo>
                          <a:cubicBezTo>
                            <a:pt x="7494" y="442182"/>
                            <a:pt x="9337" y="446013"/>
                            <a:pt x="9525" y="450056"/>
                          </a:cubicBezTo>
                          <a:cubicBezTo>
                            <a:pt x="14156" y="549604"/>
                            <a:pt x="2183" y="511374"/>
                            <a:pt x="14287" y="547687"/>
                          </a:cubicBezTo>
                          <a:cubicBezTo>
                            <a:pt x="15683" y="567237"/>
                            <a:pt x="15790" y="579763"/>
                            <a:pt x="19050" y="597694"/>
                          </a:cubicBezTo>
                          <a:cubicBezTo>
                            <a:pt x="19635" y="600914"/>
                            <a:pt x="20142" y="604211"/>
                            <a:pt x="21431" y="607219"/>
                          </a:cubicBezTo>
                          <a:cubicBezTo>
                            <a:pt x="22558" y="609849"/>
                            <a:pt x="24606" y="611981"/>
                            <a:pt x="26193" y="614362"/>
                          </a:cubicBezTo>
                          <a:cubicBezTo>
                            <a:pt x="27099" y="618889"/>
                            <a:pt x="28516" y="628531"/>
                            <a:pt x="30956" y="633412"/>
                          </a:cubicBezTo>
                          <a:cubicBezTo>
                            <a:pt x="32236" y="635972"/>
                            <a:pt x="34131" y="638175"/>
                            <a:pt x="35718" y="640556"/>
                          </a:cubicBezTo>
                          <a:cubicBezTo>
                            <a:pt x="36512" y="644525"/>
                            <a:pt x="37118" y="648536"/>
                            <a:pt x="38100" y="652462"/>
                          </a:cubicBezTo>
                          <a:cubicBezTo>
                            <a:pt x="38709" y="654897"/>
                            <a:pt x="39937" y="657156"/>
                            <a:pt x="40481" y="659606"/>
                          </a:cubicBezTo>
                          <a:cubicBezTo>
                            <a:pt x="42895" y="670471"/>
                            <a:pt x="41532" y="672380"/>
                            <a:pt x="45243" y="681037"/>
                          </a:cubicBezTo>
                          <a:cubicBezTo>
                            <a:pt x="46641" y="684300"/>
                            <a:pt x="48608" y="687299"/>
                            <a:pt x="50006" y="690562"/>
                          </a:cubicBezTo>
                          <a:cubicBezTo>
                            <a:pt x="50995" y="692869"/>
                            <a:pt x="51697" y="695292"/>
                            <a:pt x="52387" y="697706"/>
                          </a:cubicBezTo>
                          <a:cubicBezTo>
                            <a:pt x="53286" y="700853"/>
                            <a:pt x="53304" y="704304"/>
                            <a:pt x="54768" y="707231"/>
                          </a:cubicBezTo>
                          <a:cubicBezTo>
                            <a:pt x="56543" y="710781"/>
                            <a:pt x="59531" y="713581"/>
                            <a:pt x="61912" y="716756"/>
                          </a:cubicBezTo>
                          <a:cubicBezTo>
                            <a:pt x="63500" y="721519"/>
                            <a:pt x="64430" y="726554"/>
                            <a:pt x="66675" y="731044"/>
                          </a:cubicBezTo>
                          <a:cubicBezTo>
                            <a:pt x="68262" y="734219"/>
                            <a:pt x="70119" y="737273"/>
                            <a:pt x="71437" y="740569"/>
                          </a:cubicBezTo>
                          <a:cubicBezTo>
                            <a:pt x="73301" y="745230"/>
                            <a:pt x="73415" y="750679"/>
                            <a:pt x="76200" y="754856"/>
                          </a:cubicBezTo>
                          <a:lnTo>
                            <a:pt x="85725" y="769144"/>
                          </a:lnTo>
                          <a:cubicBezTo>
                            <a:pt x="89910" y="781698"/>
                            <a:pt x="85340" y="771538"/>
                            <a:pt x="95250" y="783431"/>
                          </a:cubicBezTo>
                          <a:cubicBezTo>
                            <a:pt x="97082" y="785630"/>
                            <a:pt x="97397" y="789413"/>
                            <a:pt x="100012" y="790575"/>
                          </a:cubicBezTo>
                          <a:cubicBezTo>
                            <a:pt x="105141" y="792855"/>
                            <a:pt x="111125" y="792162"/>
                            <a:pt x="116681" y="792956"/>
                          </a:cubicBezTo>
                          <a:lnTo>
                            <a:pt x="133350" y="809625"/>
                          </a:lnTo>
                          <a:cubicBezTo>
                            <a:pt x="135731" y="812006"/>
                            <a:pt x="137799" y="814749"/>
                            <a:pt x="140493" y="816769"/>
                          </a:cubicBezTo>
                          <a:cubicBezTo>
                            <a:pt x="152308" y="825629"/>
                            <a:pt x="146716" y="821711"/>
                            <a:pt x="157162" y="828675"/>
                          </a:cubicBezTo>
                          <a:cubicBezTo>
                            <a:pt x="160676" y="833946"/>
                            <a:pt x="163568" y="839295"/>
                            <a:pt x="169068" y="842962"/>
                          </a:cubicBezTo>
                          <a:cubicBezTo>
                            <a:pt x="171157" y="844354"/>
                            <a:pt x="173831" y="844550"/>
                            <a:pt x="176212" y="845344"/>
                          </a:cubicBezTo>
                          <a:cubicBezTo>
                            <a:pt x="177800" y="847725"/>
                            <a:pt x="178740" y="850699"/>
                            <a:pt x="180975" y="852487"/>
                          </a:cubicBezTo>
                          <a:cubicBezTo>
                            <a:pt x="182935" y="854055"/>
                            <a:pt x="185873" y="853746"/>
                            <a:pt x="188118" y="854869"/>
                          </a:cubicBezTo>
                          <a:cubicBezTo>
                            <a:pt x="190678" y="856149"/>
                            <a:pt x="192881" y="858044"/>
                            <a:pt x="195262" y="859631"/>
                          </a:cubicBezTo>
                          <a:cubicBezTo>
                            <a:pt x="196056" y="862012"/>
                            <a:pt x="196075" y="864815"/>
                            <a:pt x="197643" y="866775"/>
                          </a:cubicBezTo>
                          <a:cubicBezTo>
                            <a:pt x="199431" y="869010"/>
                            <a:pt x="202302" y="870117"/>
                            <a:pt x="204787" y="871537"/>
                          </a:cubicBezTo>
                          <a:cubicBezTo>
                            <a:pt x="220594" y="880569"/>
                            <a:pt x="208090" y="872953"/>
                            <a:pt x="221456" y="878681"/>
                          </a:cubicBezTo>
                          <a:cubicBezTo>
                            <a:pt x="238891" y="886153"/>
                            <a:pt x="222943" y="881435"/>
                            <a:pt x="240506" y="885825"/>
                          </a:cubicBezTo>
                          <a:cubicBezTo>
                            <a:pt x="243681" y="888206"/>
                            <a:pt x="246585" y="891000"/>
                            <a:pt x="250031" y="892969"/>
                          </a:cubicBezTo>
                          <a:cubicBezTo>
                            <a:pt x="252210" y="894214"/>
                            <a:pt x="254753" y="894690"/>
                            <a:pt x="257175" y="895350"/>
                          </a:cubicBezTo>
                          <a:cubicBezTo>
                            <a:pt x="263490" y="897072"/>
                            <a:pt x="269875" y="898524"/>
                            <a:pt x="276225" y="900112"/>
                          </a:cubicBezTo>
                          <a:cubicBezTo>
                            <a:pt x="279400" y="900906"/>
                            <a:pt x="282645" y="901459"/>
                            <a:pt x="285750" y="902494"/>
                          </a:cubicBezTo>
                          <a:cubicBezTo>
                            <a:pt x="288131" y="903288"/>
                            <a:pt x="290543" y="903994"/>
                            <a:pt x="292893" y="904875"/>
                          </a:cubicBezTo>
                          <a:cubicBezTo>
                            <a:pt x="296896" y="906376"/>
                            <a:pt x="300714" y="908380"/>
                            <a:pt x="304800" y="909637"/>
                          </a:cubicBezTo>
                          <a:cubicBezTo>
                            <a:pt x="311056" y="911562"/>
                            <a:pt x="317394" y="913324"/>
                            <a:pt x="323850" y="914400"/>
                          </a:cubicBezTo>
                          <a:cubicBezTo>
                            <a:pt x="330214" y="915461"/>
                            <a:pt x="343391" y="917499"/>
                            <a:pt x="350043" y="919162"/>
                          </a:cubicBezTo>
                          <a:cubicBezTo>
                            <a:pt x="352478" y="919771"/>
                            <a:pt x="354806" y="920750"/>
                            <a:pt x="357187" y="921544"/>
                          </a:cubicBezTo>
                          <a:lnTo>
                            <a:pt x="500062" y="919162"/>
                          </a:lnTo>
                          <a:cubicBezTo>
                            <a:pt x="512782" y="918827"/>
                            <a:pt x="525458" y="917507"/>
                            <a:pt x="538162" y="916781"/>
                          </a:cubicBezTo>
                          <a:lnTo>
                            <a:pt x="583406" y="914400"/>
                          </a:lnTo>
                          <a:cubicBezTo>
                            <a:pt x="585787" y="913606"/>
                            <a:pt x="588100" y="912564"/>
                            <a:pt x="590550" y="912019"/>
                          </a:cubicBezTo>
                          <a:cubicBezTo>
                            <a:pt x="595263" y="910972"/>
                            <a:pt x="600087" y="910501"/>
                            <a:pt x="604837" y="909637"/>
                          </a:cubicBezTo>
                          <a:cubicBezTo>
                            <a:pt x="608819" y="908913"/>
                            <a:pt x="612792" y="908134"/>
                            <a:pt x="616743" y="907256"/>
                          </a:cubicBezTo>
                          <a:cubicBezTo>
                            <a:pt x="619938" y="906546"/>
                            <a:pt x="623121" y="905774"/>
                            <a:pt x="626268" y="904875"/>
                          </a:cubicBezTo>
                          <a:cubicBezTo>
                            <a:pt x="628682" y="904185"/>
                            <a:pt x="630962" y="903039"/>
                            <a:pt x="633412" y="902494"/>
                          </a:cubicBezTo>
                          <a:cubicBezTo>
                            <a:pt x="638125" y="901447"/>
                            <a:pt x="642937" y="900906"/>
                            <a:pt x="647700" y="900112"/>
                          </a:cubicBezTo>
                          <a:cubicBezTo>
                            <a:pt x="659272" y="905899"/>
                            <a:pt x="654592" y="906142"/>
                            <a:pt x="666750" y="902494"/>
                          </a:cubicBezTo>
                          <a:cubicBezTo>
                            <a:pt x="671558" y="901051"/>
                            <a:pt x="681037" y="897731"/>
                            <a:pt x="681037" y="897731"/>
                          </a:cubicBezTo>
                          <a:cubicBezTo>
                            <a:pt x="693127" y="885641"/>
                            <a:pt x="682356" y="893962"/>
                            <a:pt x="697706" y="888206"/>
                          </a:cubicBezTo>
                          <a:cubicBezTo>
                            <a:pt x="701030" y="886960"/>
                            <a:pt x="703863" y="884567"/>
                            <a:pt x="707231" y="883444"/>
                          </a:cubicBezTo>
                          <a:cubicBezTo>
                            <a:pt x="713441" y="881374"/>
                            <a:pt x="726281" y="878681"/>
                            <a:pt x="726281" y="878681"/>
                          </a:cubicBezTo>
                          <a:cubicBezTo>
                            <a:pt x="738910" y="866052"/>
                            <a:pt x="727277" y="876179"/>
                            <a:pt x="742950" y="866775"/>
                          </a:cubicBezTo>
                          <a:cubicBezTo>
                            <a:pt x="747858" y="863830"/>
                            <a:pt x="752475" y="860425"/>
                            <a:pt x="757237" y="857250"/>
                          </a:cubicBezTo>
                          <a:cubicBezTo>
                            <a:pt x="759618" y="855662"/>
                            <a:pt x="762146" y="854275"/>
                            <a:pt x="764381" y="852487"/>
                          </a:cubicBezTo>
                          <a:cubicBezTo>
                            <a:pt x="768350" y="849312"/>
                            <a:pt x="772221" y="846011"/>
                            <a:pt x="776287" y="842962"/>
                          </a:cubicBezTo>
                          <a:cubicBezTo>
                            <a:pt x="778577" y="841245"/>
                            <a:pt x="781304" y="840114"/>
                            <a:pt x="783431" y="838200"/>
                          </a:cubicBezTo>
                          <a:cubicBezTo>
                            <a:pt x="789272" y="832943"/>
                            <a:pt x="795742" y="828069"/>
                            <a:pt x="800100" y="821531"/>
                          </a:cubicBezTo>
                          <a:cubicBezTo>
                            <a:pt x="806449" y="812006"/>
                            <a:pt x="802481" y="815974"/>
                            <a:pt x="812006" y="809625"/>
                          </a:cubicBezTo>
                          <a:cubicBezTo>
                            <a:pt x="828447" y="776739"/>
                            <a:pt x="804606" y="821916"/>
                            <a:pt x="823912" y="792956"/>
                          </a:cubicBezTo>
                          <a:cubicBezTo>
                            <a:pt x="825304" y="790867"/>
                            <a:pt x="824945" y="787930"/>
                            <a:pt x="826293" y="785812"/>
                          </a:cubicBezTo>
                          <a:cubicBezTo>
                            <a:pt x="830555" y="779115"/>
                            <a:pt x="835741" y="773053"/>
                            <a:pt x="840581" y="766762"/>
                          </a:cubicBezTo>
                          <a:cubicBezTo>
                            <a:pt x="843680" y="762734"/>
                            <a:pt x="847287" y="759085"/>
                            <a:pt x="850106" y="754856"/>
                          </a:cubicBezTo>
                          <a:cubicBezTo>
                            <a:pt x="860870" y="738708"/>
                            <a:pt x="847965" y="758423"/>
                            <a:pt x="864393" y="731044"/>
                          </a:cubicBezTo>
                          <a:cubicBezTo>
                            <a:pt x="865866" y="728590"/>
                            <a:pt x="867736" y="726385"/>
                            <a:pt x="869156" y="723900"/>
                          </a:cubicBezTo>
                          <a:cubicBezTo>
                            <a:pt x="870917" y="720818"/>
                            <a:pt x="872157" y="717457"/>
                            <a:pt x="873918" y="714375"/>
                          </a:cubicBezTo>
                          <a:cubicBezTo>
                            <a:pt x="876702" y="709502"/>
                            <a:pt x="882760" y="701792"/>
                            <a:pt x="885825" y="697706"/>
                          </a:cubicBezTo>
                          <a:cubicBezTo>
                            <a:pt x="891808" y="679755"/>
                            <a:pt x="883739" y="701876"/>
                            <a:pt x="892968" y="683419"/>
                          </a:cubicBezTo>
                          <a:cubicBezTo>
                            <a:pt x="894091" y="681174"/>
                            <a:pt x="894361" y="678582"/>
                            <a:pt x="895350" y="676275"/>
                          </a:cubicBezTo>
                          <a:cubicBezTo>
                            <a:pt x="896748" y="673012"/>
                            <a:pt x="898794" y="670046"/>
                            <a:pt x="900112" y="666750"/>
                          </a:cubicBezTo>
                          <a:cubicBezTo>
                            <a:pt x="901976" y="662089"/>
                            <a:pt x="902630" y="656952"/>
                            <a:pt x="904875" y="652462"/>
                          </a:cubicBezTo>
                          <a:cubicBezTo>
                            <a:pt x="908050" y="646112"/>
                            <a:pt x="912155" y="640147"/>
                            <a:pt x="914400" y="633412"/>
                          </a:cubicBezTo>
                          <a:lnTo>
                            <a:pt x="919162" y="619125"/>
                          </a:lnTo>
                          <a:cubicBezTo>
                            <a:pt x="919956" y="616744"/>
                            <a:pt x="921051" y="614442"/>
                            <a:pt x="921543" y="611981"/>
                          </a:cubicBezTo>
                          <a:cubicBezTo>
                            <a:pt x="924567" y="596866"/>
                            <a:pt x="922943" y="604001"/>
                            <a:pt x="926306" y="590550"/>
                          </a:cubicBezTo>
                          <a:cubicBezTo>
                            <a:pt x="927100" y="582612"/>
                            <a:pt x="927633" y="574644"/>
                            <a:pt x="928687" y="566737"/>
                          </a:cubicBezTo>
                          <a:cubicBezTo>
                            <a:pt x="929222" y="562725"/>
                            <a:pt x="930769" y="558867"/>
                            <a:pt x="931068" y="554831"/>
                          </a:cubicBezTo>
                          <a:cubicBezTo>
                            <a:pt x="932359" y="537398"/>
                            <a:pt x="932656" y="519906"/>
                            <a:pt x="933450" y="502444"/>
                          </a:cubicBezTo>
                          <a:cubicBezTo>
                            <a:pt x="928502" y="34908"/>
                            <a:pt x="935499" y="202260"/>
                            <a:pt x="926306" y="0"/>
                          </a:cubicBezTo>
                          <a:cubicBezTo>
                            <a:pt x="925512" y="2381"/>
                            <a:pt x="924470" y="4694"/>
                            <a:pt x="923925" y="7144"/>
                          </a:cubicBezTo>
                          <a:cubicBezTo>
                            <a:pt x="915946" y="43046"/>
                            <a:pt x="923068" y="87365"/>
                            <a:pt x="923925" y="119062"/>
                          </a:cubicBezTo>
                          <a:cubicBezTo>
                            <a:pt x="924633" y="145258"/>
                            <a:pt x="925512" y="171450"/>
                            <a:pt x="926306" y="197644"/>
                          </a:cubicBezTo>
                          <a:cubicBezTo>
                            <a:pt x="925512" y="273050"/>
                            <a:pt x="925236" y="348463"/>
                            <a:pt x="923925" y="423862"/>
                          </a:cubicBezTo>
                          <a:cubicBezTo>
                            <a:pt x="923649" y="439754"/>
                            <a:pt x="921543" y="455592"/>
                            <a:pt x="921543" y="471487"/>
                          </a:cubicBezTo>
                          <a:cubicBezTo>
                            <a:pt x="921543" y="519119"/>
                            <a:pt x="921762" y="566780"/>
                            <a:pt x="923925" y="614362"/>
                          </a:cubicBezTo>
                          <a:cubicBezTo>
                            <a:pt x="924153" y="619377"/>
                            <a:pt x="927703" y="623727"/>
                            <a:pt x="928687" y="628650"/>
                          </a:cubicBezTo>
                          <a:cubicBezTo>
                            <a:pt x="929481" y="632619"/>
                            <a:pt x="930158" y="636612"/>
                            <a:pt x="931068" y="640556"/>
                          </a:cubicBezTo>
                          <a:cubicBezTo>
                            <a:pt x="932540" y="646934"/>
                            <a:pt x="934547" y="653188"/>
                            <a:pt x="935831" y="659606"/>
                          </a:cubicBezTo>
                          <a:cubicBezTo>
                            <a:pt x="937721" y="669057"/>
                            <a:pt x="940100" y="681937"/>
                            <a:pt x="942975" y="690562"/>
                          </a:cubicBezTo>
                          <a:lnTo>
                            <a:pt x="947737" y="704850"/>
                          </a:lnTo>
                          <a:cubicBezTo>
                            <a:pt x="948531" y="707231"/>
                            <a:pt x="948726" y="709905"/>
                            <a:pt x="950118" y="711994"/>
                          </a:cubicBezTo>
                          <a:cubicBezTo>
                            <a:pt x="953293" y="716756"/>
                            <a:pt x="957833" y="720851"/>
                            <a:pt x="959643" y="726281"/>
                          </a:cubicBezTo>
                          <a:cubicBezTo>
                            <a:pt x="960437" y="728662"/>
                            <a:pt x="960519" y="731417"/>
                            <a:pt x="962025" y="733425"/>
                          </a:cubicBezTo>
                          <a:cubicBezTo>
                            <a:pt x="965393" y="737915"/>
                            <a:pt x="969962" y="741362"/>
                            <a:pt x="973931" y="745331"/>
                          </a:cubicBezTo>
                          <a:cubicBezTo>
                            <a:pt x="975799" y="749068"/>
                            <a:pt x="980089" y="758633"/>
                            <a:pt x="983456" y="762000"/>
                          </a:cubicBezTo>
                          <a:cubicBezTo>
                            <a:pt x="985480" y="764024"/>
                            <a:pt x="988219" y="765175"/>
                            <a:pt x="990600" y="766762"/>
                          </a:cubicBezTo>
                          <a:cubicBezTo>
                            <a:pt x="993775" y="771525"/>
                            <a:pt x="995546" y="777616"/>
                            <a:pt x="1000125" y="781050"/>
                          </a:cubicBezTo>
                          <a:cubicBezTo>
                            <a:pt x="1003300" y="783431"/>
                            <a:pt x="1006713" y="785524"/>
                            <a:pt x="1009650" y="788194"/>
                          </a:cubicBezTo>
                          <a:cubicBezTo>
                            <a:pt x="1015464" y="793479"/>
                            <a:pt x="1019780" y="800503"/>
                            <a:pt x="1026318" y="804862"/>
                          </a:cubicBezTo>
                          <a:cubicBezTo>
                            <a:pt x="1028699" y="806450"/>
                            <a:pt x="1031323" y="807724"/>
                            <a:pt x="1033462" y="809625"/>
                          </a:cubicBezTo>
                          <a:cubicBezTo>
                            <a:pt x="1038496" y="814100"/>
                            <a:pt x="1042987" y="819150"/>
                            <a:pt x="1047750" y="823912"/>
                          </a:cubicBezTo>
                          <a:cubicBezTo>
                            <a:pt x="1050925" y="827087"/>
                            <a:pt x="1053539" y="830946"/>
                            <a:pt x="1057275" y="833437"/>
                          </a:cubicBezTo>
                          <a:cubicBezTo>
                            <a:pt x="1075021" y="845270"/>
                            <a:pt x="1053214" y="830055"/>
                            <a:pt x="1071562" y="845344"/>
                          </a:cubicBezTo>
                          <a:cubicBezTo>
                            <a:pt x="1078619" y="851224"/>
                            <a:pt x="1079918" y="849881"/>
                            <a:pt x="1088231" y="854869"/>
                          </a:cubicBezTo>
                          <a:cubicBezTo>
                            <a:pt x="1093139" y="857814"/>
                            <a:pt x="1097756" y="861219"/>
                            <a:pt x="1102518" y="864394"/>
                          </a:cubicBezTo>
                          <a:cubicBezTo>
                            <a:pt x="1104899" y="865981"/>
                            <a:pt x="1106910" y="868370"/>
                            <a:pt x="1109662" y="869156"/>
                          </a:cubicBezTo>
                          <a:cubicBezTo>
                            <a:pt x="1128745" y="874609"/>
                            <a:pt x="1120849" y="872092"/>
                            <a:pt x="1133475" y="876300"/>
                          </a:cubicBezTo>
                          <a:cubicBezTo>
                            <a:pt x="1136650" y="878681"/>
                            <a:pt x="1139373" y="881832"/>
                            <a:pt x="1143000" y="883444"/>
                          </a:cubicBezTo>
                          <a:cubicBezTo>
                            <a:pt x="1146698" y="885088"/>
                            <a:pt x="1150880" y="885409"/>
                            <a:pt x="1154906" y="885825"/>
                          </a:cubicBezTo>
                          <a:cubicBezTo>
                            <a:pt x="1173921" y="887792"/>
                            <a:pt x="1193006" y="888999"/>
                            <a:pt x="1212056" y="890587"/>
                          </a:cubicBezTo>
                          <a:cubicBezTo>
                            <a:pt x="1221581" y="891381"/>
                            <a:pt x="1231147" y="891784"/>
                            <a:pt x="1240631" y="892969"/>
                          </a:cubicBezTo>
                          <a:cubicBezTo>
                            <a:pt x="1246981" y="893763"/>
                            <a:pt x="1253305" y="894804"/>
                            <a:pt x="1259681" y="895350"/>
                          </a:cubicBezTo>
                          <a:cubicBezTo>
                            <a:pt x="1281093" y="897185"/>
                            <a:pt x="1302544" y="898525"/>
                            <a:pt x="1323975" y="900112"/>
                          </a:cubicBezTo>
                          <a:cubicBezTo>
                            <a:pt x="1343449" y="907903"/>
                            <a:pt x="1328793" y="902509"/>
                            <a:pt x="1352550" y="909637"/>
                          </a:cubicBezTo>
                          <a:cubicBezTo>
                            <a:pt x="1354954" y="910358"/>
                            <a:pt x="1357258" y="911410"/>
                            <a:pt x="1359693" y="912019"/>
                          </a:cubicBezTo>
                          <a:cubicBezTo>
                            <a:pt x="1363620" y="913001"/>
                            <a:pt x="1367631" y="913606"/>
                            <a:pt x="1371600" y="914400"/>
                          </a:cubicBezTo>
                          <a:cubicBezTo>
                            <a:pt x="1375569" y="915987"/>
                            <a:pt x="1379489" y="917701"/>
                            <a:pt x="1383506" y="919162"/>
                          </a:cubicBezTo>
                          <a:cubicBezTo>
                            <a:pt x="1388224" y="920878"/>
                            <a:pt x="1397793" y="923925"/>
                            <a:pt x="1397793" y="923925"/>
                          </a:cubicBezTo>
                          <a:cubicBezTo>
                            <a:pt x="1416963" y="922967"/>
                            <a:pt x="1447882" y="922212"/>
                            <a:pt x="1469231" y="919162"/>
                          </a:cubicBezTo>
                          <a:cubicBezTo>
                            <a:pt x="1472471" y="918699"/>
                            <a:pt x="1475533" y="917350"/>
                            <a:pt x="1478756" y="916781"/>
                          </a:cubicBezTo>
                          <a:cubicBezTo>
                            <a:pt x="1489037" y="914967"/>
                            <a:pt x="1499368" y="913430"/>
                            <a:pt x="1509712" y="912019"/>
                          </a:cubicBezTo>
                          <a:cubicBezTo>
                            <a:pt x="1516834" y="911048"/>
                            <a:pt x="1524011" y="910529"/>
                            <a:pt x="1531143" y="909637"/>
                          </a:cubicBezTo>
                          <a:cubicBezTo>
                            <a:pt x="1543407" y="908104"/>
                            <a:pt x="1550177" y="906862"/>
                            <a:pt x="1562100" y="904875"/>
                          </a:cubicBezTo>
                          <a:cubicBezTo>
                            <a:pt x="1574800" y="905669"/>
                            <a:pt x="1587603" y="909056"/>
                            <a:pt x="1600200" y="907256"/>
                          </a:cubicBezTo>
                          <a:cubicBezTo>
                            <a:pt x="1603033" y="906851"/>
                            <a:pt x="1595842" y="902945"/>
                            <a:pt x="1595437" y="900112"/>
                          </a:cubicBezTo>
                          <a:cubicBezTo>
                            <a:pt x="1594974" y="896872"/>
                            <a:pt x="1596529" y="893595"/>
                            <a:pt x="1597818" y="890587"/>
                          </a:cubicBezTo>
                          <a:cubicBezTo>
                            <a:pt x="1600947" y="883286"/>
                            <a:pt x="1604679" y="882356"/>
                            <a:pt x="1609725" y="876300"/>
                          </a:cubicBezTo>
                          <a:cubicBezTo>
                            <a:pt x="1618010" y="866357"/>
                            <a:pt x="1609903" y="870684"/>
                            <a:pt x="1621631" y="866775"/>
                          </a:cubicBezTo>
                          <a:cubicBezTo>
                            <a:pt x="1645803" y="842601"/>
                            <a:pt x="1626007" y="859386"/>
                            <a:pt x="1645443" y="847725"/>
                          </a:cubicBezTo>
                          <a:cubicBezTo>
                            <a:pt x="1650351" y="844780"/>
                            <a:pt x="1654968" y="841375"/>
                            <a:pt x="1659731" y="838200"/>
                          </a:cubicBezTo>
                          <a:lnTo>
                            <a:pt x="1666875" y="833437"/>
                          </a:lnTo>
                          <a:cubicBezTo>
                            <a:pt x="1678701" y="815698"/>
                            <a:pt x="1663498" y="837490"/>
                            <a:pt x="1678781" y="819150"/>
                          </a:cubicBezTo>
                          <a:cubicBezTo>
                            <a:pt x="1680613" y="816951"/>
                            <a:pt x="1681860" y="814321"/>
                            <a:pt x="1683543" y="812006"/>
                          </a:cubicBezTo>
                          <a:cubicBezTo>
                            <a:pt x="1688212" y="805587"/>
                            <a:pt x="1691025" y="797040"/>
                            <a:pt x="1697831" y="792956"/>
                          </a:cubicBezTo>
                          <a:cubicBezTo>
                            <a:pt x="1710116" y="785585"/>
                            <a:pt x="1709832" y="787064"/>
                            <a:pt x="1719262" y="776287"/>
                          </a:cubicBezTo>
                          <a:cubicBezTo>
                            <a:pt x="1725317" y="769367"/>
                            <a:pt x="1726228" y="766535"/>
                            <a:pt x="1731168" y="759619"/>
                          </a:cubicBezTo>
                          <a:cubicBezTo>
                            <a:pt x="1733475" y="756389"/>
                            <a:pt x="1736005" y="753323"/>
                            <a:pt x="1738312" y="750094"/>
                          </a:cubicBezTo>
                          <a:cubicBezTo>
                            <a:pt x="1739976" y="747765"/>
                            <a:pt x="1741243" y="745149"/>
                            <a:pt x="1743075" y="742950"/>
                          </a:cubicBezTo>
                          <a:cubicBezTo>
                            <a:pt x="1745231" y="740363"/>
                            <a:pt x="1748062" y="738393"/>
                            <a:pt x="1750218" y="735806"/>
                          </a:cubicBezTo>
                          <a:cubicBezTo>
                            <a:pt x="1752050" y="733607"/>
                            <a:pt x="1753444" y="731077"/>
                            <a:pt x="1754981" y="728662"/>
                          </a:cubicBezTo>
                          <a:cubicBezTo>
                            <a:pt x="1759001" y="722345"/>
                            <a:pt x="1762867" y="715929"/>
                            <a:pt x="1766887" y="709612"/>
                          </a:cubicBezTo>
                          <a:cubicBezTo>
                            <a:pt x="1768423" y="707198"/>
                            <a:pt x="1770370" y="705029"/>
                            <a:pt x="1771650" y="702469"/>
                          </a:cubicBezTo>
                          <a:cubicBezTo>
                            <a:pt x="1773237" y="699294"/>
                            <a:pt x="1775014" y="696207"/>
                            <a:pt x="1776412" y="692944"/>
                          </a:cubicBezTo>
                          <a:cubicBezTo>
                            <a:pt x="1777401" y="690637"/>
                            <a:pt x="1777670" y="688045"/>
                            <a:pt x="1778793" y="685800"/>
                          </a:cubicBezTo>
                          <a:cubicBezTo>
                            <a:pt x="1780073" y="683240"/>
                            <a:pt x="1781968" y="681037"/>
                            <a:pt x="1783556" y="678656"/>
                          </a:cubicBezTo>
                          <a:cubicBezTo>
                            <a:pt x="1785143" y="673894"/>
                            <a:pt x="1787333" y="669291"/>
                            <a:pt x="1788318" y="664369"/>
                          </a:cubicBezTo>
                          <a:cubicBezTo>
                            <a:pt x="1789112" y="660400"/>
                            <a:pt x="1789420" y="656302"/>
                            <a:pt x="1790700" y="652462"/>
                          </a:cubicBezTo>
                          <a:cubicBezTo>
                            <a:pt x="1791823" y="649094"/>
                            <a:pt x="1794216" y="646261"/>
                            <a:pt x="1795462" y="642937"/>
                          </a:cubicBezTo>
                          <a:cubicBezTo>
                            <a:pt x="1796611" y="639873"/>
                            <a:pt x="1796944" y="636559"/>
                            <a:pt x="1797843" y="633412"/>
                          </a:cubicBezTo>
                          <a:cubicBezTo>
                            <a:pt x="1798533" y="630999"/>
                            <a:pt x="1799616" y="628704"/>
                            <a:pt x="1800225" y="626269"/>
                          </a:cubicBezTo>
                          <a:cubicBezTo>
                            <a:pt x="1801207" y="622342"/>
                            <a:pt x="1801624" y="618289"/>
                            <a:pt x="1802606" y="614362"/>
                          </a:cubicBezTo>
                          <a:cubicBezTo>
                            <a:pt x="1803215" y="611927"/>
                            <a:pt x="1804266" y="609623"/>
                            <a:pt x="1804987" y="607219"/>
                          </a:cubicBezTo>
                          <a:cubicBezTo>
                            <a:pt x="1813169" y="579948"/>
                            <a:pt x="1806737" y="599589"/>
                            <a:pt x="1812131" y="583406"/>
                          </a:cubicBezTo>
                          <a:cubicBezTo>
                            <a:pt x="1812925" y="577056"/>
                            <a:pt x="1812630" y="570472"/>
                            <a:pt x="1814512" y="564356"/>
                          </a:cubicBezTo>
                          <a:cubicBezTo>
                            <a:pt x="1815873" y="559932"/>
                            <a:pt x="1820463" y="556922"/>
                            <a:pt x="1821656" y="552450"/>
                          </a:cubicBezTo>
                          <a:cubicBezTo>
                            <a:pt x="1823711" y="544742"/>
                            <a:pt x="1822909" y="536534"/>
                            <a:pt x="1824037" y="528637"/>
                          </a:cubicBezTo>
                          <a:cubicBezTo>
                            <a:pt x="1824500" y="525397"/>
                            <a:pt x="1825708" y="522307"/>
                            <a:pt x="1826418" y="519112"/>
                          </a:cubicBezTo>
                          <a:cubicBezTo>
                            <a:pt x="1827296" y="515161"/>
                            <a:pt x="1828006" y="511175"/>
                            <a:pt x="1828800" y="507206"/>
                          </a:cubicBezTo>
                          <a:cubicBezTo>
                            <a:pt x="1836226" y="343809"/>
                            <a:pt x="1831181" y="472299"/>
                            <a:pt x="1831181" y="121444"/>
                          </a:cubicBezTo>
                        </a:path>
                      </a:pathLst>
                    </a:custGeom>
                    <a:noFill/>
                    <a:ln w="31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34" name="그룹 133"/>
                  <p:cNvGrpSpPr/>
                  <p:nvPr/>
                </p:nvGrpSpPr>
                <p:grpSpPr>
                  <a:xfrm>
                    <a:off x="3279592" y="4224338"/>
                    <a:ext cx="180518" cy="82548"/>
                    <a:chOff x="7417594" y="1571476"/>
                    <a:chExt cx="238125" cy="108891"/>
                  </a:xfrm>
                </p:grpSpPr>
                <p:sp>
                  <p:nvSpPr>
                    <p:cNvPr id="138" name="자유형 137"/>
                    <p:cNvSpPr/>
                    <p:nvPr/>
                  </p:nvSpPr>
                  <p:spPr>
                    <a:xfrm>
                      <a:off x="7419975" y="1571476"/>
                      <a:ext cx="235744" cy="59705"/>
                    </a:xfrm>
                    <a:custGeom>
                      <a:avLst/>
                      <a:gdLst>
                        <a:gd name="connsiteX0" fmla="*/ 235744 w 235744"/>
                        <a:gd name="connsiteY0" fmla="*/ 40646 h 59705"/>
                        <a:gd name="connsiteX1" fmla="*/ 216694 w 235744"/>
                        <a:gd name="connsiteY1" fmla="*/ 31121 h 59705"/>
                        <a:gd name="connsiteX2" fmla="*/ 214312 w 235744"/>
                        <a:gd name="connsiteY2" fmla="*/ 23978 h 59705"/>
                        <a:gd name="connsiteX3" fmla="*/ 197644 w 235744"/>
                        <a:gd name="connsiteY3" fmla="*/ 16834 h 59705"/>
                        <a:gd name="connsiteX4" fmla="*/ 173831 w 235744"/>
                        <a:gd name="connsiteY4" fmla="*/ 7309 h 59705"/>
                        <a:gd name="connsiteX5" fmla="*/ 166687 w 235744"/>
                        <a:gd name="connsiteY5" fmla="*/ 4928 h 59705"/>
                        <a:gd name="connsiteX6" fmla="*/ 159544 w 235744"/>
                        <a:gd name="connsiteY6" fmla="*/ 165 h 59705"/>
                        <a:gd name="connsiteX7" fmla="*/ 104775 w 235744"/>
                        <a:gd name="connsiteY7" fmla="*/ 2546 h 59705"/>
                        <a:gd name="connsiteX8" fmla="*/ 97631 w 235744"/>
                        <a:gd name="connsiteY8" fmla="*/ 4928 h 59705"/>
                        <a:gd name="connsiteX9" fmla="*/ 80962 w 235744"/>
                        <a:gd name="connsiteY9" fmla="*/ 9690 h 59705"/>
                        <a:gd name="connsiteX10" fmla="*/ 52387 w 235744"/>
                        <a:gd name="connsiteY10" fmla="*/ 28740 h 59705"/>
                        <a:gd name="connsiteX11" fmla="*/ 45244 w 235744"/>
                        <a:gd name="connsiteY11" fmla="*/ 33503 h 59705"/>
                        <a:gd name="connsiteX12" fmla="*/ 30956 w 235744"/>
                        <a:gd name="connsiteY12" fmla="*/ 38265 h 59705"/>
                        <a:gd name="connsiteX13" fmla="*/ 9525 w 235744"/>
                        <a:gd name="connsiteY13" fmla="*/ 54934 h 59705"/>
                        <a:gd name="connsiteX14" fmla="*/ 0 w 235744"/>
                        <a:gd name="connsiteY14" fmla="*/ 59696 h 59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235744" h="59705">
                          <a:moveTo>
                            <a:pt x="235744" y="40646"/>
                          </a:moveTo>
                          <a:cubicBezTo>
                            <a:pt x="232144" y="39206"/>
                            <a:pt x="220053" y="35320"/>
                            <a:pt x="216694" y="31121"/>
                          </a:cubicBezTo>
                          <a:cubicBezTo>
                            <a:pt x="215126" y="29161"/>
                            <a:pt x="216087" y="25753"/>
                            <a:pt x="214312" y="23978"/>
                          </a:cubicBezTo>
                          <a:cubicBezTo>
                            <a:pt x="210361" y="20027"/>
                            <a:pt x="202627" y="18970"/>
                            <a:pt x="197644" y="16834"/>
                          </a:cubicBezTo>
                          <a:cubicBezTo>
                            <a:pt x="173124" y="6324"/>
                            <a:pt x="206343" y="18145"/>
                            <a:pt x="173831" y="7309"/>
                          </a:cubicBezTo>
                          <a:lnTo>
                            <a:pt x="166687" y="4928"/>
                          </a:lnTo>
                          <a:cubicBezTo>
                            <a:pt x="164306" y="3340"/>
                            <a:pt x="162404" y="275"/>
                            <a:pt x="159544" y="165"/>
                          </a:cubicBezTo>
                          <a:cubicBezTo>
                            <a:pt x="141284" y="-538"/>
                            <a:pt x="122995" y="1144"/>
                            <a:pt x="104775" y="2546"/>
                          </a:cubicBezTo>
                          <a:cubicBezTo>
                            <a:pt x="102272" y="2739"/>
                            <a:pt x="100045" y="4238"/>
                            <a:pt x="97631" y="4928"/>
                          </a:cubicBezTo>
                          <a:cubicBezTo>
                            <a:pt x="76674" y="10916"/>
                            <a:pt x="98111" y="3974"/>
                            <a:pt x="80962" y="9690"/>
                          </a:cubicBezTo>
                          <a:lnTo>
                            <a:pt x="52387" y="28740"/>
                          </a:lnTo>
                          <a:cubicBezTo>
                            <a:pt x="50006" y="30327"/>
                            <a:pt x="47959" y="32598"/>
                            <a:pt x="45244" y="33503"/>
                          </a:cubicBezTo>
                          <a:lnTo>
                            <a:pt x="30956" y="38265"/>
                          </a:lnTo>
                          <a:cubicBezTo>
                            <a:pt x="19766" y="49455"/>
                            <a:pt x="26612" y="43543"/>
                            <a:pt x="9525" y="54934"/>
                          </a:cubicBezTo>
                          <a:cubicBezTo>
                            <a:pt x="1722" y="60136"/>
                            <a:pt x="5243" y="59696"/>
                            <a:pt x="0" y="59696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9" name="자유형 138"/>
                    <p:cNvSpPr/>
                    <p:nvPr/>
                  </p:nvSpPr>
                  <p:spPr>
                    <a:xfrm flipH="1">
                      <a:off x="7417594" y="1620662"/>
                      <a:ext cx="235744" cy="59705"/>
                    </a:xfrm>
                    <a:custGeom>
                      <a:avLst/>
                      <a:gdLst>
                        <a:gd name="connsiteX0" fmla="*/ 235744 w 235744"/>
                        <a:gd name="connsiteY0" fmla="*/ 40646 h 59705"/>
                        <a:gd name="connsiteX1" fmla="*/ 216694 w 235744"/>
                        <a:gd name="connsiteY1" fmla="*/ 31121 h 59705"/>
                        <a:gd name="connsiteX2" fmla="*/ 214312 w 235744"/>
                        <a:gd name="connsiteY2" fmla="*/ 23978 h 59705"/>
                        <a:gd name="connsiteX3" fmla="*/ 197644 w 235744"/>
                        <a:gd name="connsiteY3" fmla="*/ 16834 h 59705"/>
                        <a:gd name="connsiteX4" fmla="*/ 173831 w 235744"/>
                        <a:gd name="connsiteY4" fmla="*/ 7309 h 59705"/>
                        <a:gd name="connsiteX5" fmla="*/ 166687 w 235744"/>
                        <a:gd name="connsiteY5" fmla="*/ 4928 h 59705"/>
                        <a:gd name="connsiteX6" fmla="*/ 159544 w 235744"/>
                        <a:gd name="connsiteY6" fmla="*/ 165 h 59705"/>
                        <a:gd name="connsiteX7" fmla="*/ 104775 w 235744"/>
                        <a:gd name="connsiteY7" fmla="*/ 2546 h 59705"/>
                        <a:gd name="connsiteX8" fmla="*/ 97631 w 235744"/>
                        <a:gd name="connsiteY8" fmla="*/ 4928 h 59705"/>
                        <a:gd name="connsiteX9" fmla="*/ 80962 w 235744"/>
                        <a:gd name="connsiteY9" fmla="*/ 9690 h 59705"/>
                        <a:gd name="connsiteX10" fmla="*/ 52387 w 235744"/>
                        <a:gd name="connsiteY10" fmla="*/ 28740 h 59705"/>
                        <a:gd name="connsiteX11" fmla="*/ 45244 w 235744"/>
                        <a:gd name="connsiteY11" fmla="*/ 33503 h 59705"/>
                        <a:gd name="connsiteX12" fmla="*/ 30956 w 235744"/>
                        <a:gd name="connsiteY12" fmla="*/ 38265 h 59705"/>
                        <a:gd name="connsiteX13" fmla="*/ 9525 w 235744"/>
                        <a:gd name="connsiteY13" fmla="*/ 54934 h 59705"/>
                        <a:gd name="connsiteX14" fmla="*/ 0 w 235744"/>
                        <a:gd name="connsiteY14" fmla="*/ 59696 h 59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235744" h="59705">
                          <a:moveTo>
                            <a:pt x="235744" y="40646"/>
                          </a:moveTo>
                          <a:cubicBezTo>
                            <a:pt x="232144" y="39206"/>
                            <a:pt x="220053" y="35320"/>
                            <a:pt x="216694" y="31121"/>
                          </a:cubicBezTo>
                          <a:cubicBezTo>
                            <a:pt x="215126" y="29161"/>
                            <a:pt x="216087" y="25753"/>
                            <a:pt x="214312" y="23978"/>
                          </a:cubicBezTo>
                          <a:cubicBezTo>
                            <a:pt x="210361" y="20027"/>
                            <a:pt x="202627" y="18970"/>
                            <a:pt x="197644" y="16834"/>
                          </a:cubicBezTo>
                          <a:cubicBezTo>
                            <a:pt x="173124" y="6324"/>
                            <a:pt x="206343" y="18145"/>
                            <a:pt x="173831" y="7309"/>
                          </a:cubicBezTo>
                          <a:lnTo>
                            <a:pt x="166687" y="4928"/>
                          </a:lnTo>
                          <a:cubicBezTo>
                            <a:pt x="164306" y="3340"/>
                            <a:pt x="162404" y="275"/>
                            <a:pt x="159544" y="165"/>
                          </a:cubicBezTo>
                          <a:cubicBezTo>
                            <a:pt x="141284" y="-538"/>
                            <a:pt x="122995" y="1144"/>
                            <a:pt x="104775" y="2546"/>
                          </a:cubicBezTo>
                          <a:cubicBezTo>
                            <a:pt x="102272" y="2739"/>
                            <a:pt x="100045" y="4238"/>
                            <a:pt x="97631" y="4928"/>
                          </a:cubicBezTo>
                          <a:cubicBezTo>
                            <a:pt x="76674" y="10916"/>
                            <a:pt x="98111" y="3974"/>
                            <a:pt x="80962" y="9690"/>
                          </a:cubicBezTo>
                          <a:lnTo>
                            <a:pt x="52387" y="28740"/>
                          </a:lnTo>
                          <a:cubicBezTo>
                            <a:pt x="50006" y="30327"/>
                            <a:pt x="47959" y="32598"/>
                            <a:pt x="45244" y="33503"/>
                          </a:cubicBezTo>
                          <a:lnTo>
                            <a:pt x="30956" y="38265"/>
                          </a:lnTo>
                          <a:cubicBezTo>
                            <a:pt x="19766" y="49455"/>
                            <a:pt x="26612" y="43543"/>
                            <a:pt x="9525" y="54934"/>
                          </a:cubicBezTo>
                          <a:cubicBezTo>
                            <a:pt x="1722" y="60136"/>
                            <a:pt x="5243" y="59696"/>
                            <a:pt x="0" y="59696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grpSp>
                <p:nvGrpSpPr>
                  <p:cNvPr id="135" name="그룹 134"/>
                  <p:cNvGrpSpPr/>
                  <p:nvPr/>
                </p:nvGrpSpPr>
                <p:grpSpPr>
                  <a:xfrm flipH="1">
                    <a:off x="3018404" y="4227289"/>
                    <a:ext cx="178713" cy="82548"/>
                    <a:chOff x="7417594" y="1571476"/>
                    <a:chExt cx="238125" cy="108891"/>
                  </a:xfrm>
                </p:grpSpPr>
                <p:sp>
                  <p:nvSpPr>
                    <p:cNvPr id="136" name="자유형 135"/>
                    <p:cNvSpPr/>
                    <p:nvPr/>
                  </p:nvSpPr>
                  <p:spPr>
                    <a:xfrm>
                      <a:off x="7419975" y="1571476"/>
                      <a:ext cx="235744" cy="59705"/>
                    </a:xfrm>
                    <a:custGeom>
                      <a:avLst/>
                      <a:gdLst>
                        <a:gd name="connsiteX0" fmla="*/ 235744 w 235744"/>
                        <a:gd name="connsiteY0" fmla="*/ 40646 h 59705"/>
                        <a:gd name="connsiteX1" fmla="*/ 216694 w 235744"/>
                        <a:gd name="connsiteY1" fmla="*/ 31121 h 59705"/>
                        <a:gd name="connsiteX2" fmla="*/ 214312 w 235744"/>
                        <a:gd name="connsiteY2" fmla="*/ 23978 h 59705"/>
                        <a:gd name="connsiteX3" fmla="*/ 197644 w 235744"/>
                        <a:gd name="connsiteY3" fmla="*/ 16834 h 59705"/>
                        <a:gd name="connsiteX4" fmla="*/ 173831 w 235744"/>
                        <a:gd name="connsiteY4" fmla="*/ 7309 h 59705"/>
                        <a:gd name="connsiteX5" fmla="*/ 166687 w 235744"/>
                        <a:gd name="connsiteY5" fmla="*/ 4928 h 59705"/>
                        <a:gd name="connsiteX6" fmla="*/ 159544 w 235744"/>
                        <a:gd name="connsiteY6" fmla="*/ 165 h 59705"/>
                        <a:gd name="connsiteX7" fmla="*/ 104775 w 235744"/>
                        <a:gd name="connsiteY7" fmla="*/ 2546 h 59705"/>
                        <a:gd name="connsiteX8" fmla="*/ 97631 w 235744"/>
                        <a:gd name="connsiteY8" fmla="*/ 4928 h 59705"/>
                        <a:gd name="connsiteX9" fmla="*/ 80962 w 235744"/>
                        <a:gd name="connsiteY9" fmla="*/ 9690 h 59705"/>
                        <a:gd name="connsiteX10" fmla="*/ 52387 w 235744"/>
                        <a:gd name="connsiteY10" fmla="*/ 28740 h 59705"/>
                        <a:gd name="connsiteX11" fmla="*/ 45244 w 235744"/>
                        <a:gd name="connsiteY11" fmla="*/ 33503 h 59705"/>
                        <a:gd name="connsiteX12" fmla="*/ 30956 w 235744"/>
                        <a:gd name="connsiteY12" fmla="*/ 38265 h 59705"/>
                        <a:gd name="connsiteX13" fmla="*/ 9525 w 235744"/>
                        <a:gd name="connsiteY13" fmla="*/ 54934 h 59705"/>
                        <a:gd name="connsiteX14" fmla="*/ 0 w 235744"/>
                        <a:gd name="connsiteY14" fmla="*/ 59696 h 59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235744" h="59705">
                          <a:moveTo>
                            <a:pt x="235744" y="40646"/>
                          </a:moveTo>
                          <a:cubicBezTo>
                            <a:pt x="232144" y="39206"/>
                            <a:pt x="220053" y="35320"/>
                            <a:pt x="216694" y="31121"/>
                          </a:cubicBezTo>
                          <a:cubicBezTo>
                            <a:pt x="215126" y="29161"/>
                            <a:pt x="216087" y="25753"/>
                            <a:pt x="214312" y="23978"/>
                          </a:cubicBezTo>
                          <a:cubicBezTo>
                            <a:pt x="210361" y="20027"/>
                            <a:pt x="202627" y="18970"/>
                            <a:pt x="197644" y="16834"/>
                          </a:cubicBezTo>
                          <a:cubicBezTo>
                            <a:pt x="173124" y="6324"/>
                            <a:pt x="206343" y="18145"/>
                            <a:pt x="173831" y="7309"/>
                          </a:cubicBezTo>
                          <a:lnTo>
                            <a:pt x="166687" y="4928"/>
                          </a:lnTo>
                          <a:cubicBezTo>
                            <a:pt x="164306" y="3340"/>
                            <a:pt x="162404" y="275"/>
                            <a:pt x="159544" y="165"/>
                          </a:cubicBezTo>
                          <a:cubicBezTo>
                            <a:pt x="141284" y="-538"/>
                            <a:pt x="122995" y="1144"/>
                            <a:pt x="104775" y="2546"/>
                          </a:cubicBezTo>
                          <a:cubicBezTo>
                            <a:pt x="102272" y="2739"/>
                            <a:pt x="100045" y="4238"/>
                            <a:pt x="97631" y="4928"/>
                          </a:cubicBezTo>
                          <a:cubicBezTo>
                            <a:pt x="76674" y="10916"/>
                            <a:pt x="98111" y="3974"/>
                            <a:pt x="80962" y="9690"/>
                          </a:cubicBezTo>
                          <a:lnTo>
                            <a:pt x="52387" y="28740"/>
                          </a:lnTo>
                          <a:cubicBezTo>
                            <a:pt x="50006" y="30327"/>
                            <a:pt x="47959" y="32598"/>
                            <a:pt x="45244" y="33503"/>
                          </a:cubicBezTo>
                          <a:lnTo>
                            <a:pt x="30956" y="38265"/>
                          </a:lnTo>
                          <a:cubicBezTo>
                            <a:pt x="19766" y="49455"/>
                            <a:pt x="26612" y="43543"/>
                            <a:pt x="9525" y="54934"/>
                          </a:cubicBezTo>
                          <a:cubicBezTo>
                            <a:pt x="1722" y="60136"/>
                            <a:pt x="5243" y="59696"/>
                            <a:pt x="0" y="59696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37" name="자유형 136"/>
                    <p:cNvSpPr/>
                    <p:nvPr/>
                  </p:nvSpPr>
                  <p:spPr>
                    <a:xfrm flipH="1">
                      <a:off x="7417594" y="1620662"/>
                      <a:ext cx="235744" cy="59705"/>
                    </a:xfrm>
                    <a:custGeom>
                      <a:avLst/>
                      <a:gdLst>
                        <a:gd name="connsiteX0" fmla="*/ 235744 w 235744"/>
                        <a:gd name="connsiteY0" fmla="*/ 40646 h 59705"/>
                        <a:gd name="connsiteX1" fmla="*/ 216694 w 235744"/>
                        <a:gd name="connsiteY1" fmla="*/ 31121 h 59705"/>
                        <a:gd name="connsiteX2" fmla="*/ 214312 w 235744"/>
                        <a:gd name="connsiteY2" fmla="*/ 23978 h 59705"/>
                        <a:gd name="connsiteX3" fmla="*/ 197644 w 235744"/>
                        <a:gd name="connsiteY3" fmla="*/ 16834 h 59705"/>
                        <a:gd name="connsiteX4" fmla="*/ 173831 w 235744"/>
                        <a:gd name="connsiteY4" fmla="*/ 7309 h 59705"/>
                        <a:gd name="connsiteX5" fmla="*/ 166687 w 235744"/>
                        <a:gd name="connsiteY5" fmla="*/ 4928 h 59705"/>
                        <a:gd name="connsiteX6" fmla="*/ 159544 w 235744"/>
                        <a:gd name="connsiteY6" fmla="*/ 165 h 59705"/>
                        <a:gd name="connsiteX7" fmla="*/ 104775 w 235744"/>
                        <a:gd name="connsiteY7" fmla="*/ 2546 h 59705"/>
                        <a:gd name="connsiteX8" fmla="*/ 97631 w 235744"/>
                        <a:gd name="connsiteY8" fmla="*/ 4928 h 59705"/>
                        <a:gd name="connsiteX9" fmla="*/ 80962 w 235744"/>
                        <a:gd name="connsiteY9" fmla="*/ 9690 h 59705"/>
                        <a:gd name="connsiteX10" fmla="*/ 52387 w 235744"/>
                        <a:gd name="connsiteY10" fmla="*/ 28740 h 59705"/>
                        <a:gd name="connsiteX11" fmla="*/ 45244 w 235744"/>
                        <a:gd name="connsiteY11" fmla="*/ 33503 h 59705"/>
                        <a:gd name="connsiteX12" fmla="*/ 30956 w 235744"/>
                        <a:gd name="connsiteY12" fmla="*/ 38265 h 59705"/>
                        <a:gd name="connsiteX13" fmla="*/ 9525 w 235744"/>
                        <a:gd name="connsiteY13" fmla="*/ 54934 h 59705"/>
                        <a:gd name="connsiteX14" fmla="*/ 0 w 235744"/>
                        <a:gd name="connsiteY14" fmla="*/ 59696 h 59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235744" h="59705">
                          <a:moveTo>
                            <a:pt x="235744" y="40646"/>
                          </a:moveTo>
                          <a:cubicBezTo>
                            <a:pt x="232144" y="39206"/>
                            <a:pt x="220053" y="35320"/>
                            <a:pt x="216694" y="31121"/>
                          </a:cubicBezTo>
                          <a:cubicBezTo>
                            <a:pt x="215126" y="29161"/>
                            <a:pt x="216087" y="25753"/>
                            <a:pt x="214312" y="23978"/>
                          </a:cubicBezTo>
                          <a:cubicBezTo>
                            <a:pt x="210361" y="20027"/>
                            <a:pt x="202627" y="18970"/>
                            <a:pt x="197644" y="16834"/>
                          </a:cubicBezTo>
                          <a:cubicBezTo>
                            <a:pt x="173124" y="6324"/>
                            <a:pt x="206343" y="18145"/>
                            <a:pt x="173831" y="7309"/>
                          </a:cubicBezTo>
                          <a:lnTo>
                            <a:pt x="166687" y="4928"/>
                          </a:lnTo>
                          <a:cubicBezTo>
                            <a:pt x="164306" y="3340"/>
                            <a:pt x="162404" y="275"/>
                            <a:pt x="159544" y="165"/>
                          </a:cubicBezTo>
                          <a:cubicBezTo>
                            <a:pt x="141284" y="-538"/>
                            <a:pt x="122995" y="1144"/>
                            <a:pt x="104775" y="2546"/>
                          </a:cubicBezTo>
                          <a:cubicBezTo>
                            <a:pt x="102272" y="2739"/>
                            <a:pt x="100045" y="4238"/>
                            <a:pt x="97631" y="4928"/>
                          </a:cubicBezTo>
                          <a:cubicBezTo>
                            <a:pt x="76674" y="10916"/>
                            <a:pt x="98111" y="3974"/>
                            <a:pt x="80962" y="9690"/>
                          </a:cubicBezTo>
                          <a:lnTo>
                            <a:pt x="52387" y="28740"/>
                          </a:lnTo>
                          <a:cubicBezTo>
                            <a:pt x="50006" y="30327"/>
                            <a:pt x="47959" y="32598"/>
                            <a:pt x="45244" y="33503"/>
                          </a:cubicBezTo>
                          <a:lnTo>
                            <a:pt x="30956" y="38265"/>
                          </a:lnTo>
                          <a:cubicBezTo>
                            <a:pt x="19766" y="49455"/>
                            <a:pt x="26612" y="43543"/>
                            <a:pt x="9525" y="54934"/>
                          </a:cubicBezTo>
                          <a:cubicBezTo>
                            <a:pt x="1722" y="60136"/>
                            <a:pt x="5243" y="59696"/>
                            <a:pt x="0" y="59696"/>
                          </a:cubicBezTo>
                        </a:path>
                      </a:pathLst>
                    </a:cu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</p:grpSp>
          <p:sp>
            <p:nvSpPr>
              <p:cNvPr id="124" name="이등변 삼각형 123"/>
              <p:cNvSpPr/>
              <p:nvPr/>
            </p:nvSpPr>
            <p:spPr>
              <a:xfrm rot="10800000">
                <a:off x="2176330" y="1254919"/>
                <a:ext cx="60770" cy="5238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0" name="그룹 79"/>
            <p:cNvGrpSpPr/>
            <p:nvPr/>
          </p:nvGrpSpPr>
          <p:grpSpPr>
            <a:xfrm>
              <a:off x="3189233" y="979501"/>
              <a:ext cx="1093780" cy="1229613"/>
              <a:chOff x="3189233" y="979501"/>
              <a:chExt cx="1093780" cy="1229613"/>
            </a:xfrm>
          </p:grpSpPr>
          <p:grpSp>
            <p:nvGrpSpPr>
              <p:cNvPr id="90" name="그룹 89"/>
              <p:cNvGrpSpPr/>
              <p:nvPr/>
            </p:nvGrpSpPr>
            <p:grpSpPr>
              <a:xfrm>
                <a:off x="3189233" y="979501"/>
                <a:ext cx="1093780" cy="1229613"/>
                <a:chOff x="6061396" y="1539783"/>
                <a:chExt cx="1093780" cy="1229613"/>
              </a:xfrm>
            </p:grpSpPr>
            <p:pic>
              <p:nvPicPr>
                <p:cNvPr id="94" name="Picture 6" descr="https://pbs.twimg.com/media/CiBvkk2VIAAUOgl.jpg"/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167" t="73047" r="66539"/>
                <a:stretch/>
              </p:blipFill>
              <p:spPr bwMode="auto">
                <a:xfrm>
                  <a:off x="6061396" y="1539783"/>
                  <a:ext cx="1093780" cy="11828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6" name="타원 95"/>
                <p:cNvSpPr/>
                <p:nvPr/>
              </p:nvSpPr>
              <p:spPr>
                <a:xfrm>
                  <a:off x="6479381" y="1738789"/>
                  <a:ext cx="77645" cy="776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/>
                <p:cNvSpPr/>
                <p:nvPr/>
              </p:nvSpPr>
              <p:spPr>
                <a:xfrm>
                  <a:off x="6643687" y="1738789"/>
                  <a:ext cx="77645" cy="776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03" name="그룹 102"/>
                <p:cNvGrpSpPr/>
                <p:nvPr/>
              </p:nvGrpSpPr>
              <p:grpSpPr>
                <a:xfrm>
                  <a:off x="6487970" y="1818681"/>
                  <a:ext cx="235318" cy="118455"/>
                  <a:chOff x="4450557" y="784438"/>
                  <a:chExt cx="1835438" cy="923925"/>
                </a:xfrm>
              </p:grpSpPr>
              <p:grpSp>
                <p:nvGrpSpPr>
                  <p:cNvPr id="119" name="그룹 118"/>
                  <p:cNvGrpSpPr/>
                  <p:nvPr/>
                </p:nvGrpSpPr>
                <p:grpSpPr>
                  <a:xfrm>
                    <a:off x="4457195" y="784439"/>
                    <a:ext cx="1828800" cy="914401"/>
                    <a:chOff x="4916776" y="1224971"/>
                    <a:chExt cx="1828800" cy="914401"/>
                  </a:xfrm>
                  <a:solidFill>
                    <a:srgbClr val="002060"/>
                  </a:solidFill>
                </p:grpSpPr>
                <p:sp>
                  <p:nvSpPr>
                    <p:cNvPr id="121" name="양쪽 모서리가 둥근 사각형 120"/>
                    <p:cNvSpPr/>
                    <p:nvPr/>
                  </p:nvSpPr>
                  <p:spPr>
                    <a:xfrm rot="10800000">
                      <a:off x="4916776" y="1224972"/>
                      <a:ext cx="914400" cy="914400"/>
                    </a:xfrm>
                    <a:prstGeom prst="round2SameRect">
                      <a:avLst>
                        <a:gd name="adj1" fmla="val 39063"/>
                        <a:gd name="adj2" fmla="val 0"/>
                      </a:avLst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22" name="양쪽 모서리가 둥근 사각형 121"/>
                    <p:cNvSpPr/>
                    <p:nvPr/>
                  </p:nvSpPr>
                  <p:spPr>
                    <a:xfrm rot="10800000">
                      <a:off x="5831176" y="1224971"/>
                      <a:ext cx="914400" cy="914400"/>
                    </a:xfrm>
                    <a:prstGeom prst="round2SameRect">
                      <a:avLst>
                        <a:gd name="adj1" fmla="val 39063"/>
                        <a:gd name="adj2" fmla="val 0"/>
                      </a:avLst>
                    </a:prstGeom>
                    <a:grpFill/>
                    <a:ln w="31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  <p:sp>
                <p:nvSpPr>
                  <p:cNvPr id="120" name="자유형 119"/>
                  <p:cNvSpPr/>
                  <p:nvPr/>
                </p:nvSpPr>
                <p:spPr>
                  <a:xfrm>
                    <a:off x="4450557" y="784438"/>
                    <a:ext cx="1832855" cy="923925"/>
                  </a:xfrm>
                  <a:custGeom>
                    <a:avLst/>
                    <a:gdLst>
                      <a:gd name="connsiteX0" fmla="*/ 9525 w 1832855"/>
                      <a:gd name="connsiteY0" fmla="*/ 102394 h 923925"/>
                      <a:gd name="connsiteX1" fmla="*/ 4762 w 1832855"/>
                      <a:gd name="connsiteY1" fmla="*/ 123825 h 923925"/>
                      <a:gd name="connsiteX2" fmla="*/ 0 w 1832855"/>
                      <a:gd name="connsiteY2" fmla="*/ 140494 h 923925"/>
                      <a:gd name="connsiteX3" fmla="*/ 0 w 1832855"/>
                      <a:gd name="connsiteY3" fmla="*/ 309562 h 923925"/>
                      <a:gd name="connsiteX4" fmla="*/ 4762 w 1832855"/>
                      <a:gd name="connsiteY4" fmla="*/ 395287 h 923925"/>
                      <a:gd name="connsiteX5" fmla="*/ 7143 w 1832855"/>
                      <a:gd name="connsiteY5" fmla="*/ 438150 h 923925"/>
                      <a:gd name="connsiteX6" fmla="*/ 9525 w 1832855"/>
                      <a:gd name="connsiteY6" fmla="*/ 450056 h 923925"/>
                      <a:gd name="connsiteX7" fmla="*/ 14287 w 1832855"/>
                      <a:gd name="connsiteY7" fmla="*/ 547687 h 923925"/>
                      <a:gd name="connsiteX8" fmla="*/ 19050 w 1832855"/>
                      <a:gd name="connsiteY8" fmla="*/ 597694 h 923925"/>
                      <a:gd name="connsiteX9" fmla="*/ 21431 w 1832855"/>
                      <a:gd name="connsiteY9" fmla="*/ 607219 h 923925"/>
                      <a:gd name="connsiteX10" fmla="*/ 26193 w 1832855"/>
                      <a:gd name="connsiteY10" fmla="*/ 614362 h 923925"/>
                      <a:gd name="connsiteX11" fmla="*/ 30956 w 1832855"/>
                      <a:gd name="connsiteY11" fmla="*/ 633412 h 923925"/>
                      <a:gd name="connsiteX12" fmla="*/ 35718 w 1832855"/>
                      <a:gd name="connsiteY12" fmla="*/ 640556 h 923925"/>
                      <a:gd name="connsiteX13" fmla="*/ 38100 w 1832855"/>
                      <a:gd name="connsiteY13" fmla="*/ 652462 h 923925"/>
                      <a:gd name="connsiteX14" fmla="*/ 40481 w 1832855"/>
                      <a:gd name="connsiteY14" fmla="*/ 659606 h 923925"/>
                      <a:gd name="connsiteX15" fmla="*/ 45243 w 1832855"/>
                      <a:gd name="connsiteY15" fmla="*/ 681037 h 923925"/>
                      <a:gd name="connsiteX16" fmla="*/ 50006 w 1832855"/>
                      <a:gd name="connsiteY16" fmla="*/ 690562 h 923925"/>
                      <a:gd name="connsiteX17" fmla="*/ 52387 w 1832855"/>
                      <a:gd name="connsiteY17" fmla="*/ 697706 h 923925"/>
                      <a:gd name="connsiteX18" fmla="*/ 54768 w 1832855"/>
                      <a:gd name="connsiteY18" fmla="*/ 707231 h 923925"/>
                      <a:gd name="connsiteX19" fmla="*/ 61912 w 1832855"/>
                      <a:gd name="connsiteY19" fmla="*/ 716756 h 923925"/>
                      <a:gd name="connsiteX20" fmla="*/ 66675 w 1832855"/>
                      <a:gd name="connsiteY20" fmla="*/ 731044 h 923925"/>
                      <a:gd name="connsiteX21" fmla="*/ 71437 w 1832855"/>
                      <a:gd name="connsiteY21" fmla="*/ 740569 h 923925"/>
                      <a:gd name="connsiteX22" fmla="*/ 76200 w 1832855"/>
                      <a:gd name="connsiteY22" fmla="*/ 754856 h 923925"/>
                      <a:gd name="connsiteX23" fmla="*/ 85725 w 1832855"/>
                      <a:gd name="connsiteY23" fmla="*/ 769144 h 923925"/>
                      <a:gd name="connsiteX24" fmla="*/ 95250 w 1832855"/>
                      <a:gd name="connsiteY24" fmla="*/ 783431 h 923925"/>
                      <a:gd name="connsiteX25" fmla="*/ 100012 w 1832855"/>
                      <a:gd name="connsiteY25" fmla="*/ 790575 h 923925"/>
                      <a:gd name="connsiteX26" fmla="*/ 116681 w 1832855"/>
                      <a:gd name="connsiteY26" fmla="*/ 792956 h 923925"/>
                      <a:gd name="connsiteX27" fmla="*/ 133350 w 1832855"/>
                      <a:gd name="connsiteY27" fmla="*/ 809625 h 923925"/>
                      <a:gd name="connsiteX28" fmla="*/ 140493 w 1832855"/>
                      <a:gd name="connsiteY28" fmla="*/ 816769 h 923925"/>
                      <a:gd name="connsiteX29" fmla="*/ 157162 w 1832855"/>
                      <a:gd name="connsiteY29" fmla="*/ 828675 h 923925"/>
                      <a:gd name="connsiteX30" fmla="*/ 169068 w 1832855"/>
                      <a:gd name="connsiteY30" fmla="*/ 842962 h 923925"/>
                      <a:gd name="connsiteX31" fmla="*/ 176212 w 1832855"/>
                      <a:gd name="connsiteY31" fmla="*/ 845344 h 923925"/>
                      <a:gd name="connsiteX32" fmla="*/ 180975 w 1832855"/>
                      <a:gd name="connsiteY32" fmla="*/ 852487 h 923925"/>
                      <a:gd name="connsiteX33" fmla="*/ 188118 w 1832855"/>
                      <a:gd name="connsiteY33" fmla="*/ 854869 h 923925"/>
                      <a:gd name="connsiteX34" fmla="*/ 195262 w 1832855"/>
                      <a:gd name="connsiteY34" fmla="*/ 859631 h 923925"/>
                      <a:gd name="connsiteX35" fmla="*/ 197643 w 1832855"/>
                      <a:gd name="connsiteY35" fmla="*/ 866775 h 923925"/>
                      <a:gd name="connsiteX36" fmla="*/ 204787 w 1832855"/>
                      <a:gd name="connsiteY36" fmla="*/ 871537 h 923925"/>
                      <a:gd name="connsiteX37" fmla="*/ 221456 w 1832855"/>
                      <a:gd name="connsiteY37" fmla="*/ 878681 h 923925"/>
                      <a:gd name="connsiteX38" fmla="*/ 240506 w 1832855"/>
                      <a:gd name="connsiteY38" fmla="*/ 885825 h 923925"/>
                      <a:gd name="connsiteX39" fmla="*/ 250031 w 1832855"/>
                      <a:gd name="connsiteY39" fmla="*/ 892969 h 923925"/>
                      <a:gd name="connsiteX40" fmla="*/ 257175 w 1832855"/>
                      <a:gd name="connsiteY40" fmla="*/ 895350 h 923925"/>
                      <a:gd name="connsiteX41" fmla="*/ 276225 w 1832855"/>
                      <a:gd name="connsiteY41" fmla="*/ 900112 h 923925"/>
                      <a:gd name="connsiteX42" fmla="*/ 285750 w 1832855"/>
                      <a:gd name="connsiteY42" fmla="*/ 902494 h 923925"/>
                      <a:gd name="connsiteX43" fmla="*/ 292893 w 1832855"/>
                      <a:gd name="connsiteY43" fmla="*/ 904875 h 923925"/>
                      <a:gd name="connsiteX44" fmla="*/ 304800 w 1832855"/>
                      <a:gd name="connsiteY44" fmla="*/ 909637 h 923925"/>
                      <a:gd name="connsiteX45" fmla="*/ 323850 w 1832855"/>
                      <a:gd name="connsiteY45" fmla="*/ 914400 h 923925"/>
                      <a:gd name="connsiteX46" fmla="*/ 350043 w 1832855"/>
                      <a:gd name="connsiteY46" fmla="*/ 919162 h 923925"/>
                      <a:gd name="connsiteX47" fmla="*/ 357187 w 1832855"/>
                      <a:gd name="connsiteY47" fmla="*/ 921544 h 923925"/>
                      <a:gd name="connsiteX48" fmla="*/ 500062 w 1832855"/>
                      <a:gd name="connsiteY48" fmla="*/ 919162 h 923925"/>
                      <a:gd name="connsiteX49" fmla="*/ 538162 w 1832855"/>
                      <a:gd name="connsiteY49" fmla="*/ 916781 h 923925"/>
                      <a:gd name="connsiteX50" fmla="*/ 583406 w 1832855"/>
                      <a:gd name="connsiteY50" fmla="*/ 914400 h 923925"/>
                      <a:gd name="connsiteX51" fmla="*/ 590550 w 1832855"/>
                      <a:gd name="connsiteY51" fmla="*/ 912019 h 923925"/>
                      <a:gd name="connsiteX52" fmla="*/ 604837 w 1832855"/>
                      <a:gd name="connsiteY52" fmla="*/ 909637 h 923925"/>
                      <a:gd name="connsiteX53" fmla="*/ 616743 w 1832855"/>
                      <a:gd name="connsiteY53" fmla="*/ 907256 h 923925"/>
                      <a:gd name="connsiteX54" fmla="*/ 626268 w 1832855"/>
                      <a:gd name="connsiteY54" fmla="*/ 904875 h 923925"/>
                      <a:gd name="connsiteX55" fmla="*/ 633412 w 1832855"/>
                      <a:gd name="connsiteY55" fmla="*/ 902494 h 923925"/>
                      <a:gd name="connsiteX56" fmla="*/ 647700 w 1832855"/>
                      <a:gd name="connsiteY56" fmla="*/ 900112 h 923925"/>
                      <a:gd name="connsiteX57" fmla="*/ 666750 w 1832855"/>
                      <a:gd name="connsiteY57" fmla="*/ 902494 h 923925"/>
                      <a:gd name="connsiteX58" fmla="*/ 681037 w 1832855"/>
                      <a:gd name="connsiteY58" fmla="*/ 897731 h 923925"/>
                      <a:gd name="connsiteX59" fmla="*/ 697706 w 1832855"/>
                      <a:gd name="connsiteY59" fmla="*/ 888206 h 923925"/>
                      <a:gd name="connsiteX60" fmla="*/ 707231 w 1832855"/>
                      <a:gd name="connsiteY60" fmla="*/ 883444 h 923925"/>
                      <a:gd name="connsiteX61" fmla="*/ 726281 w 1832855"/>
                      <a:gd name="connsiteY61" fmla="*/ 878681 h 923925"/>
                      <a:gd name="connsiteX62" fmla="*/ 742950 w 1832855"/>
                      <a:gd name="connsiteY62" fmla="*/ 866775 h 923925"/>
                      <a:gd name="connsiteX63" fmla="*/ 757237 w 1832855"/>
                      <a:gd name="connsiteY63" fmla="*/ 857250 h 923925"/>
                      <a:gd name="connsiteX64" fmla="*/ 764381 w 1832855"/>
                      <a:gd name="connsiteY64" fmla="*/ 852487 h 923925"/>
                      <a:gd name="connsiteX65" fmla="*/ 776287 w 1832855"/>
                      <a:gd name="connsiteY65" fmla="*/ 842962 h 923925"/>
                      <a:gd name="connsiteX66" fmla="*/ 783431 w 1832855"/>
                      <a:gd name="connsiteY66" fmla="*/ 838200 h 923925"/>
                      <a:gd name="connsiteX67" fmla="*/ 800100 w 1832855"/>
                      <a:gd name="connsiteY67" fmla="*/ 821531 h 923925"/>
                      <a:gd name="connsiteX68" fmla="*/ 812006 w 1832855"/>
                      <a:gd name="connsiteY68" fmla="*/ 809625 h 923925"/>
                      <a:gd name="connsiteX69" fmla="*/ 823912 w 1832855"/>
                      <a:gd name="connsiteY69" fmla="*/ 792956 h 923925"/>
                      <a:gd name="connsiteX70" fmla="*/ 826293 w 1832855"/>
                      <a:gd name="connsiteY70" fmla="*/ 785812 h 923925"/>
                      <a:gd name="connsiteX71" fmla="*/ 840581 w 1832855"/>
                      <a:gd name="connsiteY71" fmla="*/ 766762 h 923925"/>
                      <a:gd name="connsiteX72" fmla="*/ 850106 w 1832855"/>
                      <a:gd name="connsiteY72" fmla="*/ 754856 h 923925"/>
                      <a:gd name="connsiteX73" fmla="*/ 864393 w 1832855"/>
                      <a:gd name="connsiteY73" fmla="*/ 731044 h 923925"/>
                      <a:gd name="connsiteX74" fmla="*/ 869156 w 1832855"/>
                      <a:gd name="connsiteY74" fmla="*/ 723900 h 923925"/>
                      <a:gd name="connsiteX75" fmla="*/ 873918 w 1832855"/>
                      <a:gd name="connsiteY75" fmla="*/ 714375 h 923925"/>
                      <a:gd name="connsiteX76" fmla="*/ 885825 w 1832855"/>
                      <a:gd name="connsiteY76" fmla="*/ 697706 h 923925"/>
                      <a:gd name="connsiteX77" fmla="*/ 892968 w 1832855"/>
                      <a:gd name="connsiteY77" fmla="*/ 683419 h 923925"/>
                      <a:gd name="connsiteX78" fmla="*/ 895350 w 1832855"/>
                      <a:gd name="connsiteY78" fmla="*/ 676275 h 923925"/>
                      <a:gd name="connsiteX79" fmla="*/ 900112 w 1832855"/>
                      <a:gd name="connsiteY79" fmla="*/ 666750 h 923925"/>
                      <a:gd name="connsiteX80" fmla="*/ 904875 w 1832855"/>
                      <a:gd name="connsiteY80" fmla="*/ 652462 h 923925"/>
                      <a:gd name="connsiteX81" fmla="*/ 914400 w 1832855"/>
                      <a:gd name="connsiteY81" fmla="*/ 633412 h 923925"/>
                      <a:gd name="connsiteX82" fmla="*/ 919162 w 1832855"/>
                      <a:gd name="connsiteY82" fmla="*/ 619125 h 923925"/>
                      <a:gd name="connsiteX83" fmla="*/ 921543 w 1832855"/>
                      <a:gd name="connsiteY83" fmla="*/ 611981 h 923925"/>
                      <a:gd name="connsiteX84" fmla="*/ 926306 w 1832855"/>
                      <a:gd name="connsiteY84" fmla="*/ 590550 h 923925"/>
                      <a:gd name="connsiteX85" fmla="*/ 928687 w 1832855"/>
                      <a:gd name="connsiteY85" fmla="*/ 566737 h 923925"/>
                      <a:gd name="connsiteX86" fmla="*/ 931068 w 1832855"/>
                      <a:gd name="connsiteY86" fmla="*/ 554831 h 923925"/>
                      <a:gd name="connsiteX87" fmla="*/ 933450 w 1832855"/>
                      <a:gd name="connsiteY87" fmla="*/ 502444 h 923925"/>
                      <a:gd name="connsiteX88" fmla="*/ 926306 w 1832855"/>
                      <a:gd name="connsiteY88" fmla="*/ 0 h 923925"/>
                      <a:gd name="connsiteX89" fmla="*/ 923925 w 1832855"/>
                      <a:gd name="connsiteY89" fmla="*/ 7144 h 923925"/>
                      <a:gd name="connsiteX90" fmla="*/ 923925 w 1832855"/>
                      <a:gd name="connsiteY90" fmla="*/ 119062 h 923925"/>
                      <a:gd name="connsiteX91" fmla="*/ 926306 w 1832855"/>
                      <a:gd name="connsiteY91" fmla="*/ 197644 h 923925"/>
                      <a:gd name="connsiteX92" fmla="*/ 923925 w 1832855"/>
                      <a:gd name="connsiteY92" fmla="*/ 423862 h 923925"/>
                      <a:gd name="connsiteX93" fmla="*/ 921543 w 1832855"/>
                      <a:gd name="connsiteY93" fmla="*/ 471487 h 923925"/>
                      <a:gd name="connsiteX94" fmla="*/ 923925 w 1832855"/>
                      <a:gd name="connsiteY94" fmla="*/ 614362 h 923925"/>
                      <a:gd name="connsiteX95" fmla="*/ 928687 w 1832855"/>
                      <a:gd name="connsiteY95" fmla="*/ 628650 h 923925"/>
                      <a:gd name="connsiteX96" fmla="*/ 931068 w 1832855"/>
                      <a:gd name="connsiteY96" fmla="*/ 640556 h 923925"/>
                      <a:gd name="connsiteX97" fmla="*/ 935831 w 1832855"/>
                      <a:gd name="connsiteY97" fmla="*/ 659606 h 923925"/>
                      <a:gd name="connsiteX98" fmla="*/ 942975 w 1832855"/>
                      <a:gd name="connsiteY98" fmla="*/ 690562 h 923925"/>
                      <a:gd name="connsiteX99" fmla="*/ 947737 w 1832855"/>
                      <a:gd name="connsiteY99" fmla="*/ 704850 h 923925"/>
                      <a:gd name="connsiteX100" fmla="*/ 950118 w 1832855"/>
                      <a:gd name="connsiteY100" fmla="*/ 711994 h 923925"/>
                      <a:gd name="connsiteX101" fmla="*/ 959643 w 1832855"/>
                      <a:gd name="connsiteY101" fmla="*/ 726281 h 923925"/>
                      <a:gd name="connsiteX102" fmla="*/ 962025 w 1832855"/>
                      <a:gd name="connsiteY102" fmla="*/ 733425 h 923925"/>
                      <a:gd name="connsiteX103" fmla="*/ 973931 w 1832855"/>
                      <a:gd name="connsiteY103" fmla="*/ 745331 h 923925"/>
                      <a:gd name="connsiteX104" fmla="*/ 983456 w 1832855"/>
                      <a:gd name="connsiteY104" fmla="*/ 762000 h 923925"/>
                      <a:gd name="connsiteX105" fmla="*/ 990600 w 1832855"/>
                      <a:gd name="connsiteY105" fmla="*/ 766762 h 923925"/>
                      <a:gd name="connsiteX106" fmla="*/ 1000125 w 1832855"/>
                      <a:gd name="connsiteY106" fmla="*/ 781050 h 923925"/>
                      <a:gd name="connsiteX107" fmla="*/ 1009650 w 1832855"/>
                      <a:gd name="connsiteY107" fmla="*/ 788194 h 923925"/>
                      <a:gd name="connsiteX108" fmla="*/ 1026318 w 1832855"/>
                      <a:gd name="connsiteY108" fmla="*/ 804862 h 923925"/>
                      <a:gd name="connsiteX109" fmla="*/ 1033462 w 1832855"/>
                      <a:gd name="connsiteY109" fmla="*/ 809625 h 923925"/>
                      <a:gd name="connsiteX110" fmla="*/ 1047750 w 1832855"/>
                      <a:gd name="connsiteY110" fmla="*/ 823912 h 923925"/>
                      <a:gd name="connsiteX111" fmla="*/ 1057275 w 1832855"/>
                      <a:gd name="connsiteY111" fmla="*/ 833437 h 923925"/>
                      <a:gd name="connsiteX112" fmla="*/ 1071562 w 1832855"/>
                      <a:gd name="connsiteY112" fmla="*/ 845344 h 923925"/>
                      <a:gd name="connsiteX113" fmla="*/ 1088231 w 1832855"/>
                      <a:gd name="connsiteY113" fmla="*/ 854869 h 923925"/>
                      <a:gd name="connsiteX114" fmla="*/ 1102518 w 1832855"/>
                      <a:gd name="connsiteY114" fmla="*/ 864394 h 923925"/>
                      <a:gd name="connsiteX115" fmla="*/ 1109662 w 1832855"/>
                      <a:gd name="connsiteY115" fmla="*/ 869156 h 923925"/>
                      <a:gd name="connsiteX116" fmla="*/ 1133475 w 1832855"/>
                      <a:gd name="connsiteY116" fmla="*/ 876300 h 923925"/>
                      <a:gd name="connsiteX117" fmla="*/ 1143000 w 1832855"/>
                      <a:gd name="connsiteY117" fmla="*/ 883444 h 923925"/>
                      <a:gd name="connsiteX118" fmla="*/ 1154906 w 1832855"/>
                      <a:gd name="connsiteY118" fmla="*/ 885825 h 923925"/>
                      <a:gd name="connsiteX119" fmla="*/ 1212056 w 1832855"/>
                      <a:gd name="connsiteY119" fmla="*/ 890587 h 923925"/>
                      <a:gd name="connsiteX120" fmla="*/ 1240631 w 1832855"/>
                      <a:gd name="connsiteY120" fmla="*/ 892969 h 923925"/>
                      <a:gd name="connsiteX121" fmla="*/ 1259681 w 1832855"/>
                      <a:gd name="connsiteY121" fmla="*/ 895350 h 923925"/>
                      <a:gd name="connsiteX122" fmla="*/ 1323975 w 1832855"/>
                      <a:gd name="connsiteY122" fmla="*/ 900112 h 923925"/>
                      <a:gd name="connsiteX123" fmla="*/ 1352550 w 1832855"/>
                      <a:gd name="connsiteY123" fmla="*/ 909637 h 923925"/>
                      <a:gd name="connsiteX124" fmla="*/ 1359693 w 1832855"/>
                      <a:gd name="connsiteY124" fmla="*/ 912019 h 923925"/>
                      <a:gd name="connsiteX125" fmla="*/ 1371600 w 1832855"/>
                      <a:gd name="connsiteY125" fmla="*/ 914400 h 923925"/>
                      <a:gd name="connsiteX126" fmla="*/ 1383506 w 1832855"/>
                      <a:gd name="connsiteY126" fmla="*/ 919162 h 923925"/>
                      <a:gd name="connsiteX127" fmla="*/ 1397793 w 1832855"/>
                      <a:gd name="connsiteY127" fmla="*/ 923925 h 923925"/>
                      <a:gd name="connsiteX128" fmla="*/ 1469231 w 1832855"/>
                      <a:gd name="connsiteY128" fmla="*/ 919162 h 923925"/>
                      <a:gd name="connsiteX129" fmla="*/ 1478756 w 1832855"/>
                      <a:gd name="connsiteY129" fmla="*/ 916781 h 923925"/>
                      <a:gd name="connsiteX130" fmla="*/ 1509712 w 1832855"/>
                      <a:gd name="connsiteY130" fmla="*/ 912019 h 923925"/>
                      <a:gd name="connsiteX131" fmla="*/ 1531143 w 1832855"/>
                      <a:gd name="connsiteY131" fmla="*/ 909637 h 923925"/>
                      <a:gd name="connsiteX132" fmla="*/ 1562100 w 1832855"/>
                      <a:gd name="connsiteY132" fmla="*/ 904875 h 923925"/>
                      <a:gd name="connsiteX133" fmla="*/ 1600200 w 1832855"/>
                      <a:gd name="connsiteY133" fmla="*/ 907256 h 923925"/>
                      <a:gd name="connsiteX134" fmla="*/ 1595437 w 1832855"/>
                      <a:gd name="connsiteY134" fmla="*/ 900112 h 923925"/>
                      <a:gd name="connsiteX135" fmla="*/ 1597818 w 1832855"/>
                      <a:gd name="connsiteY135" fmla="*/ 890587 h 923925"/>
                      <a:gd name="connsiteX136" fmla="*/ 1609725 w 1832855"/>
                      <a:gd name="connsiteY136" fmla="*/ 876300 h 923925"/>
                      <a:gd name="connsiteX137" fmla="*/ 1621631 w 1832855"/>
                      <a:gd name="connsiteY137" fmla="*/ 866775 h 923925"/>
                      <a:gd name="connsiteX138" fmla="*/ 1645443 w 1832855"/>
                      <a:gd name="connsiteY138" fmla="*/ 847725 h 923925"/>
                      <a:gd name="connsiteX139" fmla="*/ 1659731 w 1832855"/>
                      <a:gd name="connsiteY139" fmla="*/ 838200 h 923925"/>
                      <a:gd name="connsiteX140" fmla="*/ 1666875 w 1832855"/>
                      <a:gd name="connsiteY140" fmla="*/ 833437 h 923925"/>
                      <a:gd name="connsiteX141" fmla="*/ 1678781 w 1832855"/>
                      <a:gd name="connsiteY141" fmla="*/ 819150 h 923925"/>
                      <a:gd name="connsiteX142" fmla="*/ 1683543 w 1832855"/>
                      <a:gd name="connsiteY142" fmla="*/ 812006 h 923925"/>
                      <a:gd name="connsiteX143" fmla="*/ 1697831 w 1832855"/>
                      <a:gd name="connsiteY143" fmla="*/ 792956 h 923925"/>
                      <a:gd name="connsiteX144" fmla="*/ 1719262 w 1832855"/>
                      <a:gd name="connsiteY144" fmla="*/ 776287 h 923925"/>
                      <a:gd name="connsiteX145" fmla="*/ 1731168 w 1832855"/>
                      <a:gd name="connsiteY145" fmla="*/ 759619 h 923925"/>
                      <a:gd name="connsiteX146" fmla="*/ 1738312 w 1832855"/>
                      <a:gd name="connsiteY146" fmla="*/ 750094 h 923925"/>
                      <a:gd name="connsiteX147" fmla="*/ 1743075 w 1832855"/>
                      <a:gd name="connsiteY147" fmla="*/ 742950 h 923925"/>
                      <a:gd name="connsiteX148" fmla="*/ 1750218 w 1832855"/>
                      <a:gd name="connsiteY148" fmla="*/ 735806 h 923925"/>
                      <a:gd name="connsiteX149" fmla="*/ 1754981 w 1832855"/>
                      <a:gd name="connsiteY149" fmla="*/ 728662 h 923925"/>
                      <a:gd name="connsiteX150" fmla="*/ 1766887 w 1832855"/>
                      <a:gd name="connsiteY150" fmla="*/ 709612 h 923925"/>
                      <a:gd name="connsiteX151" fmla="*/ 1771650 w 1832855"/>
                      <a:gd name="connsiteY151" fmla="*/ 702469 h 923925"/>
                      <a:gd name="connsiteX152" fmla="*/ 1776412 w 1832855"/>
                      <a:gd name="connsiteY152" fmla="*/ 692944 h 923925"/>
                      <a:gd name="connsiteX153" fmla="*/ 1778793 w 1832855"/>
                      <a:gd name="connsiteY153" fmla="*/ 685800 h 923925"/>
                      <a:gd name="connsiteX154" fmla="*/ 1783556 w 1832855"/>
                      <a:gd name="connsiteY154" fmla="*/ 678656 h 923925"/>
                      <a:gd name="connsiteX155" fmla="*/ 1788318 w 1832855"/>
                      <a:gd name="connsiteY155" fmla="*/ 664369 h 923925"/>
                      <a:gd name="connsiteX156" fmla="*/ 1790700 w 1832855"/>
                      <a:gd name="connsiteY156" fmla="*/ 652462 h 923925"/>
                      <a:gd name="connsiteX157" fmla="*/ 1795462 w 1832855"/>
                      <a:gd name="connsiteY157" fmla="*/ 642937 h 923925"/>
                      <a:gd name="connsiteX158" fmla="*/ 1797843 w 1832855"/>
                      <a:gd name="connsiteY158" fmla="*/ 633412 h 923925"/>
                      <a:gd name="connsiteX159" fmla="*/ 1800225 w 1832855"/>
                      <a:gd name="connsiteY159" fmla="*/ 626269 h 923925"/>
                      <a:gd name="connsiteX160" fmla="*/ 1802606 w 1832855"/>
                      <a:gd name="connsiteY160" fmla="*/ 614362 h 923925"/>
                      <a:gd name="connsiteX161" fmla="*/ 1804987 w 1832855"/>
                      <a:gd name="connsiteY161" fmla="*/ 607219 h 923925"/>
                      <a:gd name="connsiteX162" fmla="*/ 1812131 w 1832855"/>
                      <a:gd name="connsiteY162" fmla="*/ 583406 h 923925"/>
                      <a:gd name="connsiteX163" fmla="*/ 1814512 w 1832855"/>
                      <a:gd name="connsiteY163" fmla="*/ 564356 h 923925"/>
                      <a:gd name="connsiteX164" fmla="*/ 1821656 w 1832855"/>
                      <a:gd name="connsiteY164" fmla="*/ 552450 h 923925"/>
                      <a:gd name="connsiteX165" fmla="*/ 1824037 w 1832855"/>
                      <a:gd name="connsiteY165" fmla="*/ 528637 h 923925"/>
                      <a:gd name="connsiteX166" fmla="*/ 1826418 w 1832855"/>
                      <a:gd name="connsiteY166" fmla="*/ 519112 h 923925"/>
                      <a:gd name="connsiteX167" fmla="*/ 1828800 w 1832855"/>
                      <a:gd name="connsiteY167" fmla="*/ 507206 h 923925"/>
                      <a:gd name="connsiteX168" fmla="*/ 1831181 w 1832855"/>
                      <a:gd name="connsiteY168" fmla="*/ 121444 h 923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  <a:cxn ang="0">
                        <a:pos x="connsiteX168" y="connsiteY168"/>
                      </a:cxn>
                    </a:cxnLst>
                    <a:rect l="l" t="t" r="r" b="b"/>
                    <a:pathLst>
                      <a:path w="1832855" h="923925">
                        <a:moveTo>
                          <a:pt x="9525" y="102394"/>
                        </a:moveTo>
                        <a:cubicBezTo>
                          <a:pt x="7889" y="110571"/>
                          <a:pt x="7002" y="115984"/>
                          <a:pt x="4762" y="123825"/>
                        </a:cubicBezTo>
                        <a:cubicBezTo>
                          <a:pt x="-2070" y="147738"/>
                          <a:pt x="7443" y="110718"/>
                          <a:pt x="0" y="140494"/>
                        </a:cubicBezTo>
                        <a:cubicBezTo>
                          <a:pt x="8180" y="214125"/>
                          <a:pt x="0" y="132264"/>
                          <a:pt x="0" y="309562"/>
                        </a:cubicBezTo>
                        <a:cubicBezTo>
                          <a:pt x="0" y="357214"/>
                          <a:pt x="900" y="360526"/>
                          <a:pt x="4762" y="395287"/>
                        </a:cubicBezTo>
                        <a:cubicBezTo>
                          <a:pt x="5556" y="409575"/>
                          <a:pt x="5903" y="423894"/>
                          <a:pt x="7143" y="438150"/>
                        </a:cubicBezTo>
                        <a:cubicBezTo>
                          <a:pt x="7494" y="442182"/>
                          <a:pt x="9337" y="446013"/>
                          <a:pt x="9525" y="450056"/>
                        </a:cubicBezTo>
                        <a:cubicBezTo>
                          <a:pt x="14156" y="549604"/>
                          <a:pt x="2183" y="511374"/>
                          <a:pt x="14287" y="547687"/>
                        </a:cubicBezTo>
                        <a:cubicBezTo>
                          <a:pt x="15683" y="567237"/>
                          <a:pt x="15790" y="579763"/>
                          <a:pt x="19050" y="597694"/>
                        </a:cubicBezTo>
                        <a:cubicBezTo>
                          <a:pt x="19635" y="600914"/>
                          <a:pt x="20142" y="604211"/>
                          <a:pt x="21431" y="607219"/>
                        </a:cubicBezTo>
                        <a:cubicBezTo>
                          <a:pt x="22558" y="609849"/>
                          <a:pt x="24606" y="611981"/>
                          <a:pt x="26193" y="614362"/>
                        </a:cubicBezTo>
                        <a:cubicBezTo>
                          <a:pt x="27099" y="618889"/>
                          <a:pt x="28516" y="628531"/>
                          <a:pt x="30956" y="633412"/>
                        </a:cubicBezTo>
                        <a:cubicBezTo>
                          <a:pt x="32236" y="635972"/>
                          <a:pt x="34131" y="638175"/>
                          <a:pt x="35718" y="640556"/>
                        </a:cubicBezTo>
                        <a:cubicBezTo>
                          <a:pt x="36512" y="644525"/>
                          <a:pt x="37118" y="648536"/>
                          <a:pt x="38100" y="652462"/>
                        </a:cubicBezTo>
                        <a:cubicBezTo>
                          <a:pt x="38709" y="654897"/>
                          <a:pt x="39937" y="657156"/>
                          <a:pt x="40481" y="659606"/>
                        </a:cubicBezTo>
                        <a:cubicBezTo>
                          <a:pt x="42895" y="670471"/>
                          <a:pt x="41532" y="672380"/>
                          <a:pt x="45243" y="681037"/>
                        </a:cubicBezTo>
                        <a:cubicBezTo>
                          <a:pt x="46641" y="684300"/>
                          <a:pt x="48608" y="687299"/>
                          <a:pt x="50006" y="690562"/>
                        </a:cubicBezTo>
                        <a:cubicBezTo>
                          <a:pt x="50995" y="692869"/>
                          <a:pt x="51697" y="695292"/>
                          <a:pt x="52387" y="697706"/>
                        </a:cubicBezTo>
                        <a:cubicBezTo>
                          <a:pt x="53286" y="700853"/>
                          <a:pt x="53304" y="704304"/>
                          <a:pt x="54768" y="707231"/>
                        </a:cubicBezTo>
                        <a:cubicBezTo>
                          <a:pt x="56543" y="710781"/>
                          <a:pt x="59531" y="713581"/>
                          <a:pt x="61912" y="716756"/>
                        </a:cubicBezTo>
                        <a:cubicBezTo>
                          <a:pt x="63500" y="721519"/>
                          <a:pt x="64430" y="726554"/>
                          <a:pt x="66675" y="731044"/>
                        </a:cubicBezTo>
                        <a:cubicBezTo>
                          <a:pt x="68262" y="734219"/>
                          <a:pt x="70119" y="737273"/>
                          <a:pt x="71437" y="740569"/>
                        </a:cubicBezTo>
                        <a:cubicBezTo>
                          <a:pt x="73301" y="745230"/>
                          <a:pt x="73415" y="750679"/>
                          <a:pt x="76200" y="754856"/>
                        </a:cubicBezTo>
                        <a:lnTo>
                          <a:pt x="85725" y="769144"/>
                        </a:lnTo>
                        <a:cubicBezTo>
                          <a:pt x="89910" y="781698"/>
                          <a:pt x="85340" y="771538"/>
                          <a:pt x="95250" y="783431"/>
                        </a:cubicBezTo>
                        <a:cubicBezTo>
                          <a:pt x="97082" y="785630"/>
                          <a:pt x="97397" y="789413"/>
                          <a:pt x="100012" y="790575"/>
                        </a:cubicBezTo>
                        <a:cubicBezTo>
                          <a:pt x="105141" y="792855"/>
                          <a:pt x="111125" y="792162"/>
                          <a:pt x="116681" y="792956"/>
                        </a:cubicBezTo>
                        <a:lnTo>
                          <a:pt x="133350" y="809625"/>
                        </a:lnTo>
                        <a:cubicBezTo>
                          <a:pt x="135731" y="812006"/>
                          <a:pt x="137799" y="814749"/>
                          <a:pt x="140493" y="816769"/>
                        </a:cubicBezTo>
                        <a:cubicBezTo>
                          <a:pt x="152308" y="825629"/>
                          <a:pt x="146716" y="821711"/>
                          <a:pt x="157162" y="828675"/>
                        </a:cubicBezTo>
                        <a:cubicBezTo>
                          <a:pt x="160676" y="833946"/>
                          <a:pt x="163568" y="839295"/>
                          <a:pt x="169068" y="842962"/>
                        </a:cubicBezTo>
                        <a:cubicBezTo>
                          <a:pt x="171157" y="844354"/>
                          <a:pt x="173831" y="844550"/>
                          <a:pt x="176212" y="845344"/>
                        </a:cubicBezTo>
                        <a:cubicBezTo>
                          <a:pt x="177800" y="847725"/>
                          <a:pt x="178740" y="850699"/>
                          <a:pt x="180975" y="852487"/>
                        </a:cubicBezTo>
                        <a:cubicBezTo>
                          <a:pt x="182935" y="854055"/>
                          <a:pt x="185873" y="853746"/>
                          <a:pt x="188118" y="854869"/>
                        </a:cubicBezTo>
                        <a:cubicBezTo>
                          <a:pt x="190678" y="856149"/>
                          <a:pt x="192881" y="858044"/>
                          <a:pt x="195262" y="859631"/>
                        </a:cubicBezTo>
                        <a:cubicBezTo>
                          <a:pt x="196056" y="862012"/>
                          <a:pt x="196075" y="864815"/>
                          <a:pt x="197643" y="866775"/>
                        </a:cubicBezTo>
                        <a:cubicBezTo>
                          <a:pt x="199431" y="869010"/>
                          <a:pt x="202302" y="870117"/>
                          <a:pt x="204787" y="871537"/>
                        </a:cubicBezTo>
                        <a:cubicBezTo>
                          <a:pt x="220594" y="880569"/>
                          <a:pt x="208090" y="872953"/>
                          <a:pt x="221456" y="878681"/>
                        </a:cubicBezTo>
                        <a:cubicBezTo>
                          <a:pt x="238891" y="886153"/>
                          <a:pt x="222943" y="881435"/>
                          <a:pt x="240506" y="885825"/>
                        </a:cubicBezTo>
                        <a:cubicBezTo>
                          <a:pt x="243681" y="888206"/>
                          <a:pt x="246585" y="891000"/>
                          <a:pt x="250031" y="892969"/>
                        </a:cubicBezTo>
                        <a:cubicBezTo>
                          <a:pt x="252210" y="894214"/>
                          <a:pt x="254753" y="894690"/>
                          <a:pt x="257175" y="895350"/>
                        </a:cubicBezTo>
                        <a:cubicBezTo>
                          <a:pt x="263490" y="897072"/>
                          <a:pt x="269875" y="898524"/>
                          <a:pt x="276225" y="900112"/>
                        </a:cubicBezTo>
                        <a:cubicBezTo>
                          <a:pt x="279400" y="900906"/>
                          <a:pt x="282645" y="901459"/>
                          <a:pt x="285750" y="902494"/>
                        </a:cubicBezTo>
                        <a:cubicBezTo>
                          <a:pt x="288131" y="903288"/>
                          <a:pt x="290543" y="903994"/>
                          <a:pt x="292893" y="904875"/>
                        </a:cubicBezTo>
                        <a:cubicBezTo>
                          <a:pt x="296896" y="906376"/>
                          <a:pt x="300714" y="908380"/>
                          <a:pt x="304800" y="909637"/>
                        </a:cubicBezTo>
                        <a:cubicBezTo>
                          <a:pt x="311056" y="911562"/>
                          <a:pt x="317394" y="913324"/>
                          <a:pt x="323850" y="914400"/>
                        </a:cubicBezTo>
                        <a:cubicBezTo>
                          <a:pt x="330214" y="915461"/>
                          <a:pt x="343391" y="917499"/>
                          <a:pt x="350043" y="919162"/>
                        </a:cubicBezTo>
                        <a:cubicBezTo>
                          <a:pt x="352478" y="919771"/>
                          <a:pt x="354806" y="920750"/>
                          <a:pt x="357187" y="921544"/>
                        </a:cubicBezTo>
                        <a:lnTo>
                          <a:pt x="500062" y="919162"/>
                        </a:lnTo>
                        <a:cubicBezTo>
                          <a:pt x="512782" y="918827"/>
                          <a:pt x="525458" y="917507"/>
                          <a:pt x="538162" y="916781"/>
                        </a:cubicBezTo>
                        <a:lnTo>
                          <a:pt x="583406" y="914400"/>
                        </a:lnTo>
                        <a:cubicBezTo>
                          <a:pt x="585787" y="913606"/>
                          <a:pt x="588100" y="912564"/>
                          <a:pt x="590550" y="912019"/>
                        </a:cubicBezTo>
                        <a:cubicBezTo>
                          <a:pt x="595263" y="910972"/>
                          <a:pt x="600087" y="910501"/>
                          <a:pt x="604837" y="909637"/>
                        </a:cubicBezTo>
                        <a:cubicBezTo>
                          <a:pt x="608819" y="908913"/>
                          <a:pt x="612792" y="908134"/>
                          <a:pt x="616743" y="907256"/>
                        </a:cubicBezTo>
                        <a:cubicBezTo>
                          <a:pt x="619938" y="906546"/>
                          <a:pt x="623121" y="905774"/>
                          <a:pt x="626268" y="904875"/>
                        </a:cubicBezTo>
                        <a:cubicBezTo>
                          <a:pt x="628682" y="904185"/>
                          <a:pt x="630962" y="903039"/>
                          <a:pt x="633412" y="902494"/>
                        </a:cubicBezTo>
                        <a:cubicBezTo>
                          <a:pt x="638125" y="901447"/>
                          <a:pt x="642937" y="900906"/>
                          <a:pt x="647700" y="900112"/>
                        </a:cubicBezTo>
                        <a:cubicBezTo>
                          <a:pt x="659272" y="905899"/>
                          <a:pt x="654592" y="906142"/>
                          <a:pt x="666750" y="902494"/>
                        </a:cubicBezTo>
                        <a:cubicBezTo>
                          <a:pt x="671558" y="901051"/>
                          <a:pt x="681037" y="897731"/>
                          <a:pt x="681037" y="897731"/>
                        </a:cubicBezTo>
                        <a:cubicBezTo>
                          <a:pt x="693127" y="885641"/>
                          <a:pt x="682356" y="893962"/>
                          <a:pt x="697706" y="888206"/>
                        </a:cubicBezTo>
                        <a:cubicBezTo>
                          <a:pt x="701030" y="886960"/>
                          <a:pt x="703863" y="884567"/>
                          <a:pt x="707231" y="883444"/>
                        </a:cubicBezTo>
                        <a:cubicBezTo>
                          <a:pt x="713441" y="881374"/>
                          <a:pt x="726281" y="878681"/>
                          <a:pt x="726281" y="878681"/>
                        </a:cubicBezTo>
                        <a:cubicBezTo>
                          <a:pt x="738910" y="866052"/>
                          <a:pt x="727277" y="876179"/>
                          <a:pt x="742950" y="866775"/>
                        </a:cubicBezTo>
                        <a:cubicBezTo>
                          <a:pt x="747858" y="863830"/>
                          <a:pt x="752475" y="860425"/>
                          <a:pt x="757237" y="857250"/>
                        </a:cubicBezTo>
                        <a:cubicBezTo>
                          <a:pt x="759618" y="855662"/>
                          <a:pt x="762146" y="854275"/>
                          <a:pt x="764381" y="852487"/>
                        </a:cubicBezTo>
                        <a:cubicBezTo>
                          <a:pt x="768350" y="849312"/>
                          <a:pt x="772221" y="846011"/>
                          <a:pt x="776287" y="842962"/>
                        </a:cubicBezTo>
                        <a:cubicBezTo>
                          <a:pt x="778577" y="841245"/>
                          <a:pt x="781304" y="840114"/>
                          <a:pt x="783431" y="838200"/>
                        </a:cubicBezTo>
                        <a:cubicBezTo>
                          <a:pt x="789272" y="832943"/>
                          <a:pt x="795742" y="828069"/>
                          <a:pt x="800100" y="821531"/>
                        </a:cubicBezTo>
                        <a:cubicBezTo>
                          <a:pt x="806449" y="812006"/>
                          <a:pt x="802481" y="815974"/>
                          <a:pt x="812006" y="809625"/>
                        </a:cubicBezTo>
                        <a:cubicBezTo>
                          <a:pt x="828447" y="776739"/>
                          <a:pt x="804606" y="821916"/>
                          <a:pt x="823912" y="792956"/>
                        </a:cubicBezTo>
                        <a:cubicBezTo>
                          <a:pt x="825304" y="790867"/>
                          <a:pt x="824945" y="787930"/>
                          <a:pt x="826293" y="785812"/>
                        </a:cubicBezTo>
                        <a:cubicBezTo>
                          <a:pt x="830555" y="779115"/>
                          <a:pt x="835741" y="773053"/>
                          <a:pt x="840581" y="766762"/>
                        </a:cubicBezTo>
                        <a:cubicBezTo>
                          <a:pt x="843680" y="762734"/>
                          <a:pt x="847287" y="759085"/>
                          <a:pt x="850106" y="754856"/>
                        </a:cubicBezTo>
                        <a:cubicBezTo>
                          <a:pt x="860870" y="738708"/>
                          <a:pt x="847965" y="758423"/>
                          <a:pt x="864393" y="731044"/>
                        </a:cubicBezTo>
                        <a:cubicBezTo>
                          <a:pt x="865866" y="728590"/>
                          <a:pt x="867736" y="726385"/>
                          <a:pt x="869156" y="723900"/>
                        </a:cubicBezTo>
                        <a:cubicBezTo>
                          <a:pt x="870917" y="720818"/>
                          <a:pt x="872157" y="717457"/>
                          <a:pt x="873918" y="714375"/>
                        </a:cubicBezTo>
                        <a:cubicBezTo>
                          <a:pt x="876702" y="709502"/>
                          <a:pt x="882760" y="701792"/>
                          <a:pt x="885825" y="697706"/>
                        </a:cubicBezTo>
                        <a:cubicBezTo>
                          <a:pt x="891808" y="679755"/>
                          <a:pt x="883739" y="701876"/>
                          <a:pt x="892968" y="683419"/>
                        </a:cubicBezTo>
                        <a:cubicBezTo>
                          <a:pt x="894091" y="681174"/>
                          <a:pt x="894361" y="678582"/>
                          <a:pt x="895350" y="676275"/>
                        </a:cubicBezTo>
                        <a:cubicBezTo>
                          <a:pt x="896748" y="673012"/>
                          <a:pt x="898794" y="670046"/>
                          <a:pt x="900112" y="666750"/>
                        </a:cubicBezTo>
                        <a:cubicBezTo>
                          <a:pt x="901976" y="662089"/>
                          <a:pt x="902630" y="656952"/>
                          <a:pt x="904875" y="652462"/>
                        </a:cubicBezTo>
                        <a:cubicBezTo>
                          <a:pt x="908050" y="646112"/>
                          <a:pt x="912155" y="640147"/>
                          <a:pt x="914400" y="633412"/>
                        </a:cubicBezTo>
                        <a:lnTo>
                          <a:pt x="919162" y="619125"/>
                        </a:lnTo>
                        <a:cubicBezTo>
                          <a:pt x="919956" y="616744"/>
                          <a:pt x="921051" y="614442"/>
                          <a:pt x="921543" y="611981"/>
                        </a:cubicBezTo>
                        <a:cubicBezTo>
                          <a:pt x="924567" y="596866"/>
                          <a:pt x="922943" y="604001"/>
                          <a:pt x="926306" y="590550"/>
                        </a:cubicBezTo>
                        <a:cubicBezTo>
                          <a:pt x="927100" y="582612"/>
                          <a:pt x="927633" y="574644"/>
                          <a:pt x="928687" y="566737"/>
                        </a:cubicBezTo>
                        <a:cubicBezTo>
                          <a:pt x="929222" y="562725"/>
                          <a:pt x="930769" y="558867"/>
                          <a:pt x="931068" y="554831"/>
                        </a:cubicBezTo>
                        <a:cubicBezTo>
                          <a:pt x="932359" y="537398"/>
                          <a:pt x="932656" y="519906"/>
                          <a:pt x="933450" y="502444"/>
                        </a:cubicBezTo>
                        <a:cubicBezTo>
                          <a:pt x="928502" y="34908"/>
                          <a:pt x="935499" y="202260"/>
                          <a:pt x="926306" y="0"/>
                        </a:cubicBezTo>
                        <a:cubicBezTo>
                          <a:pt x="925512" y="2381"/>
                          <a:pt x="924470" y="4694"/>
                          <a:pt x="923925" y="7144"/>
                        </a:cubicBezTo>
                        <a:cubicBezTo>
                          <a:pt x="915946" y="43046"/>
                          <a:pt x="923068" y="87365"/>
                          <a:pt x="923925" y="119062"/>
                        </a:cubicBezTo>
                        <a:cubicBezTo>
                          <a:pt x="924633" y="145258"/>
                          <a:pt x="925512" y="171450"/>
                          <a:pt x="926306" y="197644"/>
                        </a:cubicBezTo>
                        <a:cubicBezTo>
                          <a:pt x="925512" y="273050"/>
                          <a:pt x="925236" y="348463"/>
                          <a:pt x="923925" y="423862"/>
                        </a:cubicBezTo>
                        <a:cubicBezTo>
                          <a:pt x="923649" y="439754"/>
                          <a:pt x="921543" y="455592"/>
                          <a:pt x="921543" y="471487"/>
                        </a:cubicBezTo>
                        <a:cubicBezTo>
                          <a:pt x="921543" y="519119"/>
                          <a:pt x="921762" y="566780"/>
                          <a:pt x="923925" y="614362"/>
                        </a:cubicBezTo>
                        <a:cubicBezTo>
                          <a:pt x="924153" y="619377"/>
                          <a:pt x="927703" y="623727"/>
                          <a:pt x="928687" y="628650"/>
                        </a:cubicBezTo>
                        <a:cubicBezTo>
                          <a:pt x="929481" y="632619"/>
                          <a:pt x="930158" y="636612"/>
                          <a:pt x="931068" y="640556"/>
                        </a:cubicBezTo>
                        <a:cubicBezTo>
                          <a:pt x="932540" y="646934"/>
                          <a:pt x="934547" y="653188"/>
                          <a:pt x="935831" y="659606"/>
                        </a:cubicBezTo>
                        <a:cubicBezTo>
                          <a:pt x="937721" y="669057"/>
                          <a:pt x="940100" y="681937"/>
                          <a:pt x="942975" y="690562"/>
                        </a:cubicBezTo>
                        <a:lnTo>
                          <a:pt x="947737" y="704850"/>
                        </a:lnTo>
                        <a:cubicBezTo>
                          <a:pt x="948531" y="707231"/>
                          <a:pt x="948726" y="709905"/>
                          <a:pt x="950118" y="711994"/>
                        </a:cubicBezTo>
                        <a:cubicBezTo>
                          <a:pt x="953293" y="716756"/>
                          <a:pt x="957833" y="720851"/>
                          <a:pt x="959643" y="726281"/>
                        </a:cubicBezTo>
                        <a:cubicBezTo>
                          <a:pt x="960437" y="728662"/>
                          <a:pt x="960519" y="731417"/>
                          <a:pt x="962025" y="733425"/>
                        </a:cubicBezTo>
                        <a:cubicBezTo>
                          <a:pt x="965393" y="737915"/>
                          <a:pt x="969962" y="741362"/>
                          <a:pt x="973931" y="745331"/>
                        </a:cubicBezTo>
                        <a:cubicBezTo>
                          <a:pt x="975799" y="749068"/>
                          <a:pt x="980089" y="758633"/>
                          <a:pt x="983456" y="762000"/>
                        </a:cubicBezTo>
                        <a:cubicBezTo>
                          <a:pt x="985480" y="764024"/>
                          <a:pt x="988219" y="765175"/>
                          <a:pt x="990600" y="766762"/>
                        </a:cubicBezTo>
                        <a:cubicBezTo>
                          <a:pt x="993775" y="771525"/>
                          <a:pt x="995546" y="777616"/>
                          <a:pt x="1000125" y="781050"/>
                        </a:cubicBezTo>
                        <a:cubicBezTo>
                          <a:pt x="1003300" y="783431"/>
                          <a:pt x="1006713" y="785524"/>
                          <a:pt x="1009650" y="788194"/>
                        </a:cubicBezTo>
                        <a:cubicBezTo>
                          <a:pt x="1015464" y="793479"/>
                          <a:pt x="1019780" y="800503"/>
                          <a:pt x="1026318" y="804862"/>
                        </a:cubicBezTo>
                        <a:cubicBezTo>
                          <a:pt x="1028699" y="806450"/>
                          <a:pt x="1031323" y="807724"/>
                          <a:pt x="1033462" y="809625"/>
                        </a:cubicBezTo>
                        <a:cubicBezTo>
                          <a:pt x="1038496" y="814100"/>
                          <a:pt x="1042987" y="819150"/>
                          <a:pt x="1047750" y="823912"/>
                        </a:cubicBezTo>
                        <a:cubicBezTo>
                          <a:pt x="1050925" y="827087"/>
                          <a:pt x="1053539" y="830946"/>
                          <a:pt x="1057275" y="833437"/>
                        </a:cubicBezTo>
                        <a:cubicBezTo>
                          <a:pt x="1075021" y="845270"/>
                          <a:pt x="1053214" y="830055"/>
                          <a:pt x="1071562" y="845344"/>
                        </a:cubicBezTo>
                        <a:cubicBezTo>
                          <a:pt x="1078619" y="851224"/>
                          <a:pt x="1079918" y="849881"/>
                          <a:pt x="1088231" y="854869"/>
                        </a:cubicBezTo>
                        <a:cubicBezTo>
                          <a:pt x="1093139" y="857814"/>
                          <a:pt x="1097756" y="861219"/>
                          <a:pt x="1102518" y="864394"/>
                        </a:cubicBezTo>
                        <a:cubicBezTo>
                          <a:pt x="1104899" y="865981"/>
                          <a:pt x="1106910" y="868370"/>
                          <a:pt x="1109662" y="869156"/>
                        </a:cubicBezTo>
                        <a:cubicBezTo>
                          <a:pt x="1128745" y="874609"/>
                          <a:pt x="1120849" y="872092"/>
                          <a:pt x="1133475" y="876300"/>
                        </a:cubicBezTo>
                        <a:cubicBezTo>
                          <a:pt x="1136650" y="878681"/>
                          <a:pt x="1139373" y="881832"/>
                          <a:pt x="1143000" y="883444"/>
                        </a:cubicBezTo>
                        <a:cubicBezTo>
                          <a:pt x="1146698" y="885088"/>
                          <a:pt x="1150880" y="885409"/>
                          <a:pt x="1154906" y="885825"/>
                        </a:cubicBezTo>
                        <a:cubicBezTo>
                          <a:pt x="1173921" y="887792"/>
                          <a:pt x="1193006" y="888999"/>
                          <a:pt x="1212056" y="890587"/>
                        </a:cubicBezTo>
                        <a:cubicBezTo>
                          <a:pt x="1221581" y="891381"/>
                          <a:pt x="1231147" y="891784"/>
                          <a:pt x="1240631" y="892969"/>
                        </a:cubicBezTo>
                        <a:cubicBezTo>
                          <a:pt x="1246981" y="893763"/>
                          <a:pt x="1253305" y="894804"/>
                          <a:pt x="1259681" y="895350"/>
                        </a:cubicBezTo>
                        <a:cubicBezTo>
                          <a:pt x="1281093" y="897185"/>
                          <a:pt x="1302544" y="898525"/>
                          <a:pt x="1323975" y="900112"/>
                        </a:cubicBezTo>
                        <a:cubicBezTo>
                          <a:pt x="1343449" y="907903"/>
                          <a:pt x="1328793" y="902509"/>
                          <a:pt x="1352550" y="909637"/>
                        </a:cubicBezTo>
                        <a:cubicBezTo>
                          <a:pt x="1354954" y="910358"/>
                          <a:pt x="1357258" y="911410"/>
                          <a:pt x="1359693" y="912019"/>
                        </a:cubicBezTo>
                        <a:cubicBezTo>
                          <a:pt x="1363620" y="913001"/>
                          <a:pt x="1367631" y="913606"/>
                          <a:pt x="1371600" y="914400"/>
                        </a:cubicBezTo>
                        <a:cubicBezTo>
                          <a:pt x="1375569" y="915987"/>
                          <a:pt x="1379489" y="917701"/>
                          <a:pt x="1383506" y="919162"/>
                        </a:cubicBezTo>
                        <a:cubicBezTo>
                          <a:pt x="1388224" y="920878"/>
                          <a:pt x="1397793" y="923925"/>
                          <a:pt x="1397793" y="923925"/>
                        </a:cubicBezTo>
                        <a:cubicBezTo>
                          <a:pt x="1416963" y="922967"/>
                          <a:pt x="1447882" y="922212"/>
                          <a:pt x="1469231" y="919162"/>
                        </a:cubicBezTo>
                        <a:cubicBezTo>
                          <a:pt x="1472471" y="918699"/>
                          <a:pt x="1475533" y="917350"/>
                          <a:pt x="1478756" y="916781"/>
                        </a:cubicBezTo>
                        <a:cubicBezTo>
                          <a:pt x="1489037" y="914967"/>
                          <a:pt x="1499368" y="913430"/>
                          <a:pt x="1509712" y="912019"/>
                        </a:cubicBezTo>
                        <a:cubicBezTo>
                          <a:pt x="1516834" y="911048"/>
                          <a:pt x="1524011" y="910529"/>
                          <a:pt x="1531143" y="909637"/>
                        </a:cubicBezTo>
                        <a:cubicBezTo>
                          <a:pt x="1543407" y="908104"/>
                          <a:pt x="1550177" y="906862"/>
                          <a:pt x="1562100" y="904875"/>
                        </a:cubicBezTo>
                        <a:cubicBezTo>
                          <a:pt x="1574800" y="905669"/>
                          <a:pt x="1587603" y="909056"/>
                          <a:pt x="1600200" y="907256"/>
                        </a:cubicBezTo>
                        <a:cubicBezTo>
                          <a:pt x="1603033" y="906851"/>
                          <a:pt x="1595842" y="902945"/>
                          <a:pt x="1595437" y="900112"/>
                        </a:cubicBezTo>
                        <a:cubicBezTo>
                          <a:pt x="1594974" y="896872"/>
                          <a:pt x="1596529" y="893595"/>
                          <a:pt x="1597818" y="890587"/>
                        </a:cubicBezTo>
                        <a:cubicBezTo>
                          <a:pt x="1600947" y="883286"/>
                          <a:pt x="1604679" y="882356"/>
                          <a:pt x="1609725" y="876300"/>
                        </a:cubicBezTo>
                        <a:cubicBezTo>
                          <a:pt x="1618010" y="866357"/>
                          <a:pt x="1609903" y="870684"/>
                          <a:pt x="1621631" y="866775"/>
                        </a:cubicBezTo>
                        <a:cubicBezTo>
                          <a:pt x="1645803" y="842601"/>
                          <a:pt x="1626007" y="859386"/>
                          <a:pt x="1645443" y="847725"/>
                        </a:cubicBezTo>
                        <a:cubicBezTo>
                          <a:pt x="1650351" y="844780"/>
                          <a:pt x="1654968" y="841375"/>
                          <a:pt x="1659731" y="838200"/>
                        </a:cubicBezTo>
                        <a:lnTo>
                          <a:pt x="1666875" y="833437"/>
                        </a:lnTo>
                        <a:cubicBezTo>
                          <a:pt x="1678701" y="815698"/>
                          <a:pt x="1663498" y="837490"/>
                          <a:pt x="1678781" y="819150"/>
                        </a:cubicBezTo>
                        <a:cubicBezTo>
                          <a:pt x="1680613" y="816951"/>
                          <a:pt x="1681860" y="814321"/>
                          <a:pt x="1683543" y="812006"/>
                        </a:cubicBezTo>
                        <a:cubicBezTo>
                          <a:pt x="1688212" y="805587"/>
                          <a:pt x="1691025" y="797040"/>
                          <a:pt x="1697831" y="792956"/>
                        </a:cubicBezTo>
                        <a:cubicBezTo>
                          <a:pt x="1710116" y="785585"/>
                          <a:pt x="1709832" y="787064"/>
                          <a:pt x="1719262" y="776287"/>
                        </a:cubicBezTo>
                        <a:cubicBezTo>
                          <a:pt x="1725317" y="769367"/>
                          <a:pt x="1726228" y="766535"/>
                          <a:pt x="1731168" y="759619"/>
                        </a:cubicBezTo>
                        <a:cubicBezTo>
                          <a:pt x="1733475" y="756389"/>
                          <a:pt x="1736005" y="753323"/>
                          <a:pt x="1738312" y="750094"/>
                        </a:cubicBezTo>
                        <a:cubicBezTo>
                          <a:pt x="1739976" y="747765"/>
                          <a:pt x="1741243" y="745149"/>
                          <a:pt x="1743075" y="742950"/>
                        </a:cubicBezTo>
                        <a:cubicBezTo>
                          <a:pt x="1745231" y="740363"/>
                          <a:pt x="1748062" y="738393"/>
                          <a:pt x="1750218" y="735806"/>
                        </a:cubicBezTo>
                        <a:cubicBezTo>
                          <a:pt x="1752050" y="733607"/>
                          <a:pt x="1753444" y="731077"/>
                          <a:pt x="1754981" y="728662"/>
                        </a:cubicBezTo>
                        <a:cubicBezTo>
                          <a:pt x="1759001" y="722345"/>
                          <a:pt x="1762867" y="715929"/>
                          <a:pt x="1766887" y="709612"/>
                        </a:cubicBezTo>
                        <a:cubicBezTo>
                          <a:pt x="1768423" y="707198"/>
                          <a:pt x="1770370" y="705029"/>
                          <a:pt x="1771650" y="702469"/>
                        </a:cubicBezTo>
                        <a:cubicBezTo>
                          <a:pt x="1773237" y="699294"/>
                          <a:pt x="1775014" y="696207"/>
                          <a:pt x="1776412" y="692944"/>
                        </a:cubicBezTo>
                        <a:cubicBezTo>
                          <a:pt x="1777401" y="690637"/>
                          <a:pt x="1777670" y="688045"/>
                          <a:pt x="1778793" y="685800"/>
                        </a:cubicBezTo>
                        <a:cubicBezTo>
                          <a:pt x="1780073" y="683240"/>
                          <a:pt x="1781968" y="681037"/>
                          <a:pt x="1783556" y="678656"/>
                        </a:cubicBezTo>
                        <a:cubicBezTo>
                          <a:pt x="1785143" y="673894"/>
                          <a:pt x="1787333" y="669291"/>
                          <a:pt x="1788318" y="664369"/>
                        </a:cubicBezTo>
                        <a:cubicBezTo>
                          <a:pt x="1789112" y="660400"/>
                          <a:pt x="1789420" y="656302"/>
                          <a:pt x="1790700" y="652462"/>
                        </a:cubicBezTo>
                        <a:cubicBezTo>
                          <a:pt x="1791823" y="649094"/>
                          <a:pt x="1794216" y="646261"/>
                          <a:pt x="1795462" y="642937"/>
                        </a:cubicBezTo>
                        <a:cubicBezTo>
                          <a:pt x="1796611" y="639873"/>
                          <a:pt x="1796944" y="636559"/>
                          <a:pt x="1797843" y="633412"/>
                        </a:cubicBezTo>
                        <a:cubicBezTo>
                          <a:pt x="1798533" y="630999"/>
                          <a:pt x="1799616" y="628704"/>
                          <a:pt x="1800225" y="626269"/>
                        </a:cubicBezTo>
                        <a:cubicBezTo>
                          <a:pt x="1801207" y="622342"/>
                          <a:pt x="1801624" y="618289"/>
                          <a:pt x="1802606" y="614362"/>
                        </a:cubicBezTo>
                        <a:cubicBezTo>
                          <a:pt x="1803215" y="611927"/>
                          <a:pt x="1804266" y="609623"/>
                          <a:pt x="1804987" y="607219"/>
                        </a:cubicBezTo>
                        <a:cubicBezTo>
                          <a:pt x="1813169" y="579948"/>
                          <a:pt x="1806737" y="599589"/>
                          <a:pt x="1812131" y="583406"/>
                        </a:cubicBezTo>
                        <a:cubicBezTo>
                          <a:pt x="1812925" y="577056"/>
                          <a:pt x="1812630" y="570472"/>
                          <a:pt x="1814512" y="564356"/>
                        </a:cubicBezTo>
                        <a:cubicBezTo>
                          <a:pt x="1815873" y="559932"/>
                          <a:pt x="1820463" y="556922"/>
                          <a:pt x="1821656" y="552450"/>
                        </a:cubicBezTo>
                        <a:cubicBezTo>
                          <a:pt x="1823711" y="544742"/>
                          <a:pt x="1822909" y="536534"/>
                          <a:pt x="1824037" y="528637"/>
                        </a:cubicBezTo>
                        <a:cubicBezTo>
                          <a:pt x="1824500" y="525397"/>
                          <a:pt x="1825708" y="522307"/>
                          <a:pt x="1826418" y="519112"/>
                        </a:cubicBezTo>
                        <a:cubicBezTo>
                          <a:pt x="1827296" y="515161"/>
                          <a:pt x="1828006" y="511175"/>
                          <a:pt x="1828800" y="507206"/>
                        </a:cubicBezTo>
                        <a:cubicBezTo>
                          <a:pt x="1836226" y="343809"/>
                          <a:pt x="1831181" y="472299"/>
                          <a:pt x="1831181" y="121444"/>
                        </a:cubicBezTo>
                      </a:path>
                    </a:pathLst>
                  </a:custGeom>
                  <a:noFill/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105" name="그림 104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692" t="5927" r="34085" b="77886"/>
                <a:stretch/>
              </p:blipFill>
              <p:spPr>
                <a:xfrm>
                  <a:off x="6298233" y="1939701"/>
                  <a:ext cx="604344" cy="616744"/>
                </a:xfrm>
                <a:prstGeom prst="roundRect">
                  <a:avLst>
                    <a:gd name="adj" fmla="val 16667"/>
                  </a:avLst>
                </a:prstGeom>
                <a:ln>
                  <a:noFill/>
                </a:ln>
                <a:effectLst/>
                <a:scene3d>
                  <a:camera prst="orthographicFront"/>
                  <a:lightRig rig="contrasting" dir="t">
                    <a:rot lat="0" lon="0" rev="4200000"/>
                  </a:lightRig>
                </a:scene3d>
                <a:sp3d prstMaterial="plastic">
                  <a:bevelT w="381000" h="114300" prst="relaxedInset"/>
                  <a:contourClr>
                    <a:srgbClr val="969696"/>
                  </a:contourClr>
                </a:sp3d>
              </p:spPr>
            </p:pic>
            <p:pic>
              <p:nvPicPr>
                <p:cNvPr id="106" name="그림 105"/>
                <p:cNvPicPr>
                  <a:picLocks noChangeAspect="1"/>
                </p:cNvPicPr>
                <p:nvPr/>
              </p:nvPicPr>
              <p:blipFill rotWithShape="1">
                <a:blip r:embed="rId2"/>
                <a:srcRect t="26795" b="26261"/>
                <a:stretch/>
              </p:blipFill>
              <p:spPr>
                <a:xfrm>
                  <a:off x="6174593" y="2367375"/>
                  <a:ext cx="857475" cy="402021"/>
                </a:xfrm>
                <a:prstGeom prst="rect">
                  <a:avLst/>
                </a:prstGeom>
              </p:spPr>
            </p:pic>
            <p:grpSp>
              <p:nvGrpSpPr>
                <p:cNvPr id="108" name="그룹 107"/>
                <p:cNvGrpSpPr/>
                <p:nvPr/>
              </p:nvGrpSpPr>
              <p:grpSpPr>
                <a:xfrm>
                  <a:off x="6646070" y="1824038"/>
                  <a:ext cx="180518" cy="82548"/>
                  <a:chOff x="7417594" y="1571476"/>
                  <a:chExt cx="238125" cy="108891"/>
                </a:xfrm>
              </p:grpSpPr>
              <p:sp>
                <p:nvSpPr>
                  <p:cNvPr id="117" name="자유형 116"/>
                  <p:cNvSpPr/>
                  <p:nvPr/>
                </p:nvSpPr>
                <p:spPr>
                  <a:xfrm>
                    <a:off x="7419975" y="1571476"/>
                    <a:ext cx="235744" cy="59705"/>
                  </a:xfrm>
                  <a:custGeom>
                    <a:avLst/>
                    <a:gdLst>
                      <a:gd name="connsiteX0" fmla="*/ 235744 w 235744"/>
                      <a:gd name="connsiteY0" fmla="*/ 40646 h 59705"/>
                      <a:gd name="connsiteX1" fmla="*/ 216694 w 235744"/>
                      <a:gd name="connsiteY1" fmla="*/ 31121 h 59705"/>
                      <a:gd name="connsiteX2" fmla="*/ 214312 w 235744"/>
                      <a:gd name="connsiteY2" fmla="*/ 23978 h 59705"/>
                      <a:gd name="connsiteX3" fmla="*/ 197644 w 235744"/>
                      <a:gd name="connsiteY3" fmla="*/ 16834 h 59705"/>
                      <a:gd name="connsiteX4" fmla="*/ 173831 w 235744"/>
                      <a:gd name="connsiteY4" fmla="*/ 7309 h 59705"/>
                      <a:gd name="connsiteX5" fmla="*/ 166687 w 235744"/>
                      <a:gd name="connsiteY5" fmla="*/ 4928 h 59705"/>
                      <a:gd name="connsiteX6" fmla="*/ 159544 w 235744"/>
                      <a:gd name="connsiteY6" fmla="*/ 165 h 59705"/>
                      <a:gd name="connsiteX7" fmla="*/ 104775 w 235744"/>
                      <a:gd name="connsiteY7" fmla="*/ 2546 h 59705"/>
                      <a:gd name="connsiteX8" fmla="*/ 97631 w 235744"/>
                      <a:gd name="connsiteY8" fmla="*/ 4928 h 59705"/>
                      <a:gd name="connsiteX9" fmla="*/ 80962 w 235744"/>
                      <a:gd name="connsiteY9" fmla="*/ 9690 h 59705"/>
                      <a:gd name="connsiteX10" fmla="*/ 52387 w 235744"/>
                      <a:gd name="connsiteY10" fmla="*/ 28740 h 59705"/>
                      <a:gd name="connsiteX11" fmla="*/ 45244 w 235744"/>
                      <a:gd name="connsiteY11" fmla="*/ 33503 h 59705"/>
                      <a:gd name="connsiteX12" fmla="*/ 30956 w 235744"/>
                      <a:gd name="connsiteY12" fmla="*/ 38265 h 59705"/>
                      <a:gd name="connsiteX13" fmla="*/ 9525 w 235744"/>
                      <a:gd name="connsiteY13" fmla="*/ 54934 h 59705"/>
                      <a:gd name="connsiteX14" fmla="*/ 0 w 235744"/>
                      <a:gd name="connsiteY14" fmla="*/ 59696 h 59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35744" h="59705">
                        <a:moveTo>
                          <a:pt x="235744" y="40646"/>
                        </a:moveTo>
                        <a:cubicBezTo>
                          <a:pt x="232144" y="39206"/>
                          <a:pt x="220053" y="35320"/>
                          <a:pt x="216694" y="31121"/>
                        </a:cubicBezTo>
                        <a:cubicBezTo>
                          <a:pt x="215126" y="29161"/>
                          <a:pt x="216087" y="25753"/>
                          <a:pt x="214312" y="23978"/>
                        </a:cubicBezTo>
                        <a:cubicBezTo>
                          <a:pt x="210361" y="20027"/>
                          <a:pt x="202627" y="18970"/>
                          <a:pt x="197644" y="16834"/>
                        </a:cubicBezTo>
                        <a:cubicBezTo>
                          <a:pt x="173124" y="6324"/>
                          <a:pt x="206343" y="18145"/>
                          <a:pt x="173831" y="7309"/>
                        </a:cubicBezTo>
                        <a:lnTo>
                          <a:pt x="166687" y="4928"/>
                        </a:lnTo>
                        <a:cubicBezTo>
                          <a:pt x="164306" y="3340"/>
                          <a:pt x="162404" y="275"/>
                          <a:pt x="159544" y="165"/>
                        </a:cubicBezTo>
                        <a:cubicBezTo>
                          <a:pt x="141284" y="-538"/>
                          <a:pt x="122995" y="1144"/>
                          <a:pt x="104775" y="2546"/>
                        </a:cubicBezTo>
                        <a:cubicBezTo>
                          <a:pt x="102272" y="2739"/>
                          <a:pt x="100045" y="4238"/>
                          <a:pt x="97631" y="4928"/>
                        </a:cubicBezTo>
                        <a:cubicBezTo>
                          <a:pt x="76674" y="10916"/>
                          <a:pt x="98111" y="3974"/>
                          <a:pt x="80962" y="9690"/>
                        </a:cubicBezTo>
                        <a:lnTo>
                          <a:pt x="52387" y="28740"/>
                        </a:lnTo>
                        <a:cubicBezTo>
                          <a:pt x="50006" y="30327"/>
                          <a:pt x="47959" y="32598"/>
                          <a:pt x="45244" y="33503"/>
                        </a:cubicBezTo>
                        <a:lnTo>
                          <a:pt x="30956" y="38265"/>
                        </a:lnTo>
                        <a:cubicBezTo>
                          <a:pt x="19766" y="49455"/>
                          <a:pt x="26612" y="43543"/>
                          <a:pt x="9525" y="54934"/>
                        </a:cubicBezTo>
                        <a:cubicBezTo>
                          <a:pt x="1722" y="60136"/>
                          <a:pt x="5243" y="59696"/>
                          <a:pt x="0" y="59696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8" name="자유형 117"/>
                  <p:cNvSpPr/>
                  <p:nvPr/>
                </p:nvSpPr>
                <p:spPr>
                  <a:xfrm flipH="1">
                    <a:off x="7417594" y="1620662"/>
                    <a:ext cx="235744" cy="59705"/>
                  </a:xfrm>
                  <a:custGeom>
                    <a:avLst/>
                    <a:gdLst>
                      <a:gd name="connsiteX0" fmla="*/ 235744 w 235744"/>
                      <a:gd name="connsiteY0" fmla="*/ 40646 h 59705"/>
                      <a:gd name="connsiteX1" fmla="*/ 216694 w 235744"/>
                      <a:gd name="connsiteY1" fmla="*/ 31121 h 59705"/>
                      <a:gd name="connsiteX2" fmla="*/ 214312 w 235744"/>
                      <a:gd name="connsiteY2" fmla="*/ 23978 h 59705"/>
                      <a:gd name="connsiteX3" fmla="*/ 197644 w 235744"/>
                      <a:gd name="connsiteY3" fmla="*/ 16834 h 59705"/>
                      <a:gd name="connsiteX4" fmla="*/ 173831 w 235744"/>
                      <a:gd name="connsiteY4" fmla="*/ 7309 h 59705"/>
                      <a:gd name="connsiteX5" fmla="*/ 166687 w 235744"/>
                      <a:gd name="connsiteY5" fmla="*/ 4928 h 59705"/>
                      <a:gd name="connsiteX6" fmla="*/ 159544 w 235744"/>
                      <a:gd name="connsiteY6" fmla="*/ 165 h 59705"/>
                      <a:gd name="connsiteX7" fmla="*/ 104775 w 235744"/>
                      <a:gd name="connsiteY7" fmla="*/ 2546 h 59705"/>
                      <a:gd name="connsiteX8" fmla="*/ 97631 w 235744"/>
                      <a:gd name="connsiteY8" fmla="*/ 4928 h 59705"/>
                      <a:gd name="connsiteX9" fmla="*/ 80962 w 235744"/>
                      <a:gd name="connsiteY9" fmla="*/ 9690 h 59705"/>
                      <a:gd name="connsiteX10" fmla="*/ 52387 w 235744"/>
                      <a:gd name="connsiteY10" fmla="*/ 28740 h 59705"/>
                      <a:gd name="connsiteX11" fmla="*/ 45244 w 235744"/>
                      <a:gd name="connsiteY11" fmla="*/ 33503 h 59705"/>
                      <a:gd name="connsiteX12" fmla="*/ 30956 w 235744"/>
                      <a:gd name="connsiteY12" fmla="*/ 38265 h 59705"/>
                      <a:gd name="connsiteX13" fmla="*/ 9525 w 235744"/>
                      <a:gd name="connsiteY13" fmla="*/ 54934 h 59705"/>
                      <a:gd name="connsiteX14" fmla="*/ 0 w 235744"/>
                      <a:gd name="connsiteY14" fmla="*/ 59696 h 59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35744" h="59705">
                        <a:moveTo>
                          <a:pt x="235744" y="40646"/>
                        </a:moveTo>
                        <a:cubicBezTo>
                          <a:pt x="232144" y="39206"/>
                          <a:pt x="220053" y="35320"/>
                          <a:pt x="216694" y="31121"/>
                        </a:cubicBezTo>
                        <a:cubicBezTo>
                          <a:pt x="215126" y="29161"/>
                          <a:pt x="216087" y="25753"/>
                          <a:pt x="214312" y="23978"/>
                        </a:cubicBezTo>
                        <a:cubicBezTo>
                          <a:pt x="210361" y="20027"/>
                          <a:pt x="202627" y="18970"/>
                          <a:pt x="197644" y="16834"/>
                        </a:cubicBezTo>
                        <a:cubicBezTo>
                          <a:pt x="173124" y="6324"/>
                          <a:pt x="206343" y="18145"/>
                          <a:pt x="173831" y="7309"/>
                        </a:cubicBezTo>
                        <a:lnTo>
                          <a:pt x="166687" y="4928"/>
                        </a:lnTo>
                        <a:cubicBezTo>
                          <a:pt x="164306" y="3340"/>
                          <a:pt x="162404" y="275"/>
                          <a:pt x="159544" y="165"/>
                        </a:cubicBezTo>
                        <a:cubicBezTo>
                          <a:pt x="141284" y="-538"/>
                          <a:pt x="122995" y="1144"/>
                          <a:pt x="104775" y="2546"/>
                        </a:cubicBezTo>
                        <a:cubicBezTo>
                          <a:pt x="102272" y="2739"/>
                          <a:pt x="100045" y="4238"/>
                          <a:pt x="97631" y="4928"/>
                        </a:cubicBezTo>
                        <a:cubicBezTo>
                          <a:pt x="76674" y="10916"/>
                          <a:pt x="98111" y="3974"/>
                          <a:pt x="80962" y="9690"/>
                        </a:cubicBezTo>
                        <a:lnTo>
                          <a:pt x="52387" y="28740"/>
                        </a:lnTo>
                        <a:cubicBezTo>
                          <a:pt x="50006" y="30327"/>
                          <a:pt x="47959" y="32598"/>
                          <a:pt x="45244" y="33503"/>
                        </a:cubicBezTo>
                        <a:lnTo>
                          <a:pt x="30956" y="38265"/>
                        </a:lnTo>
                        <a:cubicBezTo>
                          <a:pt x="19766" y="49455"/>
                          <a:pt x="26612" y="43543"/>
                          <a:pt x="9525" y="54934"/>
                        </a:cubicBezTo>
                        <a:cubicBezTo>
                          <a:pt x="1722" y="60136"/>
                          <a:pt x="5243" y="59696"/>
                          <a:pt x="0" y="59696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9" name="그룹 108"/>
                <p:cNvGrpSpPr/>
                <p:nvPr/>
              </p:nvGrpSpPr>
              <p:grpSpPr>
                <a:xfrm flipH="1">
                  <a:off x="6384882" y="1826989"/>
                  <a:ext cx="178713" cy="82548"/>
                  <a:chOff x="7417594" y="1571476"/>
                  <a:chExt cx="238125" cy="108891"/>
                </a:xfrm>
              </p:grpSpPr>
              <p:sp>
                <p:nvSpPr>
                  <p:cNvPr id="115" name="자유형 114"/>
                  <p:cNvSpPr/>
                  <p:nvPr/>
                </p:nvSpPr>
                <p:spPr>
                  <a:xfrm>
                    <a:off x="7419975" y="1571476"/>
                    <a:ext cx="235744" cy="59705"/>
                  </a:xfrm>
                  <a:custGeom>
                    <a:avLst/>
                    <a:gdLst>
                      <a:gd name="connsiteX0" fmla="*/ 235744 w 235744"/>
                      <a:gd name="connsiteY0" fmla="*/ 40646 h 59705"/>
                      <a:gd name="connsiteX1" fmla="*/ 216694 w 235744"/>
                      <a:gd name="connsiteY1" fmla="*/ 31121 h 59705"/>
                      <a:gd name="connsiteX2" fmla="*/ 214312 w 235744"/>
                      <a:gd name="connsiteY2" fmla="*/ 23978 h 59705"/>
                      <a:gd name="connsiteX3" fmla="*/ 197644 w 235744"/>
                      <a:gd name="connsiteY3" fmla="*/ 16834 h 59705"/>
                      <a:gd name="connsiteX4" fmla="*/ 173831 w 235744"/>
                      <a:gd name="connsiteY4" fmla="*/ 7309 h 59705"/>
                      <a:gd name="connsiteX5" fmla="*/ 166687 w 235744"/>
                      <a:gd name="connsiteY5" fmla="*/ 4928 h 59705"/>
                      <a:gd name="connsiteX6" fmla="*/ 159544 w 235744"/>
                      <a:gd name="connsiteY6" fmla="*/ 165 h 59705"/>
                      <a:gd name="connsiteX7" fmla="*/ 104775 w 235744"/>
                      <a:gd name="connsiteY7" fmla="*/ 2546 h 59705"/>
                      <a:gd name="connsiteX8" fmla="*/ 97631 w 235744"/>
                      <a:gd name="connsiteY8" fmla="*/ 4928 h 59705"/>
                      <a:gd name="connsiteX9" fmla="*/ 80962 w 235744"/>
                      <a:gd name="connsiteY9" fmla="*/ 9690 h 59705"/>
                      <a:gd name="connsiteX10" fmla="*/ 52387 w 235744"/>
                      <a:gd name="connsiteY10" fmla="*/ 28740 h 59705"/>
                      <a:gd name="connsiteX11" fmla="*/ 45244 w 235744"/>
                      <a:gd name="connsiteY11" fmla="*/ 33503 h 59705"/>
                      <a:gd name="connsiteX12" fmla="*/ 30956 w 235744"/>
                      <a:gd name="connsiteY12" fmla="*/ 38265 h 59705"/>
                      <a:gd name="connsiteX13" fmla="*/ 9525 w 235744"/>
                      <a:gd name="connsiteY13" fmla="*/ 54934 h 59705"/>
                      <a:gd name="connsiteX14" fmla="*/ 0 w 235744"/>
                      <a:gd name="connsiteY14" fmla="*/ 59696 h 59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35744" h="59705">
                        <a:moveTo>
                          <a:pt x="235744" y="40646"/>
                        </a:moveTo>
                        <a:cubicBezTo>
                          <a:pt x="232144" y="39206"/>
                          <a:pt x="220053" y="35320"/>
                          <a:pt x="216694" y="31121"/>
                        </a:cubicBezTo>
                        <a:cubicBezTo>
                          <a:pt x="215126" y="29161"/>
                          <a:pt x="216087" y="25753"/>
                          <a:pt x="214312" y="23978"/>
                        </a:cubicBezTo>
                        <a:cubicBezTo>
                          <a:pt x="210361" y="20027"/>
                          <a:pt x="202627" y="18970"/>
                          <a:pt x="197644" y="16834"/>
                        </a:cubicBezTo>
                        <a:cubicBezTo>
                          <a:pt x="173124" y="6324"/>
                          <a:pt x="206343" y="18145"/>
                          <a:pt x="173831" y="7309"/>
                        </a:cubicBezTo>
                        <a:lnTo>
                          <a:pt x="166687" y="4928"/>
                        </a:lnTo>
                        <a:cubicBezTo>
                          <a:pt x="164306" y="3340"/>
                          <a:pt x="162404" y="275"/>
                          <a:pt x="159544" y="165"/>
                        </a:cubicBezTo>
                        <a:cubicBezTo>
                          <a:pt x="141284" y="-538"/>
                          <a:pt x="122995" y="1144"/>
                          <a:pt x="104775" y="2546"/>
                        </a:cubicBezTo>
                        <a:cubicBezTo>
                          <a:pt x="102272" y="2739"/>
                          <a:pt x="100045" y="4238"/>
                          <a:pt x="97631" y="4928"/>
                        </a:cubicBezTo>
                        <a:cubicBezTo>
                          <a:pt x="76674" y="10916"/>
                          <a:pt x="98111" y="3974"/>
                          <a:pt x="80962" y="9690"/>
                        </a:cubicBezTo>
                        <a:lnTo>
                          <a:pt x="52387" y="28740"/>
                        </a:lnTo>
                        <a:cubicBezTo>
                          <a:pt x="50006" y="30327"/>
                          <a:pt x="47959" y="32598"/>
                          <a:pt x="45244" y="33503"/>
                        </a:cubicBezTo>
                        <a:lnTo>
                          <a:pt x="30956" y="38265"/>
                        </a:lnTo>
                        <a:cubicBezTo>
                          <a:pt x="19766" y="49455"/>
                          <a:pt x="26612" y="43543"/>
                          <a:pt x="9525" y="54934"/>
                        </a:cubicBezTo>
                        <a:cubicBezTo>
                          <a:pt x="1722" y="60136"/>
                          <a:pt x="5243" y="59696"/>
                          <a:pt x="0" y="59696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6" name="자유형 115"/>
                  <p:cNvSpPr/>
                  <p:nvPr/>
                </p:nvSpPr>
                <p:spPr>
                  <a:xfrm flipH="1">
                    <a:off x="7417594" y="1620662"/>
                    <a:ext cx="235744" cy="59705"/>
                  </a:xfrm>
                  <a:custGeom>
                    <a:avLst/>
                    <a:gdLst>
                      <a:gd name="connsiteX0" fmla="*/ 235744 w 235744"/>
                      <a:gd name="connsiteY0" fmla="*/ 40646 h 59705"/>
                      <a:gd name="connsiteX1" fmla="*/ 216694 w 235744"/>
                      <a:gd name="connsiteY1" fmla="*/ 31121 h 59705"/>
                      <a:gd name="connsiteX2" fmla="*/ 214312 w 235744"/>
                      <a:gd name="connsiteY2" fmla="*/ 23978 h 59705"/>
                      <a:gd name="connsiteX3" fmla="*/ 197644 w 235744"/>
                      <a:gd name="connsiteY3" fmla="*/ 16834 h 59705"/>
                      <a:gd name="connsiteX4" fmla="*/ 173831 w 235744"/>
                      <a:gd name="connsiteY4" fmla="*/ 7309 h 59705"/>
                      <a:gd name="connsiteX5" fmla="*/ 166687 w 235744"/>
                      <a:gd name="connsiteY5" fmla="*/ 4928 h 59705"/>
                      <a:gd name="connsiteX6" fmla="*/ 159544 w 235744"/>
                      <a:gd name="connsiteY6" fmla="*/ 165 h 59705"/>
                      <a:gd name="connsiteX7" fmla="*/ 104775 w 235744"/>
                      <a:gd name="connsiteY7" fmla="*/ 2546 h 59705"/>
                      <a:gd name="connsiteX8" fmla="*/ 97631 w 235744"/>
                      <a:gd name="connsiteY8" fmla="*/ 4928 h 59705"/>
                      <a:gd name="connsiteX9" fmla="*/ 80962 w 235744"/>
                      <a:gd name="connsiteY9" fmla="*/ 9690 h 59705"/>
                      <a:gd name="connsiteX10" fmla="*/ 52387 w 235744"/>
                      <a:gd name="connsiteY10" fmla="*/ 28740 h 59705"/>
                      <a:gd name="connsiteX11" fmla="*/ 45244 w 235744"/>
                      <a:gd name="connsiteY11" fmla="*/ 33503 h 59705"/>
                      <a:gd name="connsiteX12" fmla="*/ 30956 w 235744"/>
                      <a:gd name="connsiteY12" fmla="*/ 38265 h 59705"/>
                      <a:gd name="connsiteX13" fmla="*/ 9525 w 235744"/>
                      <a:gd name="connsiteY13" fmla="*/ 54934 h 59705"/>
                      <a:gd name="connsiteX14" fmla="*/ 0 w 235744"/>
                      <a:gd name="connsiteY14" fmla="*/ 59696 h 59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35744" h="59705">
                        <a:moveTo>
                          <a:pt x="235744" y="40646"/>
                        </a:moveTo>
                        <a:cubicBezTo>
                          <a:pt x="232144" y="39206"/>
                          <a:pt x="220053" y="35320"/>
                          <a:pt x="216694" y="31121"/>
                        </a:cubicBezTo>
                        <a:cubicBezTo>
                          <a:pt x="215126" y="29161"/>
                          <a:pt x="216087" y="25753"/>
                          <a:pt x="214312" y="23978"/>
                        </a:cubicBezTo>
                        <a:cubicBezTo>
                          <a:pt x="210361" y="20027"/>
                          <a:pt x="202627" y="18970"/>
                          <a:pt x="197644" y="16834"/>
                        </a:cubicBezTo>
                        <a:cubicBezTo>
                          <a:pt x="173124" y="6324"/>
                          <a:pt x="206343" y="18145"/>
                          <a:pt x="173831" y="7309"/>
                        </a:cubicBezTo>
                        <a:lnTo>
                          <a:pt x="166687" y="4928"/>
                        </a:lnTo>
                        <a:cubicBezTo>
                          <a:pt x="164306" y="3340"/>
                          <a:pt x="162404" y="275"/>
                          <a:pt x="159544" y="165"/>
                        </a:cubicBezTo>
                        <a:cubicBezTo>
                          <a:pt x="141284" y="-538"/>
                          <a:pt x="122995" y="1144"/>
                          <a:pt x="104775" y="2546"/>
                        </a:cubicBezTo>
                        <a:cubicBezTo>
                          <a:pt x="102272" y="2739"/>
                          <a:pt x="100045" y="4238"/>
                          <a:pt x="97631" y="4928"/>
                        </a:cubicBezTo>
                        <a:cubicBezTo>
                          <a:pt x="76674" y="10916"/>
                          <a:pt x="98111" y="3974"/>
                          <a:pt x="80962" y="9690"/>
                        </a:cubicBezTo>
                        <a:lnTo>
                          <a:pt x="52387" y="28740"/>
                        </a:lnTo>
                        <a:cubicBezTo>
                          <a:pt x="50006" y="30327"/>
                          <a:pt x="47959" y="32598"/>
                          <a:pt x="45244" y="33503"/>
                        </a:cubicBezTo>
                        <a:lnTo>
                          <a:pt x="30956" y="38265"/>
                        </a:lnTo>
                        <a:cubicBezTo>
                          <a:pt x="19766" y="49455"/>
                          <a:pt x="26612" y="43543"/>
                          <a:pt x="9525" y="54934"/>
                        </a:cubicBezTo>
                        <a:cubicBezTo>
                          <a:pt x="1722" y="60136"/>
                          <a:pt x="5243" y="59696"/>
                          <a:pt x="0" y="59696"/>
                        </a:cubicBezTo>
                      </a:path>
                    </a:pathLst>
                  </a:cu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13" name="타원 112"/>
                <p:cNvSpPr/>
                <p:nvPr/>
              </p:nvSpPr>
              <p:spPr>
                <a:xfrm>
                  <a:off x="6669823" y="1751536"/>
                  <a:ext cx="31227" cy="58121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/>
                <p:cNvSpPr/>
                <p:nvPr/>
              </p:nvSpPr>
              <p:spPr>
                <a:xfrm>
                  <a:off x="6503954" y="1749155"/>
                  <a:ext cx="34350" cy="5812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93" name="이등변 삼각형 92"/>
              <p:cNvSpPr/>
              <p:nvPr/>
            </p:nvSpPr>
            <p:spPr>
              <a:xfrm rot="10800000">
                <a:off x="3705092" y="1254919"/>
                <a:ext cx="60770" cy="5238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81" name="Picture 4" descr="고양이 입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8" t="59706" r="68014" b="25000"/>
          <a:stretch/>
        </p:blipFill>
        <p:spPr bwMode="auto">
          <a:xfrm>
            <a:off x="4349881" y="1331354"/>
            <a:ext cx="4095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6" descr="cat mouth illust에 대한 이미지 검색결과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80" t="41685" r="41820" b="46563"/>
          <a:stretch/>
        </p:blipFill>
        <p:spPr bwMode="auto">
          <a:xfrm>
            <a:off x="3413930" y="1223534"/>
            <a:ext cx="6858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4" descr="고양이 입에 대한 이미지 검색결과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13" t="59706" r="17509" b="25000"/>
          <a:stretch/>
        </p:blipFill>
        <p:spPr bwMode="auto">
          <a:xfrm>
            <a:off x="4857145" y="1331354"/>
            <a:ext cx="40957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8" descr="cat mouth illust에 대한 이미지 검색결과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69" t="51806" r="31210" b="33972"/>
          <a:stretch/>
        </p:blipFill>
        <p:spPr bwMode="auto">
          <a:xfrm>
            <a:off x="1582629" y="1208793"/>
            <a:ext cx="158115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4" name="그룹 153"/>
          <p:cNvGrpSpPr/>
          <p:nvPr/>
        </p:nvGrpSpPr>
        <p:grpSpPr>
          <a:xfrm rot="19800000">
            <a:off x="4206956" y="3748178"/>
            <a:ext cx="713653" cy="673585"/>
            <a:chOff x="6158285" y="4548741"/>
            <a:chExt cx="2239749" cy="2113996"/>
          </a:xfrm>
        </p:grpSpPr>
        <p:sp>
          <p:nvSpPr>
            <p:cNvPr id="155" name="타원 154"/>
            <p:cNvSpPr/>
            <p:nvPr/>
          </p:nvSpPr>
          <p:spPr>
            <a:xfrm>
              <a:off x="6443669" y="5042822"/>
              <a:ext cx="1619915" cy="161991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6" name="타원 155"/>
            <p:cNvSpPr/>
            <p:nvPr/>
          </p:nvSpPr>
          <p:spPr>
            <a:xfrm>
              <a:off x="6158285" y="4938379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7" name="타원 156"/>
            <p:cNvSpPr/>
            <p:nvPr/>
          </p:nvSpPr>
          <p:spPr>
            <a:xfrm>
              <a:off x="6790000" y="4548741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7483634" y="4938379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6305782" y="5071962"/>
              <a:ext cx="576168" cy="57616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6982776" y="4739103"/>
              <a:ext cx="576168" cy="57616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7695704" y="5098596"/>
              <a:ext cx="576168" cy="57616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62" name="타원 161"/>
            <p:cNvSpPr/>
            <p:nvPr/>
          </p:nvSpPr>
          <p:spPr>
            <a:xfrm>
              <a:off x="6762316" y="5591175"/>
              <a:ext cx="1020718" cy="87909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63" name="그룹 162"/>
          <p:cNvGrpSpPr/>
          <p:nvPr/>
        </p:nvGrpSpPr>
        <p:grpSpPr>
          <a:xfrm rot="1800000">
            <a:off x="5747591" y="3756735"/>
            <a:ext cx="713653" cy="673585"/>
            <a:chOff x="6158285" y="4548741"/>
            <a:chExt cx="2239749" cy="2113996"/>
          </a:xfrm>
        </p:grpSpPr>
        <p:sp>
          <p:nvSpPr>
            <p:cNvPr id="164" name="타원 163"/>
            <p:cNvSpPr/>
            <p:nvPr/>
          </p:nvSpPr>
          <p:spPr>
            <a:xfrm>
              <a:off x="6443669" y="5042822"/>
              <a:ext cx="1619915" cy="161991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6158285" y="4938379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6790000" y="4548741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7483634" y="4938379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6305782" y="5071962"/>
              <a:ext cx="576168" cy="57616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69" name="타원 168"/>
            <p:cNvSpPr/>
            <p:nvPr/>
          </p:nvSpPr>
          <p:spPr>
            <a:xfrm>
              <a:off x="6982776" y="4739103"/>
              <a:ext cx="576168" cy="57616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70" name="타원 169"/>
            <p:cNvSpPr/>
            <p:nvPr/>
          </p:nvSpPr>
          <p:spPr>
            <a:xfrm>
              <a:off x="7695704" y="5098596"/>
              <a:ext cx="576168" cy="57616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71" name="타원 170"/>
            <p:cNvSpPr/>
            <p:nvPr/>
          </p:nvSpPr>
          <p:spPr>
            <a:xfrm>
              <a:off x="6762316" y="5591175"/>
              <a:ext cx="1020718" cy="87909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72" name="그룹 171"/>
          <p:cNvGrpSpPr/>
          <p:nvPr/>
        </p:nvGrpSpPr>
        <p:grpSpPr>
          <a:xfrm rot="19800000">
            <a:off x="7027174" y="3783611"/>
            <a:ext cx="713653" cy="673585"/>
            <a:chOff x="6158285" y="4548741"/>
            <a:chExt cx="2239749" cy="2113996"/>
          </a:xfrm>
        </p:grpSpPr>
        <p:sp>
          <p:nvSpPr>
            <p:cNvPr id="173" name="타원 172"/>
            <p:cNvSpPr/>
            <p:nvPr/>
          </p:nvSpPr>
          <p:spPr>
            <a:xfrm>
              <a:off x="6443669" y="5042822"/>
              <a:ext cx="1619915" cy="161991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/>
            <p:cNvSpPr/>
            <p:nvPr/>
          </p:nvSpPr>
          <p:spPr>
            <a:xfrm>
              <a:off x="6158285" y="4938379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/>
            <p:cNvSpPr/>
            <p:nvPr/>
          </p:nvSpPr>
          <p:spPr>
            <a:xfrm>
              <a:off x="6790000" y="4548741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/>
            <p:cNvSpPr/>
            <p:nvPr/>
          </p:nvSpPr>
          <p:spPr>
            <a:xfrm>
              <a:off x="7483634" y="4938379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/>
            <p:cNvSpPr/>
            <p:nvPr/>
          </p:nvSpPr>
          <p:spPr>
            <a:xfrm>
              <a:off x="6305782" y="5071962"/>
              <a:ext cx="576168" cy="57616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/>
            <p:cNvSpPr/>
            <p:nvPr/>
          </p:nvSpPr>
          <p:spPr>
            <a:xfrm>
              <a:off x="6982776" y="4739103"/>
              <a:ext cx="576168" cy="57616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/>
            <p:cNvSpPr/>
            <p:nvPr/>
          </p:nvSpPr>
          <p:spPr>
            <a:xfrm>
              <a:off x="7695704" y="5098596"/>
              <a:ext cx="576168" cy="57616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/>
            <p:cNvSpPr/>
            <p:nvPr/>
          </p:nvSpPr>
          <p:spPr>
            <a:xfrm>
              <a:off x="6762316" y="5591175"/>
              <a:ext cx="1020718" cy="87909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/>
          <p:cNvGrpSpPr/>
          <p:nvPr/>
        </p:nvGrpSpPr>
        <p:grpSpPr>
          <a:xfrm rot="1800000">
            <a:off x="8567809" y="3792168"/>
            <a:ext cx="713653" cy="673585"/>
            <a:chOff x="6158285" y="4548741"/>
            <a:chExt cx="2239749" cy="2113996"/>
          </a:xfrm>
        </p:grpSpPr>
        <p:sp>
          <p:nvSpPr>
            <p:cNvPr id="182" name="타원 181"/>
            <p:cNvSpPr/>
            <p:nvPr/>
          </p:nvSpPr>
          <p:spPr>
            <a:xfrm>
              <a:off x="6443669" y="5042822"/>
              <a:ext cx="1619915" cy="1619915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6158285" y="4938379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/>
            <p:cNvSpPr/>
            <p:nvPr/>
          </p:nvSpPr>
          <p:spPr>
            <a:xfrm>
              <a:off x="6790000" y="4548741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/>
            <p:cNvSpPr/>
            <p:nvPr/>
          </p:nvSpPr>
          <p:spPr>
            <a:xfrm>
              <a:off x="7483634" y="4938379"/>
              <a:ext cx="914400" cy="914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/>
            <p:cNvSpPr/>
            <p:nvPr/>
          </p:nvSpPr>
          <p:spPr>
            <a:xfrm>
              <a:off x="6305782" y="5071962"/>
              <a:ext cx="576168" cy="57616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/>
            <p:cNvSpPr/>
            <p:nvPr/>
          </p:nvSpPr>
          <p:spPr>
            <a:xfrm>
              <a:off x="6982776" y="4739103"/>
              <a:ext cx="576168" cy="57616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/>
            <p:cNvSpPr/>
            <p:nvPr/>
          </p:nvSpPr>
          <p:spPr>
            <a:xfrm>
              <a:off x="7695704" y="5098596"/>
              <a:ext cx="576168" cy="57616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/>
            <p:cNvSpPr/>
            <p:nvPr/>
          </p:nvSpPr>
          <p:spPr>
            <a:xfrm>
              <a:off x="6762316" y="5591175"/>
              <a:ext cx="1020718" cy="87909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화살표 연결선 18"/>
          <p:cNvCxnSpPr/>
          <p:nvPr/>
        </p:nvCxnSpPr>
        <p:spPr>
          <a:xfrm>
            <a:off x="4099730" y="1887376"/>
            <a:ext cx="962202" cy="813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28833" y="1906990"/>
            <a:ext cx="37497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고양이 입이 튀어나와 있으며 여기에 고양이 수염이 붙어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cxnSp>
        <p:nvCxnSpPr>
          <p:cNvPr id="190" name="직선 화살표 연결선 189"/>
          <p:cNvCxnSpPr/>
          <p:nvPr/>
        </p:nvCxnSpPr>
        <p:spPr>
          <a:xfrm flipH="1" flipV="1">
            <a:off x="5573864" y="4444779"/>
            <a:ext cx="1092064" cy="1262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6385974" y="5121366"/>
            <a:ext cx="19319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방울 달린 목걸이를 달고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cxnSp>
        <p:nvCxnSpPr>
          <p:cNvPr id="192" name="직선 화살표 연결선 191"/>
          <p:cNvCxnSpPr/>
          <p:nvPr/>
        </p:nvCxnSpPr>
        <p:spPr>
          <a:xfrm flipH="1">
            <a:off x="8365369" y="1737952"/>
            <a:ext cx="1247759" cy="837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/>
          <p:cNvSpPr txBox="1"/>
          <p:nvPr/>
        </p:nvSpPr>
        <p:spPr>
          <a:xfrm>
            <a:off x="9002925" y="2028450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오드</a:t>
            </a:r>
            <a:r>
              <a:rPr lang="ko-KR" altLang="en-US" sz="1000" dirty="0" smtClean="0"/>
              <a:t> 아이로 한쪽은 빨간 눈</a:t>
            </a:r>
            <a:r>
              <a:rPr lang="en-US" altLang="ko-KR" sz="1000" dirty="0" smtClean="0"/>
              <a:t>,</a:t>
            </a:r>
          </a:p>
          <a:p>
            <a:r>
              <a:rPr lang="ko-KR" altLang="en-US" sz="1000" dirty="0" smtClean="0"/>
              <a:t>다른 한쪽은 파란 눈을 하고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pic>
        <p:nvPicPr>
          <p:cNvPr id="4102" name="Picture 6" descr="까냥에 대한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833" y="600722"/>
            <a:ext cx="1472746" cy="142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5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242</Words>
  <Application>Microsoft Office PowerPoint</Application>
  <PresentationFormat>와이드스크린</PresentationFormat>
  <Paragraphs>30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HY헤드라인M</vt:lpstr>
      <vt:lpstr>맑은 고딕</vt:lpstr>
      <vt:lpstr>Arial</vt:lpstr>
      <vt:lpstr>Office 테마</vt:lpstr>
      <vt:lpstr>홈가든 알바 프로필 테두리</vt:lpstr>
      <vt:lpstr>설명</vt:lpstr>
      <vt:lpstr>강아지 탈 형태 프로필 사진 테두리 - 예시</vt:lpstr>
      <vt:lpstr>강아지 탈 형태 프로필 사진 테두리 - 형태</vt:lpstr>
      <vt:lpstr>고양이 탈 형태 프로필 사진 테두리 - 예시</vt:lpstr>
      <vt:lpstr>고양이 탈 형태 프로필 사진 테두리 - 형태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70</cp:revision>
  <dcterms:created xsi:type="dcterms:W3CDTF">2017-10-19T08:15:43Z</dcterms:created>
  <dcterms:modified xsi:type="dcterms:W3CDTF">2017-10-24T09:59:51Z</dcterms:modified>
</cp:coreProperties>
</file>