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4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58A3-8316-4099-8479-6280BE30CAB7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9016-F9D2-449C-B0BC-36E446584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컬렉션 보상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6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.uf.tistory.com/image/2612954F54092650031E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43" y="2790825"/>
            <a:ext cx="566057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.uf.tistory.com/image/2543C850584A404E092B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90825"/>
            <a:ext cx="5723467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29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디즈니 성이 보이는 아웃도어 </a:t>
            </a:r>
            <a:r>
              <a:rPr lang="en-US" altLang="ko-KR" sz="2800" dirty="0" smtClean="0"/>
              <a:t>2</a:t>
            </a:r>
            <a:r>
              <a:rPr lang="ko-KR" altLang="en-US" sz="2800" smtClean="0"/>
              <a:t>종</a:t>
            </a:r>
            <a:endParaRPr lang="ko-KR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696716" y="6010275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스페셜</a:t>
            </a:r>
            <a:r>
              <a:rPr lang="ko-KR" altLang="en-US" dirty="0" smtClean="0"/>
              <a:t> 컬렉션 완성 보상 </a:t>
            </a:r>
            <a:r>
              <a:rPr lang="en-US" altLang="ko-KR" dirty="0" smtClean="0"/>
              <a:t>: </a:t>
            </a:r>
            <a:r>
              <a:rPr lang="ko-KR" altLang="en-US" smtClean="0"/>
              <a:t>디즈니 성</a:t>
            </a:r>
            <a:r>
              <a:rPr lang="en-US" altLang="ko-KR" dirty="0" smtClean="0"/>
              <a:t>(</a:t>
            </a:r>
            <a:r>
              <a:rPr lang="ko-KR" altLang="en-US" smtClean="0"/>
              <a:t>낮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56612" y="6010275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스페셜</a:t>
            </a:r>
            <a:r>
              <a:rPr lang="ko-KR" altLang="en-US" dirty="0" smtClean="0"/>
              <a:t> 컬렉션 완성 보상 </a:t>
            </a:r>
            <a:r>
              <a:rPr lang="en-US" altLang="ko-KR" dirty="0" smtClean="0"/>
              <a:t>: </a:t>
            </a:r>
            <a:r>
              <a:rPr lang="ko-KR" altLang="en-US" smtClean="0"/>
              <a:t>디즈니 성</a:t>
            </a:r>
            <a:r>
              <a:rPr lang="en-US" altLang="ko-KR" dirty="0" smtClean="0"/>
              <a:t>(</a:t>
            </a:r>
            <a:r>
              <a:rPr lang="ko-KR" altLang="en-US"/>
              <a:t>밤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42950"/>
            <a:ext cx="9504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디즈니 성이 보이는 아웃도어로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컬렉션을 완성했을 때는 디즈니 성</a:t>
            </a:r>
            <a:r>
              <a:rPr lang="en-US" altLang="ko-KR" dirty="0" smtClean="0"/>
              <a:t>(</a:t>
            </a:r>
            <a:r>
              <a:rPr lang="ko-KR" altLang="en-US" smtClean="0"/>
              <a:t>낮</a:t>
            </a:r>
            <a:r>
              <a:rPr lang="en-US" altLang="ko-KR" dirty="0" smtClean="0"/>
              <a:t>)</a:t>
            </a:r>
            <a:r>
              <a:rPr lang="ko-KR" altLang="en-US" smtClean="0"/>
              <a:t>을 지급하고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스페셜</a:t>
            </a:r>
            <a:r>
              <a:rPr lang="en-US" altLang="ko-KR" dirty="0" smtClean="0"/>
              <a:t>+ </a:t>
            </a:r>
            <a:r>
              <a:rPr lang="ko-KR" altLang="en-US" smtClean="0"/>
              <a:t>컬렉션을 완성했을 때는 디즈니 성</a:t>
            </a:r>
            <a:r>
              <a:rPr lang="en-US" altLang="ko-KR" dirty="0" smtClean="0"/>
              <a:t>(</a:t>
            </a:r>
            <a:r>
              <a:rPr lang="ko-KR" altLang="en-US" smtClean="0"/>
              <a:t>밤</a:t>
            </a:r>
            <a:r>
              <a:rPr lang="en-US" altLang="ko-KR" dirty="0" smtClean="0"/>
              <a:t>)</a:t>
            </a:r>
            <a:r>
              <a:rPr lang="ko-KR" altLang="en-US" smtClean="0"/>
              <a:t>을 지급한다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낮에는 디즈니 성 주위에 무지개가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밤에는 디즈니 성 주위에 폭죽이 터지면서 성 주위를 </a:t>
            </a:r>
            <a:r>
              <a:rPr lang="ko-KR" altLang="en-US" dirty="0" err="1" smtClean="0"/>
              <a:t>스팟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라이트가</a:t>
            </a:r>
            <a:r>
              <a:rPr lang="ko-KR" altLang="en-US" dirty="0" smtClean="0"/>
              <a:t> 비춰준다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smtClean="0"/>
              <a:t>밤이 낮보다 더 화려함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neyland fountai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838575"/>
            <a:ext cx="419660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29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디즈니 성이 보이는 아웃도어 </a:t>
            </a:r>
            <a:r>
              <a:rPr lang="en-US" altLang="ko-KR" sz="2800" dirty="0" smtClean="0"/>
              <a:t>1</a:t>
            </a:r>
            <a:r>
              <a:rPr lang="ko-KR" altLang="en-US" sz="2800" smtClean="0"/>
              <a:t>종 </a:t>
            </a:r>
            <a:r>
              <a:rPr lang="en-US" altLang="ko-KR" sz="2800" dirty="0" smtClean="0"/>
              <a:t>+ </a:t>
            </a:r>
            <a:r>
              <a:rPr lang="ko-KR" altLang="en-US" sz="2800" smtClean="0"/>
              <a:t>디즈니 분수 모양 화분</a:t>
            </a:r>
            <a:endParaRPr lang="ko-KR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0" y="742950"/>
            <a:ext cx="11089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디즈니 성이 보이는 아웃도어로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컬렉션을 완성했을 때는 디즈니 분수모양 화분을 지급하고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스페셜</a:t>
            </a:r>
            <a:r>
              <a:rPr lang="en-US" altLang="ko-KR" dirty="0" smtClean="0"/>
              <a:t>+ </a:t>
            </a:r>
            <a:r>
              <a:rPr lang="ko-KR" altLang="en-US" smtClean="0"/>
              <a:t>컬렉션을 완성했을 때는 디즈니 성 아웃도어</a:t>
            </a:r>
            <a:r>
              <a:rPr lang="en-US" altLang="ko-KR" dirty="0" smtClean="0"/>
              <a:t>(</a:t>
            </a:r>
            <a:r>
              <a:rPr lang="ko-KR" altLang="en-US" smtClean="0"/>
              <a:t>밤</a:t>
            </a:r>
            <a:r>
              <a:rPr lang="en-US" altLang="ko-KR" dirty="0" smtClean="0"/>
              <a:t>)</a:t>
            </a:r>
            <a:r>
              <a:rPr lang="ko-KR" altLang="en-US" smtClean="0"/>
              <a:t>을 지급한다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디즈님</a:t>
            </a:r>
            <a:r>
              <a:rPr lang="ko-KR" altLang="en-US" dirty="0" smtClean="0"/>
              <a:t> 성 아웃도어</a:t>
            </a:r>
            <a:r>
              <a:rPr lang="en-US" altLang="ko-KR" dirty="0" smtClean="0"/>
              <a:t>(</a:t>
            </a:r>
            <a:r>
              <a:rPr lang="ko-KR" altLang="en-US" smtClean="0"/>
              <a:t>밤</a:t>
            </a:r>
            <a:r>
              <a:rPr lang="en-US" altLang="ko-KR" dirty="0" smtClean="0"/>
              <a:t>)</a:t>
            </a:r>
            <a:r>
              <a:rPr lang="ko-KR" altLang="en-US" smtClean="0"/>
              <a:t>의 경우 앞서 언급한 것과 동일하다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디즈니 분수 모양 화분은 아래와 같이 동화 속 이야기가 그려진 화분 위로 작물을 심을 수 있도록 된 화분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화분보다 크고 거대하며 작물 주위로 물이 뿜어져 나오는 </a:t>
            </a:r>
            <a:r>
              <a:rPr lang="ko-KR" altLang="en-US" dirty="0" err="1" smtClean="0"/>
              <a:t>이펙트가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 descr="https://s-media-cache-ak0.pinimg.com/564x/5f/e0/88/5fe0881393c75513530dbbaa7e8712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15" y="3838575"/>
            <a:ext cx="1647325" cy="24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farm6.static.flickr.com/5210/5235835645_5c15b0c313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29" y="3838575"/>
            <a:ext cx="3643749" cy="273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vignette4.wikia.nocookie.net/mermaidmelody/images/8/81/Mermaid_Princess_Lucia.png/revision/latest?cb=201207141933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43" y="3693328"/>
            <a:ext cx="1102546" cy="10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vignette4.wikia.nocookie.net/mermaidmelody/images/8/81/Mermaid_Princess_Lucia.png/revision/latest?cb=201207141933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53" y="2948245"/>
            <a:ext cx="1102546" cy="10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vignette4.wikia.nocookie.net/mermaidmelody/images/8/81/Mermaid_Princess_Lucia.png/revision/latest?cb=201207141933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40" y="2900620"/>
            <a:ext cx="1102546" cy="10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29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디즈니 분수 모양 화분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886075" y="4190999"/>
            <a:ext cx="6419850" cy="1676401"/>
            <a:chOff x="2886075" y="4190999"/>
            <a:chExt cx="6419850" cy="1676401"/>
          </a:xfrm>
        </p:grpSpPr>
        <p:sp>
          <p:nvSpPr>
            <p:cNvPr id="3" name="순서도: 자기 디스크 2"/>
            <p:cNvSpPr/>
            <p:nvPr/>
          </p:nvSpPr>
          <p:spPr>
            <a:xfrm>
              <a:off x="2886075" y="4362450"/>
              <a:ext cx="6419850" cy="15049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도넛 1"/>
            <p:cNvSpPr/>
            <p:nvPr/>
          </p:nvSpPr>
          <p:spPr>
            <a:xfrm>
              <a:off x="2886075" y="4190999"/>
              <a:ext cx="6419850" cy="876301"/>
            </a:xfrm>
            <a:prstGeom prst="donut">
              <a:avLst>
                <a:gd name="adj" fmla="val 236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49828" y="3867150"/>
            <a:ext cx="4590186" cy="990599"/>
            <a:chOff x="2886075" y="4190999"/>
            <a:chExt cx="6419850" cy="1676401"/>
          </a:xfrm>
        </p:grpSpPr>
        <p:sp>
          <p:nvSpPr>
            <p:cNvPr id="15" name="순서도: 자기 디스크 14"/>
            <p:cNvSpPr/>
            <p:nvPr/>
          </p:nvSpPr>
          <p:spPr>
            <a:xfrm>
              <a:off x="2886075" y="4362450"/>
              <a:ext cx="6419850" cy="15049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도넛 15"/>
            <p:cNvSpPr/>
            <p:nvPr/>
          </p:nvSpPr>
          <p:spPr>
            <a:xfrm>
              <a:off x="2886075" y="4190999"/>
              <a:ext cx="6419850" cy="876301"/>
            </a:xfrm>
            <a:prstGeom prst="donut">
              <a:avLst>
                <a:gd name="adj" fmla="val 236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4927637" y="3605302"/>
            <a:ext cx="2355492" cy="6073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485900" y="3609975"/>
            <a:ext cx="2171700" cy="1781175"/>
          </a:xfrm>
          <a:custGeom>
            <a:avLst/>
            <a:gdLst>
              <a:gd name="connsiteX0" fmla="*/ 2171700 w 2171700"/>
              <a:gd name="connsiteY0" fmla="*/ 1038225 h 1781175"/>
              <a:gd name="connsiteX1" fmla="*/ 2143125 w 2171700"/>
              <a:gd name="connsiteY1" fmla="*/ 857250 h 1781175"/>
              <a:gd name="connsiteX2" fmla="*/ 2124075 w 2171700"/>
              <a:gd name="connsiteY2" fmla="*/ 752475 h 1781175"/>
              <a:gd name="connsiteX3" fmla="*/ 2105025 w 2171700"/>
              <a:gd name="connsiteY3" fmla="*/ 600075 h 1781175"/>
              <a:gd name="connsiteX4" fmla="*/ 2076450 w 2171700"/>
              <a:gd name="connsiteY4" fmla="*/ 552450 h 1781175"/>
              <a:gd name="connsiteX5" fmla="*/ 2066925 w 2171700"/>
              <a:gd name="connsiteY5" fmla="*/ 514350 h 1781175"/>
              <a:gd name="connsiteX6" fmla="*/ 2047875 w 2171700"/>
              <a:gd name="connsiteY6" fmla="*/ 485775 h 1781175"/>
              <a:gd name="connsiteX7" fmla="*/ 2019300 w 2171700"/>
              <a:gd name="connsiteY7" fmla="*/ 438150 h 1781175"/>
              <a:gd name="connsiteX8" fmla="*/ 1990725 w 2171700"/>
              <a:gd name="connsiteY8" fmla="*/ 400050 h 1781175"/>
              <a:gd name="connsiteX9" fmla="*/ 1971675 w 2171700"/>
              <a:gd name="connsiteY9" fmla="*/ 371475 h 1781175"/>
              <a:gd name="connsiteX10" fmla="*/ 1943100 w 2171700"/>
              <a:gd name="connsiteY10" fmla="*/ 352425 h 1781175"/>
              <a:gd name="connsiteX11" fmla="*/ 1924050 w 2171700"/>
              <a:gd name="connsiteY11" fmla="*/ 323850 h 1781175"/>
              <a:gd name="connsiteX12" fmla="*/ 1914525 w 2171700"/>
              <a:gd name="connsiteY12" fmla="*/ 295275 h 1781175"/>
              <a:gd name="connsiteX13" fmla="*/ 1885950 w 2171700"/>
              <a:gd name="connsiteY13" fmla="*/ 276225 h 1781175"/>
              <a:gd name="connsiteX14" fmla="*/ 1838325 w 2171700"/>
              <a:gd name="connsiteY14" fmla="*/ 219075 h 1781175"/>
              <a:gd name="connsiteX15" fmla="*/ 1809750 w 2171700"/>
              <a:gd name="connsiteY15" fmla="*/ 200025 h 1781175"/>
              <a:gd name="connsiteX16" fmla="*/ 1781175 w 2171700"/>
              <a:gd name="connsiteY16" fmla="*/ 171450 h 1781175"/>
              <a:gd name="connsiteX17" fmla="*/ 1752600 w 2171700"/>
              <a:gd name="connsiteY17" fmla="*/ 152400 h 1781175"/>
              <a:gd name="connsiteX18" fmla="*/ 1724025 w 2171700"/>
              <a:gd name="connsiteY18" fmla="*/ 123825 h 1781175"/>
              <a:gd name="connsiteX19" fmla="*/ 1695450 w 2171700"/>
              <a:gd name="connsiteY19" fmla="*/ 104775 h 1781175"/>
              <a:gd name="connsiteX20" fmla="*/ 1666875 w 2171700"/>
              <a:gd name="connsiteY20" fmla="*/ 76200 h 1781175"/>
              <a:gd name="connsiteX21" fmla="*/ 1638300 w 2171700"/>
              <a:gd name="connsiteY21" fmla="*/ 66675 h 1781175"/>
              <a:gd name="connsiteX22" fmla="*/ 1524000 w 2171700"/>
              <a:gd name="connsiteY22" fmla="*/ 9525 h 1781175"/>
              <a:gd name="connsiteX23" fmla="*/ 1400175 w 2171700"/>
              <a:gd name="connsiteY23" fmla="*/ 0 h 1781175"/>
              <a:gd name="connsiteX24" fmla="*/ 962025 w 2171700"/>
              <a:gd name="connsiteY24" fmla="*/ 19050 h 1781175"/>
              <a:gd name="connsiteX25" fmla="*/ 923925 w 2171700"/>
              <a:gd name="connsiteY25" fmla="*/ 28575 h 1781175"/>
              <a:gd name="connsiteX26" fmla="*/ 800100 w 2171700"/>
              <a:gd name="connsiteY26" fmla="*/ 38100 h 1781175"/>
              <a:gd name="connsiteX27" fmla="*/ 762000 w 2171700"/>
              <a:gd name="connsiteY27" fmla="*/ 57150 h 1781175"/>
              <a:gd name="connsiteX28" fmla="*/ 733425 w 2171700"/>
              <a:gd name="connsiteY28" fmla="*/ 66675 h 1781175"/>
              <a:gd name="connsiteX29" fmla="*/ 676275 w 2171700"/>
              <a:gd name="connsiteY29" fmla="*/ 104775 h 1781175"/>
              <a:gd name="connsiteX30" fmla="*/ 657225 w 2171700"/>
              <a:gd name="connsiteY30" fmla="*/ 133350 h 1781175"/>
              <a:gd name="connsiteX31" fmla="*/ 600075 w 2171700"/>
              <a:gd name="connsiteY31" fmla="*/ 180975 h 1781175"/>
              <a:gd name="connsiteX32" fmla="*/ 552450 w 2171700"/>
              <a:gd name="connsiteY32" fmla="*/ 247650 h 1781175"/>
              <a:gd name="connsiteX33" fmla="*/ 523875 w 2171700"/>
              <a:gd name="connsiteY33" fmla="*/ 285750 h 1781175"/>
              <a:gd name="connsiteX34" fmla="*/ 466725 w 2171700"/>
              <a:gd name="connsiteY34" fmla="*/ 371475 h 1781175"/>
              <a:gd name="connsiteX35" fmla="*/ 447675 w 2171700"/>
              <a:gd name="connsiteY35" fmla="*/ 400050 h 1781175"/>
              <a:gd name="connsiteX36" fmla="*/ 428625 w 2171700"/>
              <a:gd name="connsiteY36" fmla="*/ 466725 h 1781175"/>
              <a:gd name="connsiteX37" fmla="*/ 409575 w 2171700"/>
              <a:gd name="connsiteY37" fmla="*/ 533400 h 1781175"/>
              <a:gd name="connsiteX38" fmla="*/ 400050 w 2171700"/>
              <a:gd name="connsiteY38" fmla="*/ 638175 h 1781175"/>
              <a:gd name="connsiteX39" fmla="*/ 381000 w 2171700"/>
              <a:gd name="connsiteY39" fmla="*/ 695325 h 1781175"/>
              <a:gd name="connsiteX40" fmla="*/ 371475 w 2171700"/>
              <a:gd name="connsiteY40" fmla="*/ 771525 h 1781175"/>
              <a:gd name="connsiteX41" fmla="*/ 361950 w 2171700"/>
              <a:gd name="connsiteY41" fmla="*/ 895350 h 1781175"/>
              <a:gd name="connsiteX42" fmla="*/ 352425 w 2171700"/>
              <a:gd name="connsiteY42" fmla="*/ 942975 h 1781175"/>
              <a:gd name="connsiteX43" fmla="*/ 342900 w 2171700"/>
              <a:gd name="connsiteY43" fmla="*/ 1009650 h 1781175"/>
              <a:gd name="connsiteX44" fmla="*/ 314325 w 2171700"/>
              <a:gd name="connsiteY44" fmla="*/ 1143000 h 1781175"/>
              <a:gd name="connsiteX45" fmla="*/ 295275 w 2171700"/>
              <a:gd name="connsiteY45" fmla="*/ 1171575 h 1781175"/>
              <a:gd name="connsiteX46" fmla="*/ 276225 w 2171700"/>
              <a:gd name="connsiteY46" fmla="*/ 1266825 h 1781175"/>
              <a:gd name="connsiteX47" fmla="*/ 238125 w 2171700"/>
              <a:gd name="connsiteY47" fmla="*/ 1323975 h 1781175"/>
              <a:gd name="connsiteX48" fmla="*/ 209550 w 2171700"/>
              <a:gd name="connsiteY48" fmla="*/ 1381125 h 1781175"/>
              <a:gd name="connsiteX49" fmla="*/ 200025 w 2171700"/>
              <a:gd name="connsiteY49" fmla="*/ 1409700 h 1781175"/>
              <a:gd name="connsiteX50" fmla="*/ 161925 w 2171700"/>
              <a:gd name="connsiteY50" fmla="*/ 1466850 h 1781175"/>
              <a:gd name="connsiteX51" fmla="*/ 133350 w 2171700"/>
              <a:gd name="connsiteY51" fmla="*/ 1524000 h 1781175"/>
              <a:gd name="connsiteX52" fmla="*/ 114300 w 2171700"/>
              <a:gd name="connsiteY52" fmla="*/ 1581150 h 1781175"/>
              <a:gd name="connsiteX53" fmla="*/ 57150 w 2171700"/>
              <a:gd name="connsiteY53" fmla="*/ 1666875 h 1781175"/>
              <a:gd name="connsiteX54" fmla="*/ 38100 w 2171700"/>
              <a:gd name="connsiteY54" fmla="*/ 1695450 h 1781175"/>
              <a:gd name="connsiteX55" fmla="*/ 19050 w 2171700"/>
              <a:gd name="connsiteY55" fmla="*/ 1752600 h 1781175"/>
              <a:gd name="connsiteX56" fmla="*/ 0 w 2171700"/>
              <a:gd name="connsiteY56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71700" h="1781175">
                <a:moveTo>
                  <a:pt x="2171700" y="1038225"/>
                </a:moveTo>
                <a:cubicBezTo>
                  <a:pt x="2157554" y="953351"/>
                  <a:pt x="2153117" y="932187"/>
                  <a:pt x="2143125" y="857250"/>
                </a:cubicBezTo>
                <a:cubicBezTo>
                  <a:pt x="2131158" y="767497"/>
                  <a:pt x="2142164" y="806742"/>
                  <a:pt x="2124075" y="752475"/>
                </a:cubicBezTo>
                <a:cubicBezTo>
                  <a:pt x="2123674" y="748866"/>
                  <a:pt x="2109555" y="613666"/>
                  <a:pt x="2105025" y="600075"/>
                </a:cubicBezTo>
                <a:cubicBezTo>
                  <a:pt x="2099171" y="582512"/>
                  <a:pt x="2085975" y="568325"/>
                  <a:pt x="2076450" y="552450"/>
                </a:cubicBezTo>
                <a:cubicBezTo>
                  <a:pt x="2073275" y="539750"/>
                  <a:pt x="2072082" y="526382"/>
                  <a:pt x="2066925" y="514350"/>
                </a:cubicBezTo>
                <a:cubicBezTo>
                  <a:pt x="2062416" y="503828"/>
                  <a:pt x="2053942" y="495483"/>
                  <a:pt x="2047875" y="485775"/>
                </a:cubicBezTo>
                <a:cubicBezTo>
                  <a:pt x="2038063" y="470076"/>
                  <a:pt x="2029569" y="453554"/>
                  <a:pt x="2019300" y="438150"/>
                </a:cubicBezTo>
                <a:cubicBezTo>
                  <a:pt x="2010494" y="424941"/>
                  <a:pt x="1999952" y="412968"/>
                  <a:pt x="1990725" y="400050"/>
                </a:cubicBezTo>
                <a:cubicBezTo>
                  <a:pt x="1984071" y="390735"/>
                  <a:pt x="1979770" y="379570"/>
                  <a:pt x="1971675" y="371475"/>
                </a:cubicBezTo>
                <a:cubicBezTo>
                  <a:pt x="1963580" y="363380"/>
                  <a:pt x="1952625" y="358775"/>
                  <a:pt x="1943100" y="352425"/>
                </a:cubicBezTo>
                <a:cubicBezTo>
                  <a:pt x="1936750" y="342900"/>
                  <a:pt x="1929170" y="334089"/>
                  <a:pt x="1924050" y="323850"/>
                </a:cubicBezTo>
                <a:cubicBezTo>
                  <a:pt x="1919560" y="314870"/>
                  <a:pt x="1920797" y="303115"/>
                  <a:pt x="1914525" y="295275"/>
                </a:cubicBezTo>
                <a:cubicBezTo>
                  <a:pt x="1907374" y="286336"/>
                  <a:pt x="1895475" y="282575"/>
                  <a:pt x="1885950" y="276225"/>
                </a:cubicBezTo>
                <a:cubicBezTo>
                  <a:pt x="1867219" y="248128"/>
                  <a:pt x="1865827" y="241994"/>
                  <a:pt x="1838325" y="219075"/>
                </a:cubicBezTo>
                <a:cubicBezTo>
                  <a:pt x="1829531" y="211746"/>
                  <a:pt x="1818544" y="207354"/>
                  <a:pt x="1809750" y="200025"/>
                </a:cubicBezTo>
                <a:cubicBezTo>
                  <a:pt x="1799402" y="191401"/>
                  <a:pt x="1791523" y="180074"/>
                  <a:pt x="1781175" y="171450"/>
                </a:cubicBezTo>
                <a:cubicBezTo>
                  <a:pt x="1772381" y="164121"/>
                  <a:pt x="1761394" y="159729"/>
                  <a:pt x="1752600" y="152400"/>
                </a:cubicBezTo>
                <a:cubicBezTo>
                  <a:pt x="1742252" y="143776"/>
                  <a:pt x="1734373" y="132449"/>
                  <a:pt x="1724025" y="123825"/>
                </a:cubicBezTo>
                <a:cubicBezTo>
                  <a:pt x="1715231" y="116496"/>
                  <a:pt x="1704244" y="112104"/>
                  <a:pt x="1695450" y="104775"/>
                </a:cubicBezTo>
                <a:cubicBezTo>
                  <a:pt x="1685102" y="96151"/>
                  <a:pt x="1678083" y="83672"/>
                  <a:pt x="1666875" y="76200"/>
                </a:cubicBezTo>
                <a:cubicBezTo>
                  <a:pt x="1658521" y="70631"/>
                  <a:pt x="1647077" y="71551"/>
                  <a:pt x="1638300" y="66675"/>
                </a:cubicBezTo>
                <a:cubicBezTo>
                  <a:pt x="1595471" y="42881"/>
                  <a:pt x="1575656" y="13499"/>
                  <a:pt x="1524000" y="9525"/>
                </a:cubicBezTo>
                <a:lnTo>
                  <a:pt x="1400175" y="0"/>
                </a:lnTo>
                <a:cubicBezTo>
                  <a:pt x="1324244" y="2531"/>
                  <a:pt x="1070314" y="8221"/>
                  <a:pt x="962025" y="19050"/>
                </a:cubicBezTo>
                <a:cubicBezTo>
                  <a:pt x="948999" y="20353"/>
                  <a:pt x="936926" y="27045"/>
                  <a:pt x="923925" y="28575"/>
                </a:cubicBezTo>
                <a:cubicBezTo>
                  <a:pt x="882812" y="33412"/>
                  <a:pt x="841375" y="34925"/>
                  <a:pt x="800100" y="38100"/>
                </a:cubicBezTo>
                <a:cubicBezTo>
                  <a:pt x="787400" y="44450"/>
                  <a:pt x="775051" y="51557"/>
                  <a:pt x="762000" y="57150"/>
                </a:cubicBezTo>
                <a:cubicBezTo>
                  <a:pt x="752772" y="61105"/>
                  <a:pt x="742202" y="61799"/>
                  <a:pt x="733425" y="66675"/>
                </a:cubicBezTo>
                <a:cubicBezTo>
                  <a:pt x="713411" y="77794"/>
                  <a:pt x="676275" y="104775"/>
                  <a:pt x="676275" y="104775"/>
                </a:cubicBezTo>
                <a:cubicBezTo>
                  <a:pt x="669925" y="114300"/>
                  <a:pt x="665320" y="125255"/>
                  <a:pt x="657225" y="133350"/>
                </a:cubicBezTo>
                <a:cubicBezTo>
                  <a:pt x="569039" y="221536"/>
                  <a:pt x="693700" y="71746"/>
                  <a:pt x="600075" y="180975"/>
                </a:cubicBezTo>
                <a:cubicBezTo>
                  <a:pt x="573393" y="212104"/>
                  <a:pt x="573988" y="217497"/>
                  <a:pt x="552450" y="247650"/>
                </a:cubicBezTo>
                <a:cubicBezTo>
                  <a:pt x="543223" y="260568"/>
                  <a:pt x="532979" y="272745"/>
                  <a:pt x="523875" y="285750"/>
                </a:cubicBezTo>
                <a:lnTo>
                  <a:pt x="466725" y="371475"/>
                </a:lnTo>
                <a:lnTo>
                  <a:pt x="447675" y="400050"/>
                </a:lnTo>
                <a:cubicBezTo>
                  <a:pt x="417898" y="519157"/>
                  <a:pt x="455954" y="371072"/>
                  <a:pt x="428625" y="466725"/>
                </a:cubicBezTo>
                <a:cubicBezTo>
                  <a:pt x="404705" y="550446"/>
                  <a:pt x="432413" y="464887"/>
                  <a:pt x="409575" y="533400"/>
                </a:cubicBezTo>
                <a:cubicBezTo>
                  <a:pt x="406400" y="568325"/>
                  <a:pt x="406144" y="603640"/>
                  <a:pt x="400050" y="638175"/>
                </a:cubicBezTo>
                <a:cubicBezTo>
                  <a:pt x="396560" y="657950"/>
                  <a:pt x="381000" y="695325"/>
                  <a:pt x="381000" y="695325"/>
                </a:cubicBezTo>
                <a:cubicBezTo>
                  <a:pt x="377825" y="720725"/>
                  <a:pt x="373902" y="746043"/>
                  <a:pt x="371475" y="771525"/>
                </a:cubicBezTo>
                <a:cubicBezTo>
                  <a:pt x="367550" y="812735"/>
                  <a:pt x="366522" y="854206"/>
                  <a:pt x="361950" y="895350"/>
                </a:cubicBezTo>
                <a:cubicBezTo>
                  <a:pt x="360162" y="911440"/>
                  <a:pt x="355087" y="927006"/>
                  <a:pt x="352425" y="942975"/>
                </a:cubicBezTo>
                <a:cubicBezTo>
                  <a:pt x="348734" y="965120"/>
                  <a:pt x="345867" y="987396"/>
                  <a:pt x="342900" y="1009650"/>
                </a:cubicBezTo>
                <a:cubicBezTo>
                  <a:pt x="338534" y="1042397"/>
                  <a:pt x="335469" y="1111284"/>
                  <a:pt x="314325" y="1143000"/>
                </a:cubicBezTo>
                <a:lnTo>
                  <a:pt x="295275" y="1171575"/>
                </a:lnTo>
                <a:cubicBezTo>
                  <a:pt x="292909" y="1188140"/>
                  <a:pt x="289013" y="1243806"/>
                  <a:pt x="276225" y="1266825"/>
                </a:cubicBezTo>
                <a:cubicBezTo>
                  <a:pt x="265106" y="1286839"/>
                  <a:pt x="245365" y="1302255"/>
                  <a:pt x="238125" y="1323975"/>
                </a:cubicBezTo>
                <a:cubicBezTo>
                  <a:pt x="214184" y="1395799"/>
                  <a:pt x="246479" y="1307267"/>
                  <a:pt x="209550" y="1381125"/>
                </a:cubicBezTo>
                <a:cubicBezTo>
                  <a:pt x="205060" y="1390105"/>
                  <a:pt x="204901" y="1400923"/>
                  <a:pt x="200025" y="1409700"/>
                </a:cubicBezTo>
                <a:cubicBezTo>
                  <a:pt x="188906" y="1429714"/>
                  <a:pt x="169165" y="1445130"/>
                  <a:pt x="161925" y="1466850"/>
                </a:cubicBezTo>
                <a:cubicBezTo>
                  <a:pt x="127187" y="1571063"/>
                  <a:pt x="182589" y="1413213"/>
                  <a:pt x="133350" y="1524000"/>
                </a:cubicBezTo>
                <a:cubicBezTo>
                  <a:pt x="125195" y="1542350"/>
                  <a:pt x="125439" y="1564442"/>
                  <a:pt x="114300" y="1581150"/>
                </a:cubicBezTo>
                <a:lnTo>
                  <a:pt x="57150" y="1666875"/>
                </a:lnTo>
                <a:cubicBezTo>
                  <a:pt x="50800" y="1676400"/>
                  <a:pt x="41720" y="1684590"/>
                  <a:pt x="38100" y="1695450"/>
                </a:cubicBezTo>
                <a:cubicBezTo>
                  <a:pt x="31750" y="1714500"/>
                  <a:pt x="30189" y="1735892"/>
                  <a:pt x="19050" y="1752600"/>
                </a:cubicBezTo>
                <a:lnTo>
                  <a:pt x="0" y="1781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705850" y="2466975"/>
            <a:ext cx="2695575" cy="3021845"/>
          </a:xfrm>
          <a:custGeom>
            <a:avLst/>
            <a:gdLst>
              <a:gd name="connsiteX0" fmla="*/ 0 w 2695575"/>
              <a:gd name="connsiteY0" fmla="*/ 2190750 h 3021845"/>
              <a:gd name="connsiteX1" fmla="*/ 28575 w 2695575"/>
              <a:gd name="connsiteY1" fmla="*/ 1905000 h 3021845"/>
              <a:gd name="connsiteX2" fmla="*/ 47625 w 2695575"/>
              <a:gd name="connsiteY2" fmla="*/ 1724025 h 3021845"/>
              <a:gd name="connsiteX3" fmla="*/ 57150 w 2695575"/>
              <a:gd name="connsiteY3" fmla="*/ 1600200 h 3021845"/>
              <a:gd name="connsiteX4" fmla="*/ 114300 w 2695575"/>
              <a:gd name="connsiteY4" fmla="*/ 1285875 h 3021845"/>
              <a:gd name="connsiteX5" fmla="*/ 180975 w 2695575"/>
              <a:gd name="connsiteY5" fmla="*/ 1066800 h 3021845"/>
              <a:gd name="connsiteX6" fmla="*/ 314325 w 2695575"/>
              <a:gd name="connsiteY6" fmla="*/ 847725 h 3021845"/>
              <a:gd name="connsiteX7" fmla="*/ 419100 w 2695575"/>
              <a:gd name="connsiteY7" fmla="*/ 676275 h 3021845"/>
              <a:gd name="connsiteX8" fmla="*/ 447675 w 2695575"/>
              <a:gd name="connsiteY8" fmla="*/ 523875 h 3021845"/>
              <a:gd name="connsiteX9" fmla="*/ 552450 w 2695575"/>
              <a:gd name="connsiteY9" fmla="*/ 390525 h 3021845"/>
              <a:gd name="connsiteX10" fmla="*/ 590550 w 2695575"/>
              <a:gd name="connsiteY10" fmla="*/ 314325 h 3021845"/>
              <a:gd name="connsiteX11" fmla="*/ 676275 w 2695575"/>
              <a:gd name="connsiteY11" fmla="*/ 247650 h 3021845"/>
              <a:gd name="connsiteX12" fmla="*/ 733425 w 2695575"/>
              <a:gd name="connsiteY12" fmla="*/ 180975 h 3021845"/>
              <a:gd name="connsiteX13" fmla="*/ 819150 w 2695575"/>
              <a:gd name="connsiteY13" fmla="*/ 142875 h 3021845"/>
              <a:gd name="connsiteX14" fmla="*/ 933450 w 2695575"/>
              <a:gd name="connsiteY14" fmla="*/ 85725 h 3021845"/>
              <a:gd name="connsiteX15" fmla="*/ 1038225 w 2695575"/>
              <a:gd name="connsiteY15" fmla="*/ 57150 h 3021845"/>
              <a:gd name="connsiteX16" fmla="*/ 1085850 w 2695575"/>
              <a:gd name="connsiteY16" fmla="*/ 38100 h 3021845"/>
              <a:gd name="connsiteX17" fmla="*/ 1181100 w 2695575"/>
              <a:gd name="connsiteY17" fmla="*/ 19050 h 3021845"/>
              <a:gd name="connsiteX18" fmla="*/ 1238250 w 2695575"/>
              <a:gd name="connsiteY18" fmla="*/ 0 h 3021845"/>
              <a:gd name="connsiteX19" fmla="*/ 1409700 w 2695575"/>
              <a:gd name="connsiteY19" fmla="*/ 9525 h 3021845"/>
              <a:gd name="connsiteX20" fmla="*/ 1485900 w 2695575"/>
              <a:gd name="connsiteY20" fmla="*/ 47625 h 3021845"/>
              <a:gd name="connsiteX21" fmla="*/ 1581150 w 2695575"/>
              <a:gd name="connsiteY21" fmla="*/ 104775 h 3021845"/>
              <a:gd name="connsiteX22" fmla="*/ 1647825 w 2695575"/>
              <a:gd name="connsiteY22" fmla="*/ 142875 h 3021845"/>
              <a:gd name="connsiteX23" fmla="*/ 1676400 w 2695575"/>
              <a:gd name="connsiteY23" fmla="*/ 180975 h 3021845"/>
              <a:gd name="connsiteX24" fmla="*/ 1733550 w 2695575"/>
              <a:gd name="connsiteY24" fmla="*/ 238125 h 3021845"/>
              <a:gd name="connsiteX25" fmla="*/ 1762125 w 2695575"/>
              <a:gd name="connsiteY25" fmla="*/ 266700 h 3021845"/>
              <a:gd name="connsiteX26" fmla="*/ 1828800 w 2695575"/>
              <a:gd name="connsiteY26" fmla="*/ 352425 h 3021845"/>
              <a:gd name="connsiteX27" fmla="*/ 1933575 w 2695575"/>
              <a:gd name="connsiteY27" fmla="*/ 533400 h 3021845"/>
              <a:gd name="connsiteX28" fmla="*/ 1981200 w 2695575"/>
              <a:gd name="connsiteY28" fmla="*/ 609600 h 3021845"/>
              <a:gd name="connsiteX29" fmla="*/ 2000250 w 2695575"/>
              <a:gd name="connsiteY29" fmla="*/ 638175 h 3021845"/>
              <a:gd name="connsiteX30" fmla="*/ 2057400 w 2695575"/>
              <a:gd name="connsiteY30" fmla="*/ 714375 h 3021845"/>
              <a:gd name="connsiteX31" fmla="*/ 2076450 w 2695575"/>
              <a:gd name="connsiteY31" fmla="*/ 781050 h 3021845"/>
              <a:gd name="connsiteX32" fmla="*/ 2143125 w 2695575"/>
              <a:gd name="connsiteY32" fmla="*/ 885825 h 3021845"/>
              <a:gd name="connsiteX33" fmla="*/ 2162175 w 2695575"/>
              <a:gd name="connsiteY33" fmla="*/ 952500 h 3021845"/>
              <a:gd name="connsiteX34" fmla="*/ 2181225 w 2695575"/>
              <a:gd name="connsiteY34" fmla="*/ 981075 h 3021845"/>
              <a:gd name="connsiteX35" fmla="*/ 2209800 w 2695575"/>
              <a:gd name="connsiteY35" fmla="*/ 1028700 h 3021845"/>
              <a:gd name="connsiteX36" fmla="*/ 2228850 w 2695575"/>
              <a:gd name="connsiteY36" fmla="*/ 1057275 h 3021845"/>
              <a:gd name="connsiteX37" fmla="*/ 2238375 w 2695575"/>
              <a:gd name="connsiteY37" fmla="*/ 1085850 h 3021845"/>
              <a:gd name="connsiteX38" fmla="*/ 2266950 w 2695575"/>
              <a:gd name="connsiteY38" fmla="*/ 1162050 h 3021845"/>
              <a:gd name="connsiteX39" fmla="*/ 2286000 w 2695575"/>
              <a:gd name="connsiteY39" fmla="*/ 1228725 h 3021845"/>
              <a:gd name="connsiteX40" fmla="*/ 2305050 w 2695575"/>
              <a:gd name="connsiteY40" fmla="*/ 1257300 h 3021845"/>
              <a:gd name="connsiteX41" fmla="*/ 2314575 w 2695575"/>
              <a:gd name="connsiteY41" fmla="*/ 1295400 h 3021845"/>
              <a:gd name="connsiteX42" fmla="*/ 2324100 w 2695575"/>
              <a:gd name="connsiteY42" fmla="*/ 1323975 h 3021845"/>
              <a:gd name="connsiteX43" fmla="*/ 2352675 w 2695575"/>
              <a:gd name="connsiteY43" fmla="*/ 1476375 h 3021845"/>
              <a:gd name="connsiteX44" fmla="*/ 2362200 w 2695575"/>
              <a:gd name="connsiteY44" fmla="*/ 1581150 h 3021845"/>
              <a:gd name="connsiteX45" fmla="*/ 2390775 w 2695575"/>
              <a:gd name="connsiteY45" fmla="*/ 1666875 h 3021845"/>
              <a:gd name="connsiteX46" fmla="*/ 2438400 w 2695575"/>
              <a:gd name="connsiteY46" fmla="*/ 1857375 h 3021845"/>
              <a:gd name="connsiteX47" fmla="*/ 2457450 w 2695575"/>
              <a:gd name="connsiteY47" fmla="*/ 1905000 h 3021845"/>
              <a:gd name="connsiteX48" fmla="*/ 2486025 w 2695575"/>
              <a:gd name="connsiteY48" fmla="*/ 2057400 h 3021845"/>
              <a:gd name="connsiteX49" fmla="*/ 2533650 w 2695575"/>
              <a:gd name="connsiteY49" fmla="*/ 2257425 h 3021845"/>
              <a:gd name="connsiteX50" fmla="*/ 2543175 w 2695575"/>
              <a:gd name="connsiteY50" fmla="*/ 2295525 h 3021845"/>
              <a:gd name="connsiteX51" fmla="*/ 2562225 w 2695575"/>
              <a:gd name="connsiteY51" fmla="*/ 2352675 h 3021845"/>
              <a:gd name="connsiteX52" fmla="*/ 2571750 w 2695575"/>
              <a:gd name="connsiteY52" fmla="*/ 2495550 h 3021845"/>
              <a:gd name="connsiteX53" fmla="*/ 2581275 w 2695575"/>
              <a:gd name="connsiteY53" fmla="*/ 2533650 h 3021845"/>
              <a:gd name="connsiteX54" fmla="*/ 2619375 w 2695575"/>
              <a:gd name="connsiteY54" fmla="*/ 2771775 h 3021845"/>
              <a:gd name="connsiteX55" fmla="*/ 2628900 w 2695575"/>
              <a:gd name="connsiteY55" fmla="*/ 2828925 h 3021845"/>
              <a:gd name="connsiteX56" fmla="*/ 2638425 w 2695575"/>
              <a:gd name="connsiteY56" fmla="*/ 2857500 h 3021845"/>
              <a:gd name="connsiteX57" fmla="*/ 2647950 w 2695575"/>
              <a:gd name="connsiteY57" fmla="*/ 2914650 h 3021845"/>
              <a:gd name="connsiteX58" fmla="*/ 2667000 w 2695575"/>
              <a:gd name="connsiteY58" fmla="*/ 2971800 h 3021845"/>
              <a:gd name="connsiteX59" fmla="*/ 2676525 w 2695575"/>
              <a:gd name="connsiteY59" fmla="*/ 3019425 h 3021845"/>
              <a:gd name="connsiteX60" fmla="*/ 2695575 w 2695575"/>
              <a:gd name="connsiteY60" fmla="*/ 3019425 h 302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95575" h="3021845">
                <a:moveTo>
                  <a:pt x="0" y="2190750"/>
                </a:moveTo>
                <a:cubicBezTo>
                  <a:pt x="44390" y="2057579"/>
                  <a:pt x="13569" y="2167597"/>
                  <a:pt x="28575" y="1905000"/>
                </a:cubicBezTo>
                <a:cubicBezTo>
                  <a:pt x="36210" y="1771393"/>
                  <a:pt x="36822" y="1837460"/>
                  <a:pt x="47625" y="1724025"/>
                </a:cubicBezTo>
                <a:cubicBezTo>
                  <a:pt x="51550" y="1682815"/>
                  <a:pt x="51455" y="1641203"/>
                  <a:pt x="57150" y="1600200"/>
                </a:cubicBezTo>
                <a:cubicBezTo>
                  <a:pt x="58811" y="1588242"/>
                  <a:pt x="99055" y="1349395"/>
                  <a:pt x="114300" y="1285875"/>
                </a:cubicBezTo>
                <a:cubicBezTo>
                  <a:pt x="121374" y="1256400"/>
                  <a:pt x="156016" y="1112314"/>
                  <a:pt x="180975" y="1066800"/>
                </a:cubicBezTo>
                <a:cubicBezTo>
                  <a:pt x="222081" y="991842"/>
                  <a:pt x="270341" y="921032"/>
                  <a:pt x="314325" y="847725"/>
                </a:cubicBezTo>
                <a:cubicBezTo>
                  <a:pt x="414882" y="680129"/>
                  <a:pt x="344934" y="787524"/>
                  <a:pt x="419100" y="676275"/>
                </a:cubicBezTo>
                <a:cubicBezTo>
                  <a:pt x="428625" y="625475"/>
                  <a:pt x="425818" y="570711"/>
                  <a:pt x="447675" y="523875"/>
                </a:cubicBezTo>
                <a:cubicBezTo>
                  <a:pt x="471580" y="472649"/>
                  <a:pt x="527169" y="441086"/>
                  <a:pt x="552450" y="390525"/>
                </a:cubicBezTo>
                <a:cubicBezTo>
                  <a:pt x="565150" y="365125"/>
                  <a:pt x="568134" y="331760"/>
                  <a:pt x="590550" y="314325"/>
                </a:cubicBezTo>
                <a:cubicBezTo>
                  <a:pt x="619125" y="292100"/>
                  <a:pt x="654555" y="276610"/>
                  <a:pt x="676275" y="247650"/>
                </a:cubicBezTo>
                <a:cubicBezTo>
                  <a:pt x="686874" y="233518"/>
                  <a:pt x="715736" y="191294"/>
                  <a:pt x="733425" y="180975"/>
                </a:cubicBezTo>
                <a:cubicBezTo>
                  <a:pt x="760435" y="165219"/>
                  <a:pt x="790917" y="156319"/>
                  <a:pt x="819150" y="142875"/>
                </a:cubicBezTo>
                <a:cubicBezTo>
                  <a:pt x="857609" y="124561"/>
                  <a:pt x="892125" y="96056"/>
                  <a:pt x="933450" y="85725"/>
                </a:cubicBezTo>
                <a:cubicBezTo>
                  <a:pt x="972962" y="75847"/>
                  <a:pt x="1002616" y="70503"/>
                  <a:pt x="1038225" y="57150"/>
                </a:cubicBezTo>
                <a:cubicBezTo>
                  <a:pt x="1054234" y="51147"/>
                  <a:pt x="1069329" y="42505"/>
                  <a:pt x="1085850" y="38100"/>
                </a:cubicBezTo>
                <a:cubicBezTo>
                  <a:pt x="1117136" y="29757"/>
                  <a:pt x="1149688" y="26903"/>
                  <a:pt x="1181100" y="19050"/>
                </a:cubicBezTo>
                <a:cubicBezTo>
                  <a:pt x="1200581" y="14180"/>
                  <a:pt x="1238250" y="0"/>
                  <a:pt x="1238250" y="0"/>
                </a:cubicBezTo>
                <a:cubicBezTo>
                  <a:pt x="1295400" y="3175"/>
                  <a:pt x="1352720" y="4098"/>
                  <a:pt x="1409700" y="9525"/>
                </a:cubicBezTo>
                <a:cubicBezTo>
                  <a:pt x="1434918" y="11927"/>
                  <a:pt x="1468240" y="37814"/>
                  <a:pt x="1485900" y="47625"/>
                </a:cubicBezTo>
                <a:cubicBezTo>
                  <a:pt x="1542885" y="79283"/>
                  <a:pt x="1514755" y="54979"/>
                  <a:pt x="1581150" y="104775"/>
                </a:cubicBezTo>
                <a:cubicBezTo>
                  <a:pt x="1627282" y="139374"/>
                  <a:pt x="1604190" y="128330"/>
                  <a:pt x="1647825" y="142875"/>
                </a:cubicBezTo>
                <a:cubicBezTo>
                  <a:pt x="1657350" y="155575"/>
                  <a:pt x="1665780" y="169175"/>
                  <a:pt x="1676400" y="180975"/>
                </a:cubicBezTo>
                <a:cubicBezTo>
                  <a:pt x="1694422" y="201000"/>
                  <a:pt x="1714500" y="219075"/>
                  <a:pt x="1733550" y="238125"/>
                </a:cubicBezTo>
                <a:cubicBezTo>
                  <a:pt x="1743075" y="247650"/>
                  <a:pt x="1753855" y="256067"/>
                  <a:pt x="1762125" y="266700"/>
                </a:cubicBezTo>
                <a:cubicBezTo>
                  <a:pt x="1784350" y="295275"/>
                  <a:pt x="1812611" y="320046"/>
                  <a:pt x="1828800" y="352425"/>
                </a:cubicBezTo>
                <a:cubicBezTo>
                  <a:pt x="1887019" y="468863"/>
                  <a:pt x="1849313" y="399985"/>
                  <a:pt x="1933575" y="533400"/>
                </a:cubicBezTo>
                <a:cubicBezTo>
                  <a:pt x="1949570" y="558725"/>
                  <a:pt x="1965119" y="584330"/>
                  <a:pt x="1981200" y="609600"/>
                </a:cubicBezTo>
                <a:cubicBezTo>
                  <a:pt x="1987346" y="619258"/>
                  <a:pt x="1993099" y="629236"/>
                  <a:pt x="2000250" y="638175"/>
                </a:cubicBezTo>
                <a:cubicBezTo>
                  <a:pt x="2045501" y="694739"/>
                  <a:pt x="2027073" y="668884"/>
                  <a:pt x="2057400" y="714375"/>
                </a:cubicBezTo>
                <a:cubicBezTo>
                  <a:pt x="2063750" y="736600"/>
                  <a:pt x="2068551" y="759327"/>
                  <a:pt x="2076450" y="781050"/>
                </a:cubicBezTo>
                <a:cubicBezTo>
                  <a:pt x="2090345" y="819262"/>
                  <a:pt x="2120657" y="854370"/>
                  <a:pt x="2143125" y="885825"/>
                </a:cubicBezTo>
                <a:cubicBezTo>
                  <a:pt x="2149475" y="908050"/>
                  <a:pt x="2153591" y="931039"/>
                  <a:pt x="2162175" y="952500"/>
                </a:cubicBezTo>
                <a:cubicBezTo>
                  <a:pt x="2166427" y="963129"/>
                  <a:pt x="2175158" y="971367"/>
                  <a:pt x="2181225" y="981075"/>
                </a:cubicBezTo>
                <a:cubicBezTo>
                  <a:pt x="2191037" y="996774"/>
                  <a:pt x="2199988" y="1013001"/>
                  <a:pt x="2209800" y="1028700"/>
                </a:cubicBezTo>
                <a:cubicBezTo>
                  <a:pt x="2215867" y="1038408"/>
                  <a:pt x="2223730" y="1047036"/>
                  <a:pt x="2228850" y="1057275"/>
                </a:cubicBezTo>
                <a:cubicBezTo>
                  <a:pt x="2233340" y="1066255"/>
                  <a:pt x="2234944" y="1076414"/>
                  <a:pt x="2238375" y="1085850"/>
                </a:cubicBezTo>
                <a:cubicBezTo>
                  <a:pt x="2247646" y="1111344"/>
                  <a:pt x="2258372" y="1136315"/>
                  <a:pt x="2266950" y="1162050"/>
                </a:cubicBezTo>
                <a:cubicBezTo>
                  <a:pt x="2274259" y="1183978"/>
                  <a:pt x="2277416" y="1207264"/>
                  <a:pt x="2286000" y="1228725"/>
                </a:cubicBezTo>
                <a:cubicBezTo>
                  <a:pt x="2290252" y="1239354"/>
                  <a:pt x="2298700" y="1247775"/>
                  <a:pt x="2305050" y="1257300"/>
                </a:cubicBezTo>
                <a:cubicBezTo>
                  <a:pt x="2308225" y="1270000"/>
                  <a:pt x="2310979" y="1282813"/>
                  <a:pt x="2314575" y="1295400"/>
                </a:cubicBezTo>
                <a:cubicBezTo>
                  <a:pt x="2317333" y="1305054"/>
                  <a:pt x="2322032" y="1314150"/>
                  <a:pt x="2324100" y="1323975"/>
                </a:cubicBezTo>
                <a:cubicBezTo>
                  <a:pt x="2334748" y="1374552"/>
                  <a:pt x="2352675" y="1476375"/>
                  <a:pt x="2352675" y="1476375"/>
                </a:cubicBezTo>
                <a:cubicBezTo>
                  <a:pt x="2355850" y="1511300"/>
                  <a:pt x="2355322" y="1546762"/>
                  <a:pt x="2362200" y="1581150"/>
                </a:cubicBezTo>
                <a:cubicBezTo>
                  <a:pt x="2368107" y="1610686"/>
                  <a:pt x="2382713" y="1637853"/>
                  <a:pt x="2390775" y="1666875"/>
                </a:cubicBezTo>
                <a:cubicBezTo>
                  <a:pt x="2443987" y="1858438"/>
                  <a:pt x="2369587" y="1637173"/>
                  <a:pt x="2438400" y="1857375"/>
                </a:cubicBezTo>
                <a:cubicBezTo>
                  <a:pt x="2443500" y="1873695"/>
                  <a:pt x="2452753" y="1888560"/>
                  <a:pt x="2457450" y="1905000"/>
                </a:cubicBezTo>
                <a:cubicBezTo>
                  <a:pt x="2496500" y="2041676"/>
                  <a:pt x="2460756" y="1939478"/>
                  <a:pt x="2486025" y="2057400"/>
                </a:cubicBezTo>
                <a:cubicBezTo>
                  <a:pt x="2500386" y="2124417"/>
                  <a:pt x="2517655" y="2190779"/>
                  <a:pt x="2533650" y="2257425"/>
                </a:cubicBezTo>
                <a:cubicBezTo>
                  <a:pt x="2536705" y="2270154"/>
                  <a:pt x="2539035" y="2283106"/>
                  <a:pt x="2543175" y="2295525"/>
                </a:cubicBezTo>
                <a:lnTo>
                  <a:pt x="2562225" y="2352675"/>
                </a:lnTo>
                <a:cubicBezTo>
                  <a:pt x="2565400" y="2400300"/>
                  <a:pt x="2566753" y="2448082"/>
                  <a:pt x="2571750" y="2495550"/>
                </a:cubicBezTo>
                <a:cubicBezTo>
                  <a:pt x="2573120" y="2508569"/>
                  <a:pt x="2579051" y="2520749"/>
                  <a:pt x="2581275" y="2533650"/>
                </a:cubicBezTo>
                <a:cubicBezTo>
                  <a:pt x="2594933" y="2612866"/>
                  <a:pt x="2606575" y="2692416"/>
                  <a:pt x="2619375" y="2771775"/>
                </a:cubicBezTo>
                <a:cubicBezTo>
                  <a:pt x="2622450" y="2790841"/>
                  <a:pt x="2622793" y="2810603"/>
                  <a:pt x="2628900" y="2828925"/>
                </a:cubicBezTo>
                <a:cubicBezTo>
                  <a:pt x="2632075" y="2838450"/>
                  <a:pt x="2636247" y="2847699"/>
                  <a:pt x="2638425" y="2857500"/>
                </a:cubicBezTo>
                <a:cubicBezTo>
                  <a:pt x="2642615" y="2876353"/>
                  <a:pt x="2643266" y="2895914"/>
                  <a:pt x="2647950" y="2914650"/>
                </a:cubicBezTo>
                <a:cubicBezTo>
                  <a:pt x="2652820" y="2934131"/>
                  <a:pt x="2663062" y="2952109"/>
                  <a:pt x="2667000" y="2971800"/>
                </a:cubicBezTo>
                <a:cubicBezTo>
                  <a:pt x="2670175" y="2987675"/>
                  <a:pt x="2668196" y="3005543"/>
                  <a:pt x="2676525" y="3019425"/>
                </a:cubicBezTo>
                <a:cubicBezTo>
                  <a:pt x="2679792" y="3024870"/>
                  <a:pt x="2689225" y="3019425"/>
                  <a:pt x="2695575" y="3019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114425" y="2714625"/>
            <a:ext cx="3505200" cy="2295525"/>
          </a:xfrm>
          <a:custGeom>
            <a:avLst/>
            <a:gdLst>
              <a:gd name="connsiteX0" fmla="*/ 3505200 w 3505200"/>
              <a:gd name="connsiteY0" fmla="*/ 1352550 h 2295525"/>
              <a:gd name="connsiteX1" fmla="*/ 3495675 w 3505200"/>
              <a:gd name="connsiteY1" fmla="*/ 1266825 h 2295525"/>
              <a:gd name="connsiteX2" fmla="*/ 3467100 w 3505200"/>
              <a:gd name="connsiteY2" fmla="*/ 1190625 h 2295525"/>
              <a:gd name="connsiteX3" fmla="*/ 3429000 w 3505200"/>
              <a:gd name="connsiteY3" fmla="*/ 1114425 h 2295525"/>
              <a:gd name="connsiteX4" fmla="*/ 3343275 w 3505200"/>
              <a:gd name="connsiteY4" fmla="*/ 923925 h 2295525"/>
              <a:gd name="connsiteX5" fmla="*/ 3267075 w 3505200"/>
              <a:gd name="connsiteY5" fmla="*/ 828675 h 2295525"/>
              <a:gd name="connsiteX6" fmla="*/ 3219450 w 3505200"/>
              <a:gd name="connsiteY6" fmla="*/ 723900 h 2295525"/>
              <a:gd name="connsiteX7" fmla="*/ 2952750 w 3505200"/>
              <a:gd name="connsiteY7" fmla="*/ 523875 h 2295525"/>
              <a:gd name="connsiteX8" fmla="*/ 2876550 w 3505200"/>
              <a:gd name="connsiteY8" fmla="*/ 457200 h 2295525"/>
              <a:gd name="connsiteX9" fmla="*/ 2628900 w 3505200"/>
              <a:gd name="connsiteY9" fmla="*/ 304800 h 2295525"/>
              <a:gd name="connsiteX10" fmla="*/ 2533650 w 3505200"/>
              <a:gd name="connsiteY10" fmla="*/ 257175 h 2295525"/>
              <a:gd name="connsiteX11" fmla="*/ 2514600 w 3505200"/>
              <a:gd name="connsiteY11" fmla="*/ 228600 h 2295525"/>
              <a:gd name="connsiteX12" fmla="*/ 2457450 w 3505200"/>
              <a:gd name="connsiteY12" fmla="*/ 190500 h 2295525"/>
              <a:gd name="connsiteX13" fmla="*/ 2409825 w 3505200"/>
              <a:gd name="connsiteY13" fmla="*/ 142875 h 2295525"/>
              <a:gd name="connsiteX14" fmla="*/ 2381250 w 3505200"/>
              <a:gd name="connsiteY14" fmla="*/ 95250 h 2295525"/>
              <a:gd name="connsiteX15" fmla="*/ 2266950 w 3505200"/>
              <a:gd name="connsiteY15" fmla="*/ 57150 h 2295525"/>
              <a:gd name="connsiteX16" fmla="*/ 2219325 w 3505200"/>
              <a:gd name="connsiteY16" fmla="*/ 28575 h 2295525"/>
              <a:gd name="connsiteX17" fmla="*/ 2162175 w 3505200"/>
              <a:gd name="connsiteY17" fmla="*/ 19050 h 2295525"/>
              <a:gd name="connsiteX18" fmla="*/ 2124075 w 3505200"/>
              <a:gd name="connsiteY18" fmla="*/ 0 h 2295525"/>
              <a:gd name="connsiteX19" fmla="*/ 1438275 w 3505200"/>
              <a:gd name="connsiteY19" fmla="*/ 19050 h 2295525"/>
              <a:gd name="connsiteX20" fmla="*/ 1371600 w 3505200"/>
              <a:gd name="connsiteY20" fmla="*/ 28575 h 2295525"/>
              <a:gd name="connsiteX21" fmla="*/ 1343025 w 3505200"/>
              <a:gd name="connsiteY21" fmla="*/ 47625 h 2295525"/>
              <a:gd name="connsiteX22" fmla="*/ 1304925 w 3505200"/>
              <a:gd name="connsiteY22" fmla="*/ 66675 h 2295525"/>
              <a:gd name="connsiteX23" fmla="*/ 1228725 w 3505200"/>
              <a:gd name="connsiteY23" fmla="*/ 95250 h 2295525"/>
              <a:gd name="connsiteX24" fmla="*/ 1200150 w 3505200"/>
              <a:gd name="connsiteY24" fmla="*/ 104775 h 2295525"/>
              <a:gd name="connsiteX25" fmla="*/ 1133475 w 3505200"/>
              <a:gd name="connsiteY25" fmla="*/ 142875 h 2295525"/>
              <a:gd name="connsiteX26" fmla="*/ 1028700 w 3505200"/>
              <a:gd name="connsiteY26" fmla="*/ 190500 h 2295525"/>
              <a:gd name="connsiteX27" fmla="*/ 962025 w 3505200"/>
              <a:gd name="connsiteY27" fmla="*/ 257175 h 2295525"/>
              <a:gd name="connsiteX28" fmla="*/ 904875 w 3505200"/>
              <a:gd name="connsiteY28" fmla="*/ 342900 h 2295525"/>
              <a:gd name="connsiteX29" fmla="*/ 885825 w 3505200"/>
              <a:gd name="connsiteY29" fmla="*/ 371475 h 2295525"/>
              <a:gd name="connsiteX30" fmla="*/ 819150 w 3505200"/>
              <a:gd name="connsiteY30" fmla="*/ 476250 h 2295525"/>
              <a:gd name="connsiteX31" fmla="*/ 762000 w 3505200"/>
              <a:gd name="connsiteY31" fmla="*/ 657225 h 2295525"/>
              <a:gd name="connsiteX32" fmla="*/ 733425 w 3505200"/>
              <a:gd name="connsiteY32" fmla="*/ 685800 h 2295525"/>
              <a:gd name="connsiteX33" fmla="*/ 714375 w 3505200"/>
              <a:gd name="connsiteY33" fmla="*/ 762000 h 2295525"/>
              <a:gd name="connsiteX34" fmla="*/ 695325 w 3505200"/>
              <a:gd name="connsiteY34" fmla="*/ 790575 h 2295525"/>
              <a:gd name="connsiteX35" fmla="*/ 685800 w 3505200"/>
              <a:gd name="connsiteY35" fmla="*/ 838200 h 2295525"/>
              <a:gd name="connsiteX36" fmla="*/ 638175 w 3505200"/>
              <a:gd name="connsiteY36" fmla="*/ 904875 h 2295525"/>
              <a:gd name="connsiteX37" fmla="*/ 619125 w 3505200"/>
              <a:gd name="connsiteY37" fmla="*/ 962025 h 2295525"/>
              <a:gd name="connsiteX38" fmla="*/ 571500 w 3505200"/>
              <a:gd name="connsiteY38" fmla="*/ 1028700 h 2295525"/>
              <a:gd name="connsiteX39" fmla="*/ 533400 w 3505200"/>
              <a:gd name="connsiteY39" fmla="*/ 1114425 h 2295525"/>
              <a:gd name="connsiteX40" fmla="*/ 476250 w 3505200"/>
              <a:gd name="connsiteY40" fmla="*/ 1162050 h 2295525"/>
              <a:gd name="connsiteX41" fmla="*/ 447675 w 3505200"/>
              <a:gd name="connsiteY41" fmla="*/ 1238250 h 2295525"/>
              <a:gd name="connsiteX42" fmla="*/ 438150 w 3505200"/>
              <a:gd name="connsiteY42" fmla="*/ 1266825 h 2295525"/>
              <a:gd name="connsiteX43" fmla="*/ 419100 w 3505200"/>
              <a:gd name="connsiteY43" fmla="*/ 1314450 h 2295525"/>
              <a:gd name="connsiteX44" fmla="*/ 409575 w 3505200"/>
              <a:gd name="connsiteY44" fmla="*/ 1343025 h 2295525"/>
              <a:gd name="connsiteX45" fmla="*/ 381000 w 3505200"/>
              <a:gd name="connsiteY45" fmla="*/ 1371600 h 2295525"/>
              <a:gd name="connsiteX46" fmla="*/ 342900 w 3505200"/>
              <a:gd name="connsiteY46" fmla="*/ 1438275 h 2295525"/>
              <a:gd name="connsiteX47" fmla="*/ 323850 w 3505200"/>
              <a:gd name="connsiteY47" fmla="*/ 1466850 h 2295525"/>
              <a:gd name="connsiteX48" fmla="*/ 314325 w 3505200"/>
              <a:gd name="connsiteY48" fmla="*/ 1495425 h 2295525"/>
              <a:gd name="connsiteX49" fmla="*/ 295275 w 3505200"/>
              <a:gd name="connsiteY49" fmla="*/ 1533525 h 2295525"/>
              <a:gd name="connsiteX50" fmla="*/ 266700 w 3505200"/>
              <a:gd name="connsiteY50" fmla="*/ 1590675 h 2295525"/>
              <a:gd name="connsiteX51" fmla="*/ 247650 w 3505200"/>
              <a:gd name="connsiteY51" fmla="*/ 1714500 h 2295525"/>
              <a:gd name="connsiteX52" fmla="*/ 238125 w 3505200"/>
              <a:gd name="connsiteY52" fmla="*/ 1743075 h 2295525"/>
              <a:gd name="connsiteX53" fmla="*/ 219075 w 3505200"/>
              <a:gd name="connsiteY53" fmla="*/ 1771650 h 2295525"/>
              <a:gd name="connsiteX54" fmla="*/ 200025 w 3505200"/>
              <a:gd name="connsiteY54" fmla="*/ 1838325 h 2295525"/>
              <a:gd name="connsiteX55" fmla="*/ 180975 w 3505200"/>
              <a:gd name="connsiteY55" fmla="*/ 1866900 h 2295525"/>
              <a:gd name="connsiteX56" fmla="*/ 171450 w 3505200"/>
              <a:gd name="connsiteY56" fmla="*/ 1905000 h 2295525"/>
              <a:gd name="connsiteX57" fmla="*/ 152400 w 3505200"/>
              <a:gd name="connsiteY57" fmla="*/ 1962150 h 2295525"/>
              <a:gd name="connsiteX58" fmla="*/ 142875 w 3505200"/>
              <a:gd name="connsiteY58" fmla="*/ 1990725 h 2295525"/>
              <a:gd name="connsiteX59" fmla="*/ 114300 w 3505200"/>
              <a:gd name="connsiteY59" fmla="*/ 2047875 h 2295525"/>
              <a:gd name="connsiteX60" fmla="*/ 76200 w 3505200"/>
              <a:gd name="connsiteY60" fmla="*/ 2114550 h 2295525"/>
              <a:gd name="connsiteX61" fmla="*/ 66675 w 3505200"/>
              <a:gd name="connsiteY61" fmla="*/ 2152650 h 2295525"/>
              <a:gd name="connsiteX62" fmla="*/ 57150 w 3505200"/>
              <a:gd name="connsiteY62" fmla="*/ 2181225 h 2295525"/>
              <a:gd name="connsiteX63" fmla="*/ 47625 w 3505200"/>
              <a:gd name="connsiteY63" fmla="*/ 2219325 h 2295525"/>
              <a:gd name="connsiteX64" fmla="*/ 9525 w 3505200"/>
              <a:gd name="connsiteY64" fmla="*/ 2276475 h 2295525"/>
              <a:gd name="connsiteX65" fmla="*/ 0 w 3505200"/>
              <a:gd name="connsiteY65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05200" h="2295525">
                <a:moveTo>
                  <a:pt x="3505200" y="1352550"/>
                </a:moveTo>
                <a:cubicBezTo>
                  <a:pt x="3502025" y="1323975"/>
                  <a:pt x="3502260" y="1294812"/>
                  <a:pt x="3495675" y="1266825"/>
                </a:cubicBezTo>
                <a:cubicBezTo>
                  <a:pt x="3489462" y="1240419"/>
                  <a:pt x="3476371" y="1216119"/>
                  <a:pt x="3467100" y="1190625"/>
                </a:cubicBezTo>
                <a:cubicBezTo>
                  <a:pt x="3448171" y="1138572"/>
                  <a:pt x="3469285" y="1181566"/>
                  <a:pt x="3429000" y="1114425"/>
                </a:cubicBezTo>
                <a:cubicBezTo>
                  <a:pt x="3403374" y="1024734"/>
                  <a:pt x="3408126" y="1023364"/>
                  <a:pt x="3343275" y="923925"/>
                </a:cubicBezTo>
                <a:cubicBezTo>
                  <a:pt x="3321064" y="889868"/>
                  <a:pt x="3288476" y="863247"/>
                  <a:pt x="3267075" y="828675"/>
                </a:cubicBezTo>
                <a:cubicBezTo>
                  <a:pt x="3246882" y="796056"/>
                  <a:pt x="3242468" y="754591"/>
                  <a:pt x="3219450" y="723900"/>
                </a:cubicBezTo>
                <a:cubicBezTo>
                  <a:pt x="3164666" y="650855"/>
                  <a:pt x="3012578" y="567596"/>
                  <a:pt x="2952750" y="523875"/>
                </a:cubicBezTo>
                <a:cubicBezTo>
                  <a:pt x="2925500" y="503962"/>
                  <a:pt x="2904505" y="476111"/>
                  <a:pt x="2876550" y="457200"/>
                </a:cubicBezTo>
                <a:cubicBezTo>
                  <a:pt x="2796266" y="402890"/>
                  <a:pt x="2628900" y="304800"/>
                  <a:pt x="2628900" y="304800"/>
                </a:cubicBezTo>
                <a:cubicBezTo>
                  <a:pt x="2585784" y="240125"/>
                  <a:pt x="2642782" y="311741"/>
                  <a:pt x="2533650" y="257175"/>
                </a:cubicBezTo>
                <a:cubicBezTo>
                  <a:pt x="2523411" y="252055"/>
                  <a:pt x="2523215" y="236138"/>
                  <a:pt x="2514600" y="228600"/>
                </a:cubicBezTo>
                <a:cubicBezTo>
                  <a:pt x="2497370" y="213523"/>
                  <a:pt x="2476500" y="203200"/>
                  <a:pt x="2457450" y="190500"/>
                </a:cubicBezTo>
                <a:cubicBezTo>
                  <a:pt x="2394269" y="64138"/>
                  <a:pt x="2479901" y="212951"/>
                  <a:pt x="2409825" y="142875"/>
                </a:cubicBezTo>
                <a:cubicBezTo>
                  <a:pt x="2396734" y="129784"/>
                  <a:pt x="2394341" y="108341"/>
                  <a:pt x="2381250" y="95250"/>
                </a:cubicBezTo>
                <a:cubicBezTo>
                  <a:pt x="2360744" y="74744"/>
                  <a:pt x="2281303" y="60738"/>
                  <a:pt x="2266950" y="57150"/>
                </a:cubicBezTo>
                <a:cubicBezTo>
                  <a:pt x="2251075" y="47625"/>
                  <a:pt x="2236724" y="34902"/>
                  <a:pt x="2219325" y="28575"/>
                </a:cubicBezTo>
                <a:cubicBezTo>
                  <a:pt x="2201175" y="21975"/>
                  <a:pt x="2180673" y="24599"/>
                  <a:pt x="2162175" y="19050"/>
                </a:cubicBezTo>
                <a:cubicBezTo>
                  <a:pt x="2148575" y="14970"/>
                  <a:pt x="2136775" y="6350"/>
                  <a:pt x="2124075" y="0"/>
                </a:cubicBezTo>
                <a:lnTo>
                  <a:pt x="1438275" y="19050"/>
                </a:lnTo>
                <a:cubicBezTo>
                  <a:pt x="1415841" y="19902"/>
                  <a:pt x="1393104" y="22124"/>
                  <a:pt x="1371600" y="28575"/>
                </a:cubicBezTo>
                <a:cubicBezTo>
                  <a:pt x="1360635" y="31864"/>
                  <a:pt x="1352964" y="41945"/>
                  <a:pt x="1343025" y="47625"/>
                </a:cubicBezTo>
                <a:cubicBezTo>
                  <a:pt x="1330697" y="54670"/>
                  <a:pt x="1318032" y="61214"/>
                  <a:pt x="1304925" y="66675"/>
                </a:cubicBezTo>
                <a:cubicBezTo>
                  <a:pt x="1279884" y="77109"/>
                  <a:pt x="1254219" y="85979"/>
                  <a:pt x="1228725" y="95250"/>
                </a:cubicBezTo>
                <a:cubicBezTo>
                  <a:pt x="1219289" y="98681"/>
                  <a:pt x="1209378" y="100820"/>
                  <a:pt x="1200150" y="104775"/>
                </a:cubicBezTo>
                <a:cubicBezTo>
                  <a:pt x="1083258" y="154872"/>
                  <a:pt x="1229134" y="95046"/>
                  <a:pt x="1133475" y="142875"/>
                </a:cubicBezTo>
                <a:cubicBezTo>
                  <a:pt x="1089570" y="164828"/>
                  <a:pt x="1081041" y="138159"/>
                  <a:pt x="1028700" y="190500"/>
                </a:cubicBezTo>
                <a:cubicBezTo>
                  <a:pt x="1006475" y="212725"/>
                  <a:pt x="979460" y="231023"/>
                  <a:pt x="962025" y="257175"/>
                </a:cubicBezTo>
                <a:lnTo>
                  <a:pt x="904875" y="342900"/>
                </a:lnTo>
                <a:cubicBezTo>
                  <a:pt x="898525" y="352425"/>
                  <a:pt x="891715" y="361659"/>
                  <a:pt x="885825" y="371475"/>
                </a:cubicBezTo>
                <a:cubicBezTo>
                  <a:pt x="845470" y="438733"/>
                  <a:pt x="867519" y="403696"/>
                  <a:pt x="819150" y="476250"/>
                </a:cubicBezTo>
                <a:cubicBezTo>
                  <a:pt x="805573" y="523768"/>
                  <a:pt x="778730" y="621375"/>
                  <a:pt x="762000" y="657225"/>
                </a:cubicBezTo>
                <a:cubicBezTo>
                  <a:pt x="756304" y="669432"/>
                  <a:pt x="742950" y="676275"/>
                  <a:pt x="733425" y="685800"/>
                </a:cubicBezTo>
                <a:cubicBezTo>
                  <a:pt x="727075" y="711200"/>
                  <a:pt x="723322" y="737395"/>
                  <a:pt x="714375" y="762000"/>
                </a:cubicBezTo>
                <a:cubicBezTo>
                  <a:pt x="710463" y="772758"/>
                  <a:pt x="699345" y="779856"/>
                  <a:pt x="695325" y="790575"/>
                </a:cubicBezTo>
                <a:cubicBezTo>
                  <a:pt x="689641" y="805734"/>
                  <a:pt x="690920" y="822841"/>
                  <a:pt x="685800" y="838200"/>
                </a:cubicBezTo>
                <a:cubicBezTo>
                  <a:pt x="673263" y="875811"/>
                  <a:pt x="664897" y="878153"/>
                  <a:pt x="638175" y="904875"/>
                </a:cubicBezTo>
                <a:cubicBezTo>
                  <a:pt x="631825" y="923925"/>
                  <a:pt x="631173" y="945961"/>
                  <a:pt x="619125" y="962025"/>
                </a:cubicBezTo>
                <a:cubicBezTo>
                  <a:pt x="612653" y="970654"/>
                  <a:pt x="578464" y="1014772"/>
                  <a:pt x="571500" y="1028700"/>
                </a:cubicBezTo>
                <a:cubicBezTo>
                  <a:pt x="559054" y="1053592"/>
                  <a:pt x="550233" y="1090859"/>
                  <a:pt x="533400" y="1114425"/>
                </a:cubicBezTo>
                <a:cubicBezTo>
                  <a:pt x="516732" y="1137760"/>
                  <a:pt x="499035" y="1146860"/>
                  <a:pt x="476250" y="1162050"/>
                </a:cubicBezTo>
                <a:cubicBezTo>
                  <a:pt x="454630" y="1226910"/>
                  <a:pt x="481843" y="1147135"/>
                  <a:pt x="447675" y="1238250"/>
                </a:cubicBezTo>
                <a:cubicBezTo>
                  <a:pt x="444150" y="1247651"/>
                  <a:pt x="441675" y="1257424"/>
                  <a:pt x="438150" y="1266825"/>
                </a:cubicBezTo>
                <a:cubicBezTo>
                  <a:pt x="432147" y="1282834"/>
                  <a:pt x="425103" y="1298441"/>
                  <a:pt x="419100" y="1314450"/>
                </a:cubicBezTo>
                <a:cubicBezTo>
                  <a:pt x="415575" y="1323851"/>
                  <a:pt x="415144" y="1334671"/>
                  <a:pt x="409575" y="1343025"/>
                </a:cubicBezTo>
                <a:cubicBezTo>
                  <a:pt x="402103" y="1354233"/>
                  <a:pt x="389624" y="1361252"/>
                  <a:pt x="381000" y="1371600"/>
                </a:cubicBezTo>
                <a:cubicBezTo>
                  <a:pt x="359903" y="1396916"/>
                  <a:pt x="359839" y="1408632"/>
                  <a:pt x="342900" y="1438275"/>
                </a:cubicBezTo>
                <a:cubicBezTo>
                  <a:pt x="337220" y="1448214"/>
                  <a:pt x="328970" y="1456611"/>
                  <a:pt x="323850" y="1466850"/>
                </a:cubicBezTo>
                <a:cubicBezTo>
                  <a:pt x="319360" y="1475830"/>
                  <a:pt x="318280" y="1486197"/>
                  <a:pt x="314325" y="1495425"/>
                </a:cubicBezTo>
                <a:cubicBezTo>
                  <a:pt x="308732" y="1508476"/>
                  <a:pt x="300868" y="1520474"/>
                  <a:pt x="295275" y="1533525"/>
                </a:cubicBezTo>
                <a:cubicBezTo>
                  <a:pt x="271614" y="1588734"/>
                  <a:pt x="303309" y="1535761"/>
                  <a:pt x="266700" y="1590675"/>
                </a:cubicBezTo>
                <a:cubicBezTo>
                  <a:pt x="259023" y="1659765"/>
                  <a:pt x="262648" y="1662006"/>
                  <a:pt x="247650" y="1714500"/>
                </a:cubicBezTo>
                <a:cubicBezTo>
                  <a:pt x="244892" y="1724154"/>
                  <a:pt x="242615" y="1734095"/>
                  <a:pt x="238125" y="1743075"/>
                </a:cubicBezTo>
                <a:cubicBezTo>
                  <a:pt x="233005" y="1753314"/>
                  <a:pt x="225425" y="1762125"/>
                  <a:pt x="219075" y="1771650"/>
                </a:cubicBezTo>
                <a:cubicBezTo>
                  <a:pt x="212725" y="1793875"/>
                  <a:pt x="208609" y="1816864"/>
                  <a:pt x="200025" y="1838325"/>
                </a:cubicBezTo>
                <a:cubicBezTo>
                  <a:pt x="195773" y="1848954"/>
                  <a:pt x="185484" y="1856378"/>
                  <a:pt x="180975" y="1866900"/>
                </a:cubicBezTo>
                <a:cubicBezTo>
                  <a:pt x="175818" y="1878932"/>
                  <a:pt x="175212" y="1892461"/>
                  <a:pt x="171450" y="1905000"/>
                </a:cubicBezTo>
                <a:cubicBezTo>
                  <a:pt x="165680" y="1924234"/>
                  <a:pt x="158750" y="1943100"/>
                  <a:pt x="152400" y="1962150"/>
                </a:cubicBezTo>
                <a:cubicBezTo>
                  <a:pt x="149225" y="1971675"/>
                  <a:pt x="148444" y="1982371"/>
                  <a:pt x="142875" y="1990725"/>
                </a:cubicBezTo>
                <a:cubicBezTo>
                  <a:pt x="88280" y="2072617"/>
                  <a:pt x="153735" y="1969005"/>
                  <a:pt x="114300" y="2047875"/>
                </a:cubicBezTo>
                <a:cubicBezTo>
                  <a:pt x="86665" y="2103145"/>
                  <a:pt x="101248" y="2047754"/>
                  <a:pt x="76200" y="2114550"/>
                </a:cubicBezTo>
                <a:cubicBezTo>
                  <a:pt x="71603" y="2126807"/>
                  <a:pt x="70271" y="2140063"/>
                  <a:pt x="66675" y="2152650"/>
                </a:cubicBezTo>
                <a:cubicBezTo>
                  <a:pt x="63917" y="2162304"/>
                  <a:pt x="59908" y="2171571"/>
                  <a:pt x="57150" y="2181225"/>
                </a:cubicBezTo>
                <a:cubicBezTo>
                  <a:pt x="53554" y="2193812"/>
                  <a:pt x="53479" y="2207616"/>
                  <a:pt x="47625" y="2219325"/>
                </a:cubicBezTo>
                <a:cubicBezTo>
                  <a:pt x="37386" y="2239803"/>
                  <a:pt x="19764" y="2255997"/>
                  <a:pt x="9525" y="2276475"/>
                </a:cubicBezTo>
                <a:lnTo>
                  <a:pt x="0" y="2295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915275" y="2028825"/>
            <a:ext cx="3724275" cy="3114675"/>
          </a:xfrm>
          <a:custGeom>
            <a:avLst/>
            <a:gdLst>
              <a:gd name="connsiteX0" fmla="*/ 0 w 3724275"/>
              <a:gd name="connsiteY0" fmla="*/ 2085975 h 3114675"/>
              <a:gd name="connsiteX1" fmla="*/ 19050 w 3724275"/>
              <a:gd name="connsiteY1" fmla="*/ 1885950 h 3114675"/>
              <a:gd name="connsiteX2" fmla="*/ 38100 w 3724275"/>
              <a:gd name="connsiteY2" fmla="*/ 1847850 h 3114675"/>
              <a:gd name="connsiteX3" fmla="*/ 47625 w 3724275"/>
              <a:gd name="connsiteY3" fmla="*/ 1752600 h 3114675"/>
              <a:gd name="connsiteX4" fmla="*/ 57150 w 3724275"/>
              <a:gd name="connsiteY4" fmla="*/ 1619250 h 3114675"/>
              <a:gd name="connsiteX5" fmla="*/ 85725 w 3724275"/>
              <a:gd name="connsiteY5" fmla="*/ 1533525 h 3114675"/>
              <a:gd name="connsiteX6" fmla="*/ 95250 w 3724275"/>
              <a:gd name="connsiteY6" fmla="*/ 1447800 h 3114675"/>
              <a:gd name="connsiteX7" fmla="*/ 114300 w 3724275"/>
              <a:gd name="connsiteY7" fmla="*/ 1381125 h 3114675"/>
              <a:gd name="connsiteX8" fmla="*/ 180975 w 3724275"/>
              <a:gd name="connsiteY8" fmla="*/ 1152525 h 3114675"/>
              <a:gd name="connsiteX9" fmla="*/ 209550 w 3724275"/>
              <a:gd name="connsiteY9" fmla="*/ 1085850 h 3114675"/>
              <a:gd name="connsiteX10" fmla="*/ 219075 w 3724275"/>
              <a:gd name="connsiteY10" fmla="*/ 1047750 h 3114675"/>
              <a:gd name="connsiteX11" fmla="*/ 266700 w 3724275"/>
              <a:gd name="connsiteY11" fmla="*/ 962025 h 3114675"/>
              <a:gd name="connsiteX12" fmla="*/ 295275 w 3724275"/>
              <a:gd name="connsiteY12" fmla="*/ 933450 h 3114675"/>
              <a:gd name="connsiteX13" fmla="*/ 304800 w 3724275"/>
              <a:gd name="connsiteY13" fmla="*/ 895350 h 3114675"/>
              <a:gd name="connsiteX14" fmla="*/ 333375 w 3724275"/>
              <a:gd name="connsiteY14" fmla="*/ 866775 h 3114675"/>
              <a:gd name="connsiteX15" fmla="*/ 352425 w 3724275"/>
              <a:gd name="connsiteY15" fmla="*/ 838200 h 3114675"/>
              <a:gd name="connsiteX16" fmla="*/ 428625 w 3724275"/>
              <a:gd name="connsiteY16" fmla="*/ 762000 h 3114675"/>
              <a:gd name="connsiteX17" fmla="*/ 485775 w 3724275"/>
              <a:gd name="connsiteY17" fmla="*/ 704850 h 3114675"/>
              <a:gd name="connsiteX18" fmla="*/ 495300 w 3724275"/>
              <a:gd name="connsiteY18" fmla="*/ 676275 h 3114675"/>
              <a:gd name="connsiteX19" fmla="*/ 619125 w 3724275"/>
              <a:gd name="connsiteY19" fmla="*/ 590550 h 3114675"/>
              <a:gd name="connsiteX20" fmla="*/ 676275 w 3724275"/>
              <a:gd name="connsiteY20" fmla="*/ 552450 h 3114675"/>
              <a:gd name="connsiteX21" fmla="*/ 723900 w 3724275"/>
              <a:gd name="connsiteY21" fmla="*/ 523875 h 3114675"/>
              <a:gd name="connsiteX22" fmla="*/ 781050 w 3724275"/>
              <a:gd name="connsiteY22" fmla="*/ 485775 h 3114675"/>
              <a:gd name="connsiteX23" fmla="*/ 828675 w 3724275"/>
              <a:gd name="connsiteY23" fmla="*/ 447675 h 3114675"/>
              <a:gd name="connsiteX24" fmla="*/ 904875 w 3724275"/>
              <a:gd name="connsiteY24" fmla="*/ 390525 h 3114675"/>
              <a:gd name="connsiteX25" fmla="*/ 971550 w 3724275"/>
              <a:gd name="connsiteY25" fmla="*/ 361950 h 3114675"/>
              <a:gd name="connsiteX26" fmla="*/ 1028700 w 3724275"/>
              <a:gd name="connsiteY26" fmla="*/ 314325 h 3114675"/>
              <a:gd name="connsiteX27" fmla="*/ 1123950 w 3724275"/>
              <a:gd name="connsiteY27" fmla="*/ 257175 h 3114675"/>
              <a:gd name="connsiteX28" fmla="*/ 1152525 w 3724275"/>
              <a:gd name="connsiteY28" fmla="*/ 228600 h 3114675"/>
              <a:gd name="connsiteX29" fmla="*/ 1190625 w 3724275"/>
              <a:gd name="connsiteY29" fmla="*/ 219075 h 3114675"/>
              <a:gd name="connsiteX30" fmla="*/ 1219200 w 3724275"/>
              <a:gd name="connsiteY30" fmla="*/ 200025 h 3114675"/>
              <a:gd name="connsiteX31" fmla="*/ 1285875 w 3724275"/>
              <a:gd name="connsiteY31" fmla="*/ 171450 h 3114675"/>
              <a:gd name="connsiteX32" fmla="*/ 1343025 w 3724275"/>
              <a:gd name="connsiteY32" fmla="*/ 133350 h 3114675"/>
              <a:gd name="connsiteX33" fmla="*/ 1438275 w 3724275"/>
              <a:gd name="connsiteY33" fmla="*/ 95250 h 3114675"/>
              <a:gd name="connsiteX34" fmla="*/ 1514475 w 3724275"/>
              <a:gd name="connsiteY34" fmla="*/ 66675 h 3114675"/>
              <a:gd name="connsiteX35" fmla="*/ 1581150 w 3724275"/>
              <a:gd name="connsiteY35" fmla="*/ 57150 h 3114675"/>
              <a:gd name="connsiteX36" fmla="*/ 1619250 w 3724275"/>
              <a:gd name="connsiteY36" fmla="*/ 38100 h 3114675"/>
              <a:gd name="connsiteX37" fmla="*/ 1714500 w 3724275"/>
              <a:gd name="connsiteY37" fmla="*/ 19050 h 3114675"/>
              <a:gd name="connsiteX38" fmla="*/ 2047875 w 3724275"/>
              <a:gd name="connsiteY38" fmla="*/ 0 h 3114675"/>
              <a:gd name="connsiteX39" fmla="*/ 2228850 w 3724275"/>
              <a:gd name="connsiteY39" fmla="*/ 9525 h 3114675"/>
              <a:gd name="connsiteX40" fmla="*/ 2295525 w 3724275"/>
              <a:gd name="connsiteY40" fmla="*/ 38100 h 3114675"/>
              <a:gd name="connsiteX41" fmla="*/ 2371725 w 3724275"/>
              <a:gd name="connsiteY41" fmla="*/ 66675 h 3114675"/>
              <a:gd name="connsiteX42" fmla="*/ 2400300 w 3724275"/>
              <a:gd name="connsiteY42" fmla="*/ 76200 h 3114675"/>
              <a:gd name="connsiteX43" fmla="*/ 2495550 w 3724275"/>
              <a:gd name="connsiteY43" fmla="*/ 114300 h 3114675"/>
              <a:gd name="connsiteX44" fmla="*/ 2571750 w 3724275"/>
              <a:gd name="connsiteY44" fmla="*/ 161925 h 3114675"/>
              <a:gd name="connsiteX45" fmla="*/ 2657475 w 3724275"/>
              <a:gd name="connsiteY45" fmla="*/ 180975 h 3114675"/>
              <a:gd name="connsiteX46" fmla="*/ 2733675 w 3724275"/>
              <a:gd name="connsiteY46" fmla="*/ 228600 h 3114675"/>
              <a:gd name="connsiteX47" fmla="*/ 2771775 w 3724275"/>
              <a:gd name="connsiteY47" fmla="*/ 257175 h 3114675"/>
              <a:gd name="connsiteX48" fmla="*/ 2800350 w 3724275"/>
              <a:gd name="connsiteY48" fmla="*/ 276225 h 3114675"/>
              <a:gd name="connsiteX49" fmla="*/ 2905125 w 3724275"/>
              <a:gd name="connsiteY49" fmla="*/ 371475 h 3114675"/>
              <a:gd name="connsiteX50" fmla="*/ 2971800 w 3724275"/>
              <a:gd name="connsiteY50" fmla="*/ 419100 h 3114675"/>
              <a:gd name="connsiteX51" fmla="*/ 3019425 w 3724275"/>
              <a:gd name="connsiteY51" fmla="*/ 476250 h 3114675"/>
              <a:gd name="connsiteX52" fmla="*/ 3076575 w 3724275"/>
              <a:gd name="connsiteY52" fmla="*/ 542925 h 3114675"/>
              <a:gd name="connsiteX53" fmla="*/ 3095625 w 3724275"/>
              <a:gd name="connsiteY53" fmla="*/ 600075 h 3114675"/>
              <a:gd name="connsiteX54" fmla="*/ 3124200 w 3724275"/>
              <a:gd name="connsiteY54" fmla="*/ 638175 h 3114675"/>
              <a:gd name="connsiteX55" fmla="*/ 3162300 w 3724275"/>
              <a:gd name="connsiteY55" fmla="*/ 695325 h 3114675"/>
              <a:gd name="connsiteX56" fmla="*/ 3190875 w 3724275"/>
              <a:gd name="connsiteY56" fmla="*/ 733425 h 3114675"/>
              <a:gd name="connsiteX57" fmla="*/ 3209925 w 3724275"/>
              <a:gd name="connsiteY57" fmla="*/ 790575 h 3114675"/>
              <a:gd name="connsiteX58" fmla="*/ 3238500 w 3724275"/>
              <a:gd name="connsiteY58" fmla="*/ 866775 h 3114675"/>
              <a:gd name="connsiteX59" fmla="*/ 3276600 w 3724275"/>
              <a:gd name="connsiteY59" fmla="*/ 1019175 h 3114675"/>
              <a:gd name="connsiteX60" fmla="*/ 3295650 w 3724275"/>
              <a:gd name="connsiteY60" fmla="*/ 1066800 h 3114675"/>
              <a:gd name="connsiteX61" fmla="*/ 3314700 w 3724275"/>
              <a:gd name="connsiteY61" fmla="*/ 1133475 h 3114675"/>
              <a:gd name="connsiteX62" fmla="*/ 3324225 w 3724275"/>
              <a:gd name="connsiteY62" fmla="*/ 1162050 h 3114675"/>
              <a:gd name="connsiteX63" fmla="*/ 3343275 w 3724275"/>
              <a:gd name="connsiteY63" fmla="*/ 1304925 h 3114675"/>
              <a:gd name="connsiteX64" fmla="*/ 3362325 w 3724275"/>
              <a:gd name="connsiteY64" fmla="*/ 1390650 h 3114675"/>
              <a:gd name="connsiteX65" fmla="*/ 3381375 w 3724275"/>
              <a:gd name="connsiteY65" fmla="*/ 1447800 h 3114675"/>
              <a:gd name="connsiteX66" fmla="*/ 3400425 w 3724275"/>
              <a:gd name="connsiteY66" fmla="*/ 1543050 h 3114675"/>
              <a:gd name="connsiteX67" fmla="*/ 3409950 w 3724275"/>
              <a:gd name="connsiteY67" fmla="*/ 1628775 h 3114675"/>
              <a:gd name="connsiteX68" fmla="*/ 3419475 w 3724275"/>
              <a:gd name="connsiteY68" fmla="*/ 1666875 h 3114675"/>
              <a:gd name="connsiteX69" fmla="*/ 3438525 w 3724275"/>
              <a:gd name="connsiteY69" fmla="*/ 1762125 h 3114675"/>
              <a:gd name="connsiteX70" fmla="*/ 3457575 w 3724275"/>
              <a:gd name="connsiteY70" fmla="*/ 1790700 h 3114675"/>
              <a:gd name="connsiteX71" fmla="*/ 3467100 w 3724275"/>
              <a:gd name="connsiteY71" fmla="*/ 1838325 h 3114675"/>
              <a:gd name="connsiteX72" fmla="*/ 3476625 w 3724275"/>
              <a:gd name="connsiteY72" fmla="*/ 1905000 h 3114675"/>
              <a:gd name="connsiteX73" fmla="*/ 3495675 w 3724275"/>
              <a:gd name="connsiteY73" fmla="*/ 1952625 h 3114675"/>
              <a:gd name="connsiteX74" fmla="*/ 3505200 w 3724275"/>
              <a:gd name="connsiteY74" fmla="*/ 1990725 h 3114675"/>
              <a:gd name="connsiteX75" fmla="*/ 3514725 w 3724275"/>
              <a:gd name="connsiteY75" fmla="*/ 2019300 h 3114675"/>
              <a:gd name="connsiteX76" fmla="*/ 3552825 w 3724275"/>
              <a:gd name="connsiteY76" fmla="*/ 2200275 h 3114675"/>
              <a:gd name="connsiteX77" fmla="*/ 3600450 w 3724275"/>
              <a:gd name="connsiteY77" fmla="*/ 2343150 h 3114675"/>
              <a:gd name="connsiteX78" fmla="*/ 3629025 w 3724275"/>
              <a:gd name="connsiteY78" fmla="*/ 2552700 h 3114675"/>
              <a:gd name="connsiteX79" fmla="*/ 3657600 w 3724275"/>
              <a:gd name="connsiteY79" fmla="*/ 2781300 h 3114675"/>
              <a:gd name="connsiteX80" fmla="*/ 3667125 w 3724275"/>
              <a:gd name="connsiteY80" fmla="*/ 2905125 h 3114675"/>
              <a:gd name="connsiteX81" fmla="*/ 3676650 w 3724275"/>
              <a:gd name="connsiteY81" fmla="*/ 2943225 h 3114675"/>
              <a:gd name="connsiteX82" fmla="*/ 3705225 w 3724275"/>
              <a:gd name="connsiteY82" fmla="*/ 3067050 h 3114675"/>
              <a:gd name="connsiteX83" fmla="*/ 3724275 w 3724275"/>
              <a:gd name="connsiteY83" fmla="*/ 31146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24275" h="3114675">
                <a:moveTo>
                  <a:pt x="0" y="2085975"/>
                </a:moveTo>
                <a:cubicBezTo>
                  <a:pt x="990" y="2072111"/>
                  <a:pt x="8328" y="1925263"/>
                  <a:pt x="19050" y="1885950"/>
                </a:cubicBezTo>
                <a:cubicBezTo>
                  <a:pt x="22786" y="1872251"/>
                  <a:pt x="31750" y="1860550"/>
                  <a:pt x="38100" y="1847850"/>
                </a:cubicBezTo>
                <a:cubicBezTo>
                  <a:pt x="41275" y="1816100"/>
                  <a:pt x="44975" y="1784398"/>
                  <a:pt x="47625" y="1752600"/>
                </a:cubicBezTo>
                <a:cubicBezTo>
                  <a:pt x="51326" y="1708191"/>
                  <a:pt x="49514" y="1663154"/>
                  <a:pt x="57150" y="1619250"/>
                </a:cubicBezTo>
                <a:cubicBezTo>
                  <a:pt x="62311" y="1589575"/>
                  <a:pt x="76200" y="1562100"/>
                  <a:pt x="85725" y="1533525"/>
                </a:cubicBezTo>
                <a:cubicBezTo>
                  <a:pt x="88900" y="1504950"/>
                  <a:pt x="89952" y="1476058"/>
                  <a:pt x="95250" y="1447800"/>
                </a:cubicBezTo>
                <a:cubicBezTo>
                  <a:pt x="99510" y="1425082"/>
                  <a:pt x="108418" y="1403478"/>
                  <a:pt x="114300" y="1381125"/>
                </a:cubicBezTo>
                <a:cubicBezTo>
                  <a:pt x="146673" y="1258107"/>
                  <a:pt x="136533" y="1273154"/>
                  <a:pt x="180975" y="1152525"/>
                </a:cubicBezTo>
                <a:cubicBezTo>
                  <a:pt x="189334" y="1129836"/>
                  <a:pt x="201287" y="1108574"/>
                  <a:pt x="209550" y="1085850"/>
                </a:cubicBezTo>
                <a:cubicBezTo>
                  <a:pt x="214024" y="1073547"/>
                  <a:pt x="214478" y="1060007"/>
                  <a:pt x="219075" y="1047750"/>
                </a:cubicBezTo>
                <a:cubicBezTo>
                  <a:pt x="225860" y="1029657"/>
                  <a:pt x="257606" y="974150"/>
                  <a:pt x="266700" y="962025"/>
                </a:cubicBezTo>
                <a:cubicBezTo>
                  <a:pt x="274782" y="951249"/>
                  <a:pt x="285750" y="942975"/>
                  <a:pt x="295275" y="933450"/>
                </a:cubicBezTo>
                <a:cubicBezTo>
                  <a:pt x="298450" y="920750"/>
                  <a:pt x="298305" y="906716"/>
                  <a:pt x="304800" y="895350"/>
                </a:cubicBezTo>
                <a:cubicBezTo>
                  <a:pt x="311483" y="883654"/>
                  <a:pt x="324751" y="877123"/>
                  <a:pt x="333375" y="866775"/>
                </a:cubicBezTo>
                <a:cubicBezTo>
                  <a:pt x="340704" y="857981"/>
                  <a:pt x="344724" y="846671"/>
                  <a:pt x="352425" y="838200"/>
                </a:cubicBezTo>
                <a:cubicBezTo>
                  <a:pt x="376588" y="811621"/>
                  <a:pt x="407072" y="790737"/>
                  <a:pt x="428625" y="762000"/>
                </a:cubicBezTo>
                <a:cubicBezTo>
                  <a:pt x="464069" y="714742"/>
                  <a:pt x="443991" y="732706"/>
                  <a:pt x="485775" y="704850"/>
                </a:cubicBezTo>
                <a:cubicBezTo>
                  <a:pt x="488950" y="695325"/>
                  <a:pt x="488200" y="683375"/>
                  <a:pt x="495300" y="676275"/>
                </a:cubicBezTo>
                <a:cubicBezTo>
                  <a:pt x="583303" y="588272"/>
                  <a:pt x="552149" y="630736"/>
                  <a:pt x="619125" y="590550"/>
                </a:cubicBezTo>
                <a:cubicBezTo>
                  <a:pt x="638758" y="578770"/>
                  <a:pt x="656959" y="564742"/>
                  <a:pt x="676275" y="552450"/>
                </a:cubicBezTo>
                <a:cubicBezTo>
                  <a:pt x="691894" y="542511"/>
                  <a:pt x="708496" y="534144"/>
                  <a:pt x="723900" y="523875"/>
                </a:cubicBezTo>
                <a:lnTo>
                  <a:pt x="781050" y="485775"/>
                </a:lnTo>
                <a:cubicBezTo>
                  <a:pt x="821446" y="425181"/>
                  <a:pt x="775403" y="481575"/>
                  <a:pt x="828675" y="447675"/>
                </a:cubicBezTo>
                <a:cubicBezTo>
                  <a:pt x="855461" y="430629"/>
                  <a:pt x="875692" y="403032"/>
                  <a:pt x="904875" y="390525"/>
                </a:cubicBezTo>
                <a:cubicBezTo>
                  <a:pt x="927100" y="381000"/>
                  <a:pt x="949923" y="372764"/>
                  <a:pt x="971550" y="361950"/>
                </a:cubicBezTo>
                <a:cubicBezTo>
                  <a:pt x="1026716" y="334367"/>
                  <a:pt x="973930" y="352243"/>
                  <a:pt x="1028700" y="314325"/>
                </a:cubicBezTo>
                <a:cubicBezTo>
                  <a:pt x="1059143" y="293249"/>
                  <a:pt x="1097768" y="283357"/>
                  <a:pt x="1123950" y="257175"/>
                </a:cubicBezTo>
                <a:cubicBezTo>
                  <a:pt x="1133475" y="247650"/>
                  <a:pt x="1140829" y="235283"/>
                  <a:pt x="1152525" y="228600"/>
                </a:cubicBezTo>
                <a:cubicBezTo>
                  <a:pt x="1163891" y="222105"/>
                  <a:pt x="1177925" y="222250"/>
                  <a:pt x="1190625" y="219075"/>
                </a:cubicBezTo>
                <a:cubicBezTo>
                  <a:pt x="1200150" y="212725"/>
                  <a:pt x="1208961" y="205145"/>
                  <a:pt x="1219200" y="200025"/>
                </a:cubicBezTo>
                <a:cubicBezTo>
                  <a:pt x="1298030" y="160610"/>
                  <a:pt x="1186773" y="230911"/>
                  <a:pt x="1285875" y="171450"/>
                </a:cubicBezTo>
                <a:cubicBezTo>
                  <a:pt x="1305508" y="159670"/>
                  <a:pt x="1321981" y="142369"/>
                  <a:pt x="1343025" y="133350"/>
                </a:cubicBezTo>
                <a:cubicBezTo>
                  <a:pt x="1515422" y="59466"/>
                  <a:pt x="1346694" y="129593"/>
                  <a:pt x="1438275" y="95250"/>
                </a:cubicBezTo>
                <a:cubicBezTo>
                  <a:pt x="1445236" y="92640"/>
                  <a:pt x="1499032" y="69764"/>
                  <a:pt x="1514475" y="66675"/>
                </a:cubicBezTo>
                <a:cubicBezTo>
                  <a:pt x="1536490" y="62272"/>
                  <a:pt x="1558925" y="60325"/>
                  <a:pt x="1581150" y="57150"/>
                </a:cubicBezTo>
                <a:cubicBezTo>
                  <a:pt x="1593850" y="50800"/>
                  <a:pt x="1605955" y="43086"/>
                  <a:pt x="1619250" y="38100"/>
                </a:cubicBezTo>
                <a:cubicBezTo>
                  <a:pt x="1643035" y="29181"/>
                  <a:pt x="1693198" y="22923"/>
                  <a:pt x="1714500" y="19050"/>
                </a:cubicBezTo>
                <a:cubicBezTo>
                  <a:pt x="1872852" y="-9741"/>
                  <a:pt x="1644252" y="13454"/>
                  <a:pt x="2047875" y="0"/>
                </a:cubicBezTo>
                <a:cubicBezTo>
                  <a:pt x="2108200" y="3175"/>
                  <a:pt x="2168669" y="4292"/>
                  <a:pt x="2228850" y="9525"/>
                </a:cubicBezTo>
                <a:cubicBezTo>
                  <a:pt x="2282275" y="14171"/>
                  <a:pt x="2252368" y="18483"/>
                  <a:pt x="2295525" y="38100"/>
                </a:cubicBezTo>
                <a:cubicBezTo>
                  <a:pt x="2320221" y="49325"/>
                  <a:pt x="2346231" y="57404"/>
                  <a:pt x="2371725" y="66675"/>
                </a:cubicBezTo>
                <a:cubicBezTo>
                  <a:pt x="2381161" y="70106"/>
                  <a:pt x="2391072" y="72245"/>
                  <a:pt x="2400300" y="76200"/>
                </a:cubicBezTo>
                <a:cubicBezTo>
                  <a:pt x="2498406" y="118245"/>
                  <a:pt x="2365468" y="70939"/>
                  <a:pt x="2495550" y="114300"/>
                </a:cubicBezTo>
                <a:cubicBezTo>
                  <a:pt x="2519022" y="131904"/>
                  <a:pt x="2542695" y="153208"/>
                  <a:pt x="2571750" y="161925"/>
                </a:cubicBezTo>
                <a:cubicBezTo>
                  <a:pt x="2608333" y="172900"/>
                  <a:pt x="2626419" y="165447"/>
                  <a:pt x="2657475" y="180975"/>
                </a:cubicBezTo>
                <a:cubicBezTo>
                  <a:pt x="2672305" y="188390"/>
                  <a:pt x="2716044" y="216007"/>
                  <a:pt x="2733675" y="228600"/>
                </a:cubicBezTo>
                <a:cubicBezTo>
                  <a:pt x="2746593" y="237827"/>
                  <a:pt x="2758857" y="247948"/>
                  <a:pt x="2771775" y="257175"/>
                </a:cubicBezTo>
                <a:cubicBezTo>
                  <a:pt x="2781090" y="263829"/>
                  <a:pt x="2790825" y="269875"/>
                  <a:pt x="2800350" y="276225"/>
                </a:cubicBezTo>
                <a:cubicBezTo>
                  <a:pt x="2852799" y="354898"/>
                  <a:pt x="2768248" y="234598"/>
                  <a:pt x="2905125" y="371475"/>
                </a:cubicBezTo>
                <a:cubicBezTo>
                  <a:pt x="2943740" y="410090"/>
                  <a:pt x="2921652" y="394026"/>
                  <a:pt x="2971800" y="419100"/>
                </a:cubicBezTo>
                <a:cubicBezTo>
                  <a:pt x="3013904" y="482255"/>
                  <a:pt x="2964420" y="412078"/>
                  <a:pt x="3019425" y="476250"/>
                </a:cubicBezTo>
                <a:cubicBezTo>
                  <a:pt x="3092739" y="561784"/>
                  <a:pt x="3005670" y="472020"/>
                  <a:pt x="3076575" y="542925"/>
                </a:cubicBezTo>
                <a:cubicBezTo>
                  <a:pt x="3082925" y="561975"/>
                  <a:pt x="3083577" y="584011"/>
                  <a:pt x="3095625" y="600075"/>
                </a:cubicBezTo>
                <a:cubicBezTo>
                  <a:pt x="3105150" y="612775"/>
                  <a:pt x="3115096" y="625170"/>
                  <a:pt x="3124200" y="638175"/>
                </a:cubicBezTo>
                <a:cubicBezTo>
                  <a:pt x="3137330" y="656932"/>
                  <a:pt x="3148563" y="677009"/>
                  <a:pt x="3162300" y="695325"/>
                </a:cubicBezTo>
                <a:lnTo>
                  <a:pt x="3190875" y="733425"/>
                </a:lnTo>
                <a:cubicBezTo>
                  <a:pt x="3197225" y="752475"/>
                  <a:pt x="3202874" y="771773"/>
                  <a:pt x="3209925" y="790575"/>
                </a:cubicBezTo>
                <a:cubicBezTo>
                  <a:pt x="3219450" y="815975"/>
                  <a:pt x="3230904" y="840733"/>
                  <a:pt x="3238500" y="866775"/>
                </a:cubicBezTo>
                <a:cubicBezTo>
                  <a:pt x="3253162" y="917044"/>
                  <a:pt x="3257153" y="970557"/>
                  <a:pt x="3276600" y="1019175"/>
                </a:cubicBezTo>
                <a:cubicBezTo>
                  <a:pt x="3282950" y="1035050"/>
                  <a:pt x="3290243" y="1050580"/>
                  <a:pt x="3295650" y="1066800"/>
                </a:cubicBezTo>
                <a:cubicBezTo>
                  <a:pt x="3302959" y="1088728"/>
                  <a:pt x="3308058" y="1111335"/>
                  <a:pt x="3314700" y="1133475"/>
                </a:cubicBezTo>
                <a:cubicBezTo>
                  <a:pt x="3317585" y="1143092"/>
                  <a:pt x="3321050" y="1152525"/>
                  <a:pt x="3324225" y="1162050"/>
                </a:cubicBezTo>
                <a:cubicBezTo>
                  <a:pt x="3327167" y="1185589"/>
                  <a:pt x="3338346" y="1278635"/>
                  <a:pt x="3343275" y="1304925"/>
                </a:cubicBezTo>
                <a:cubicBezTo>
                  <a:pt x="3348670" y="1333696"/>
                  <a:pt x="3354783" y="1362366"/>
                  <a:pt x="3362325" y="1390650"/>
                </a:cubicBezTo>
                <a:cubicBezTo>
                  <a:pt x="3367499" y="1410052"/>
                  <a:pt x="3376505" y="1428319"/>
                  <a:pt x="3381375" y="1447800"/>
                </a:cubicBezTo>
                <a:cubicBezTo>
                  <a:pt x="3392192" y="1491067"/>
                  <a:pt x="3393752" y="1493005"/>
                  <a:pt x="3400425" y="1543050"/>
                </a:cubicBezTo>
                <a:cubicBezTo>
                  <a:pt x="3404225" y="1571549"/>
                  <a:pt x="3405578" y="1600358"/>
                  <a:pt x="3409950" y="1628775"/>
                </a:cubicBezTo>
                <a:cubicBezTo>
                  <a:pt x="3411941" y="1641714"/>
                  <a:pt x="3417133" y="1653995"/>
                  <a:pt x="3419475" y="1666875"/>
                </a:cubicBezTo>
                <a:cubicBezTo>
                  <a:pt x="3424490" y="1694455"/>
                  <a:pt x="3424553" y="1734180"/>
                  <a:pt x="3438525" y="1762125"/>
                </a:cubicBezTo>
                <a:cubicBezTo>
                  <a:pt x="3443645" y="1772364"/>
                  <a:pt x="3451225" y="1781175"/>
                  <a:pt x="3457575" y="1790700"/>
                </a:cubicBezTo>
                <a:cubicBezTo>
                  <a:pt x="3460750" y="1806575"/>
                  <a:pt x="3464438" y="1822356"/>
                  <a:pt x="3467100" y="1838325"/>
                </a:cubicBezTo>
                <a:cubicBezTo>
                  <a:pt x="3470791" y="1860470"/>
                  <a:pt x="3471180" y="1883220"/>
                  <a:pt x="3476625" y="1905000"/>
                </a:cubicBezTo>
                <a:cubicBezTo>
                  <a:pt x="3480772" y="1921587"/>
                  <a:pt x="3490268" y="1936405"/>
                  <a:pt x="3495675" y="1952625"/>
                </a:cubicBezTo>
                <a:cubicBezTo>
                  <a:pt x="3499815" y="1965044"/>
                  <a:pt x="3501604" y="1978138"/>
                  <a:pt x="3505200" y="1990725"/>
                </a:cubicBezTo>
                <a:cubicBezTo>
                  <a:pt x="3507958" y="2000379"/>
                  <a:pt x="3512500" y="2009509"/>
                  <a:pt x="3514725" y="2019300"/>
                </a:cubicBezTo>
                <a:cubicBezTo>
                  <a:pt x="3528387" y="2079414"/>
                  <a:pt x="3529930" y="2143037"/>
                  <a:pt x="3552825" y="2200275"/>
                </a:cubicBezTo>
                <a:cubicBezTo>
                  <a:pt x="3584186" y="2278677"/>
                  <a:pt x="3566962" y="2231523"/>
                  <a:pt x="3600450" y="2343150"/>
                </a:cubicBezTo>
                <a:cubicBezTo>
                  <a:pt x="3609975" y="2413000"/>
                  <a:pt x="3620691" y="2482698"/>
                  <a:pt x="3629025" y="2552700"/>
                </a:cubicBezTo>
                <a:cubicBezTo>
                  <a:pt x="3656779" y="2785830"/>
                  <a:pt x="3631079" y="2675216"/>
                  <a:pt x="3657600" y="2781300"/>
                </a:cubicBezTo>
                <a:cubicBezTo>
                  <a:pt x="3660775" y="2822575"/>
                  <a:pt x="3662288" y="2864012"/>
                  <a:pt x="3667125" y="2905125"/>
                </a:cubicBezTo>
                <a:cubicBezTo>
                  <a:pt x="3668655" y="2918126"/>
                  <a:pt x="3674083" y="2930388"/>
                  <a:pt x="3676650" y="2943225"/>
                </a:cubicBezTo>
                <a:cubicBezTo>
                  <a:pt x="3702512" y="3072537"/>
                  <a:pt x="3665864" y="2922726"/>
                  <a:pt x="3705225" y="3067050"/>
                </a:cubicBezTo>
                <a:cubicBezTo>
                  <a:pt x="3717166" y="3110833"/>
                  <a:pt x="3705038" y="3095438"/>
                  <a:pt x="3724275" y="3114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209777" y="4191000"/>
            <a:ext cx="1714648" cy="1824510"/>
          </a:xfrm>
          <a:custGeom>
            <a:avLst/>
            <a:gdLst>
              <a:gd name="connsiteX0" fmla="*/ 1714648 w 1714648"/>
              <a:gd name="connsiteY0" fmla="*/ 609600 h 1824510"/>
              <a:gd name="connsiteX1" fmla="*/ 1686073 w 1714648"/>
              <a:gd name="connsiteY1" fmla="*/ 428625 h 1824510"/>
              <a:gd name="connsiteX2" fmla="*/ 1667023 w 1714648"/>
              <a:gd name="connsiteY2" fmla="*/ 361950 h 1824510"/>
              <a:gd name="connsiteX3" fmla="*/ 1657498 w 1714648"/>
              <a:gd name="connsiteY3" fmla="*/ 304800 h 1824510"/>
              <a:gd name="connsiteX4" fmla="*/ 1638448 w 1714648"/>
              <a:gd name="connsiteY4" fmla="*/ 266700 h 1824510"/>
              <a:gd name="connsiteX5" fmla="*/ 1628923 w 1714648"/>
              <a:gd name="connsiteY5" fmla="*/ 238125 h 1824510"/>
              <a:gd name="connsiteX6" fmla="*/ 1619398 w 1714648"/>
              <a:gd name="connsiteY6" fmla="*/ 180975 h 1824510"/>
              <a:gd name="connsiteX7" fmla="*/ 1590823 w 1714648"/>
              <a:gd name="connsiteY7" fmla="*/ 161925 h 1824510"/>
              <a:gd name="connsiteX8" fmla="*/ 1562248 w 1714648"/>
              <a:gd name="connsiteY8" fmla="*/ 114300 h 1824510"/>
              <a:gd name="connsiteX9" fmla="*/ 1486048 w 1714648"/>
              <a:gd name="connsiteY9" fmla="*/ 66675 h 1824510"/>
              <a:gd name="connsiteX10" fmla="*/ 1438423 w 1714648"/>
              <a:gd name="connsiteY10" fmla="*/ 38100 h 1824510"/>
              <a:gd name="connsiteX11" fmla="*/ 1333648 w 1714648"/>
              <a:gd name="connsiteY11" fmla="*/ 0 h 1824510"/>
              <a:gd name="connsiteX12" fmla="*/ 876448 w 1714648"/>
              <a:gd name="connsiteY12" fmla="*/ 19050 h 1824510"/>
              <a:gd name="connsiteX13" fmla="*/ 743098 w 1714648"/>
              <a:gd name="connsiteY13" fmla="*/ 28575 h 1824510"/>
              <a:gd name="connsiteX14" fmla="*/ 543073 w 1714648"/>
              <a:gd name="connsiteY14" fmla="*/ 47625 h 1824510"/>
              <a:gd name="connsiteX15" fmla="*/ 295423 w 1714648"/>
              <a:gd name="connsiteY15" fmla="*/ 57150 h 1824510"/>
              <a:gd name="connsiteX16" fmla="*/ 209698 w 1714648"/>
              <a:gd name="connsiteY16" fmla="*/ 66675 h 1824510"/>
              <a:gd name="connsiteX17" fmla="*/ 181123 w 1714648"/>
              <a:gd name="connsiteY17" fmla="*/ 85725 h 1824510"/>
              <a:gd name="connsiteX18" fmla="*/ 123973 w 1714648"/>
              <a:gd name="connsiteY18" fmla="*/ 95250 h 1824510"/>
              <a:gd name="connsiteX19" fmla="*/ 95398 w 1714648"/>
              <a:gd name="connsiteY19" fmla="*/ 114300 h 1824510"/>
              <a:gd name="connsiteX20" fmla="*/ 66823 w 1714648"/>
              <a:gd name="connsiteY20" fmla="*/ 123825 h 1824510"/>
              <a:gd name="connsiteX21" fmla="*/ 28723 w 1714648"/>
              <a:gd name="connsiteY21" fmla="*/ 180975 h 1824510"/>
              <a:gd name="connsiteX22" fmla="*/ 148 w 1714648"/>
              <a:gd name="connsiteY22" fmla="*/ 295275 h 1824510"/>
              <a:gd name="connsiteX23" fmla="*/ 28723 w 1714648"/>
              <a:gd name="connsiteY23" fmla="*/ 685800 h 1824510"/>
              <a:gd name="connsiteX24" fmla="*/ 57298 w 1714648"/>
              <a:gd name="connsiteY24" fmla="*/ 876300 h 1824510"/>
              <a:gd name="connsiteX25" fmla="*/ 66823 w 1714648"/>
              <a:gd name="connsiteY25" fmla="*/ 904875 h 1824510"/>
              <a:gd name="connsiteX26" fmla="*/ 76348 w 1714648"/>
              <a:gd name="connsiteY26" fmla="*/ 952500 h 1824510"/>
              <a:gd name="connsiteX27" fmla="*/ 95398 w 1714648"/>
              <a:gd name="connsiteY27" fmla="*/ 1057275 h 1824510"/>
              <a:gd name="connsiteX28" fmla="*/ 143023 w 1714648"/>
              <a:gd name="connsiteY28" fmla="*/ 1181100 h 1824510"/>
              <a:gd name="connsiteX29" fmla="*/ 152548 w 1714648"/>
              <a:gd name="connsiteY29" fmla="*/ 1209675 h 1824510"/>
              <a:gd name="connsiteX30" fmla="*/ 171598 w 1714648"/>
              <a:gd name="connsiteY30" fmla="*/ 1238250 h 1824510"/>
              <a:gd name="connsiteX31" fmla="*/ 181123 w 1714648"/>
              <a:gd name="connsiteY31" fmla="*/ 1266825 h 1824510"/>
              <a:gd name="connsiteX32" fmla="*/ 200173 w 1714648"/>
              <a:gd name="connsiteY32" fmla="*/ 1304925 h 1824510"/>
              <a:gd name="connsiteX33" fmla="*/ 209698 w 1714648"/>
              <a:gd name="connsiteY33" fmla="*/ 1352550 h 1824510"/>
              <a:gd name="connsiteX34" fmla="*/ 228748 w 1714648"/>
              <a:gd name="connsiteY34" fmla="*/ 1409700 h 1824510"/>
              <a:gd name="connsiteX35" fmla="*/ 247798 w 1714648"/>
              <a:gd name="connsiteY35" fmla="*/ 1485900 h 1824510"/>
              <a:gd name="connsiteX36" fmla="*/ 276373 w 1714648"/>
              <a:gd name="connsiteY36" fmla="*/ 1533525 h 1824510"/>
              <a:gd name="connsiteX37" fmla="*/ 285898 w 1714648"/>
              <a:gd name="connsiteY37" fmla="*/ 1571625 h 1824510"/>
              <a:gd name="connsiteX38" fmla="*/ 295423 w 1714648"/>
              <a:gd name="connsiteY38" fmla="*/ 1600200 h 1824510"/>
              <a:gd name="connsiteX39" fmla="*/ 314473 w 1714648"/>
              <a:gd name="connsiteY39" fmla="*/ 1676400 h 1824510"/>
              <a:gd name="connsiteX40" fmla="*/ 323998 w 1714648"/>
              <a:gd name="connsiteY40" fmla="*/ 1771650 h 1824510"/>
              <a:gd name="connsiteX41" fmla="*/ 333523 w 1714648"/>
              <a:gd name="connsiteY41" fmla="*/ 1819275 h 1824510"/>
              <a:gd name="connsiteX42" fmla="*/ 400198 w 1714648"/>
              <a:gd name="connsiteY42" fmla="*/ 1819275 h 18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14648" h="1824510">
                <a:moveTo>
                  <a:pt x="1714648" y="609600"/>
                </a:moveTo>
                <a:cubicBezTo>
                  <a:pt x="1704948" y="541698"/>
                  <a:pt x="1699718" y="501396"/>
                  <a:pt x="1686073" y="428625"/>
                </a:cubicBezTo>
                <a:cubicBezTo>
                  <a:pt x="1661179" y="295858"/>
                  <a:pt x="1690607" y="468080"/>
                  <a:pt x="1667023" y="361950"/>
                </a:cubicBezTo>
                <a:cubicBezTo>
                  <a:pt x="1662833" y="343097"/>
                  <a:pt x="1663047" y="323298"/>
                  <a:pt x="1657498" y="304800"/>
                </a:cubicBezTo>
                <a:cubicBezTo>
                  <a:pt x="1653418" y="291200"/>
                  <a:pt x="1644041" y="279751"/>
                  <a:pt x="1638448" y="266700"/>
                </a:cubicBezTo>
                <a:cubicBezTo>
                  <a:pt x="1634493" y="257472"/>
                  <a:pt x="1631101" y="247926"/>
                  <a:pt x="1628923" y="238125"/>
                </a:cubicBezTo>
                <a:cubicBezTo>
                  <a:pt x="1624733" y="219272"/>
                  <a:pt x="1628035" y="198249"/>
                  <a:pt x="1619398" y="180975"/>
                </a:cubicBezTo>
                <a:cubicBezTo>
                  <a:pt x="1614278" y="170736"/>
                  <a:pt x="1600348" y="168275"/>
                  <a:pt x="1590823" y="161925"/>
                </a:cubicBezTo>
                <a:cubicBezTo>
                  <a:pt x="1581298" y="146050"/>
                  <a:pt x="1574548" y="128137"/>
                  <a:pt x="1562248" y="114300"/>
                </a:cubicBezTo>
                <a:cubicBezTo>
                  <a:pt x="1509781" y="55275"/>
                  <a:pt x="1532429" y="89865"/>
                  <a:pt x="1486048" y="66675"/>
                </a:cubicBezTo>
                <a:cubicBezTo>
                  <a:pt x="1469489" y="58396"/>
                  <a:pt x="1455232" y="45858"/>
                  <a:pt x="1438423" y="38100"/>
                </a:cubicBezTo>
                <a:cubicBezTo>
                  <a:pt x="1410603" y="25260"/>
                  <a:pt x="1366573" y="10975"/>
                  <a:pt x="1333648" y="0"/>
                </a:cubicBezTo>
                <a:cubicBezTo>
                  <a:pt x="1152641" y="6465"/>
                  <a:pt x="1049134" y="8892"/>
                  <a:pt x="876448" y="19050"/>
                </a:cubicBezTo>
                <a:cubicBezTo>
                  <a:pt x="831962" y="21667"/>
                  <a:pt x="787494" y="24715"/>
                  <a:pt x="743098" y="28575"/>
                </a:cubicBezTo>
                <a:cubicBezTo>
                  <a:pt x="628464" y="38543"/>
                  <a:pt x="673938" y="40737"/>
                  <a:pt x="543073" y="47625"/>
                </a:cubicBezTo>
                <a:cubicBezTo>
                  <a:pt x="460576" y="51967"/>
                  <a:pt x="377973" y="53975"/>
                  <a:pt x="295423" y="57150"/>
                </a:cubicBezTo>
                <a:cubicBezTo>
                  <a:pt x="266848" y="60325"/>
                  <a:pt x="237590" y="59702"/>
                  <a:pt x="209698" y="66675"/>
                </a:cubicBezTo>
                <a:cubicBezTo>
                  <a:pt x="198592" y="69451"/>
                  <a:pt x="191983" y="82105"/>
                  <a:pt x="181123" y="85725"/>
                </a:cubicBezTo>
                <a:cubicBezTo>
                  <a:pt x="162801" y="91832"/>
                  <a:pt x="143023" y="92075"/>
                  <a:pt x="123973" y="95250"/>
                </a:cubicBezTo>
                <a:cubicBezTo>
                  <a:pt x="114448" y="101600"/>
                  <a:pt x="105637" y="109180"/>
                  <a:pt x="95398" y="114300"/>
                </a:cubicBezTo>
                <a:cubicBezTo>
                  <a:pt x="86418" y="118790"/>
                  <a:pt x="73923" y="116725"/>
                  <a:pt x="66823" y="123825"/>
                </a:cubicBezTo>
                <a:cubicBezTo>
                  <a:pt x="50634" y="140014"/>
                  <a:pt x="28723" y="180975"/>
                  <a:pt x="28723" y="180975"/>
                </a:cubicBezTo>
                <a:cubicBezTo>
                  <a:pt x="19198" y="219075"/>
                  <a:pt x="-1972" y="256060"/>
                  <a:pt x="148" y="295275"/>
                </a:cubicBezTo>
                <a:cubicBezTo>
                  <a:pt x="19905" y="660772"/>
                  <a:pt x="-9335" y="533566"/>
                  <a:pt x="28723" y="685800"/>
                </a:cubicBezTo>
                <a:cubicBezTo>
                  <a:pt x="38400" y="772891"/>
                  <a:pt x="37757" y="785111"/>
                  <a:pt x="57298" y="876300"/>
                </a:cubicBezTo>
                <a:cubicBezTo>
                  <a:pt x="59402" y="886117"/>
                  <a:pt x="64388" y="895135"/>
                  <a:pt x="66823" y="904875"/>
                </a:cubicBezTo>
                <a:cubicBezTo>
                  <a:pt x="70750" y="920581"/>
                  <a:pt x="73686" y="936531"/>
                  <a:pt x="76348" y="952500"/>
                </a:cubicBezTo>
                <a:cubicBezTo>
                  <a:pt x="81858" y="985561"/>
                  <a:pt x="83848" y="1024551"/>
                  <a:pt x="95398" y="1057275"/>
                </a:cubicBezTo>
                <a:cubicBezTo>
                  <a:pt x="110116" y="1098977"/>
                  <a:pt x="129039" y="1139147"/>
                  <a:pt x="143023" y="1181100"/>
                </a:cubicBezTo>
                <a:cubicBezTo>
                  <a:pt x="146198" y="1190625"/>
                  <a:pt x="148058" y="1200695"/>
                  <a:pt x="152548" y="1209675"/>
                </a:cubicBezTo>
                <a:cubicBezTo>
                  <a:pt x="157668" y="1219914"/>
                  <a:pt x="166478" y="1228011"/>
                  <a:pt x="171598" y="1238250"/>
                </a:cubicBezTo>
                <a:cubicBezTo>
                  <a:pt x="176088" y="1247230"/>
                  <a:pt x="177168" y="1257597"/>
                  <a:pt x="181123" y="1266825"/>
                </a:cubicBezTo>
                <a:cubicBezTo>
                  <a:pt x="186716" y="1279876"/>
                  <a:pt x="193823" y="1292225"/>
                  <a:pt x="200173" y="1304925"/>
                </a:cubicBezTo>
                <a:cubicBezTo>
                  <a:pt x="203348" y="1320800"/>
                  <a:pt x="205438" y="1336931"/>
                  <a:pt x="209698" y="1352550"/>
                </a:cubicBezTo>
                <a:cubicBezTo>
                  <a:pt x="214982" y="1371923"/>
                  <a:pt x="224810" y="1390009"/>
                  <a:pt x="228748" y="1409700"/>
                </a:cubicBezTo>
                <a:cubicBezTo>
                  <a:pt x="232371" y="1427814"/>
                  <a:pt x="238035" y="1466374"/>
                  <a:pt x="247798" y="1485900"/>
                </a:cubicBezTo>
                <a:cubicBezTo>
                  <a:pt x="256077" y="1502459"/>
                  <a:pt x="266848" y="1517650"/>
                  <a:pt x="276373" y="1533525"/>
                </a:cubicBezTo>
                <a:cubicBezTo>
                  <a:pt x="279548" y="1546225"/>
                  <a:pt x="282302" y="1559038"/>
                  <a:pt x="285898" y="1571625"/>
                </a:cubicBezTo>
                <a:cubicBezTo>
                  <a:pt x="288656" y="1581279"/>
                  <a:pt x="292988" y="1590460"/>
                  <a:pt x="295423" y="1600200"/>
                </a:cubicBezTo>
                <a:lnTo>
                  <a:pt x="314473" y="1676400"/>
                </a:lnTo>
                <a:cubicBezTo>
                  <a:pt x="317648" y="1708150"/>
                  <a:pt x="319781" y="1740022"/>
                  <a:pt x="323998" y="1771650"/>
                </a:cubicBezTo>
                <a:cubicBezTo>
                  <a:pt x="326138" y="1787697"/>
                  <a:pt x="319794" y="1810695"/>
                  <a:pt x="333523" y="1819275"/>
                </a:cubicBezTo>
                <a:cubicBezTo>
                  <a:pt x="352370" y="1831054"/>
                  <a:pt x="377973" y="1819275"/>
                  <a:pt x="400198" y="1819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7562850" y="3876675"/>
            <a:ext cx="2733675" cy="2190750"/>
          </a:xfrm>
          <a:custGeom>
            <a:avLst/>
            <a:gdLst>
              <a:gd name="connsiteX0" fmla="*/ 0 w 2733675"/>
              <a:gd name="connsiteY0" fmla="*/ 876300 h 2190750"/>
              <a:gd name="connsiteX1" fmla="*/ 47625 w 2733675"/>
              <a:gd name="connsiteY1" fmla="*/ 838200 h 2190750"/>
              <a:gd name="connsiteX2" fmla="*/ 57150 w 2733675"/>
              <a:gd name="connsiteY2" fmla="*/ 809625 h 2190750"/>
              <a:gd name="connsiteX3" fmla="*/ 95250 w 2733675"/>
              <a:gd name="connsiteY3" fmla="*/ 676275 h 2190750"/>
              <a:gd name="connsiteX4" fmla="*/ 123825 w 2733675"/>
              <a:gd name="connsiteY4" fmla="*/ 638175 h 2190750"/>
              <a:gd name="connsiteX5" fmla="*/ 142875 w 2733675"/>
              <a:gd name="connsiteY5" fmla="*/ 561975 h 2190750"/>
              <a:gd name="connsiteX6" fmla="*/ 238125 w 2733675"/>
              <a:gd name="connsiteY6" fmla="*/ 476250 h 2190750"/>
              <a:gd name="connsiteX7" fmla="*/ 314325 w 2733675"/>
              <a:gd name="connsiteY7" fmla="*/ 419100 h 2190750"/>
              <a:gd name="connsiteX8" fmla="*/ 400050 w 2733675"/>
              <a:gd name="connsiteY8" fmla="*/ 342900 h 2190750"/>
              <a:gd name="connsiteX9" fmla="*/ 466725 w 2733675"/>
              <a:gd name="connsiteY9" fmla="*/ 295275 h 2190750"/>
              <a:gd name="connsiteX10" fmla="*/ 523875 w 2733675"/>
              <a:gd name="connsiteY10" fmla="*/ 238125 h 2190750"/>
              <a:gd name="connsiteX11" fmla="*/ 552450 w 2733675"/>
              <a:gd name="connsiteY11" fmla="*/ 219075 h 2190750"/>
              <a:gd name="connsiteX12" fmla="*/ 676275 w 2733675"/>
              <a:gd name="connsiteY12" fmla="*/ 133350 h 2190750"/>
              <a:gd name="connsiteX13" fmla="*/ 723900 w 2733675"/>
              <a:gd name="connsiteY13" fmla="*/ 114300 h 2190750"/>
              <a:gd name="connsiteX14" fmla="*/ 809625 w 2733675"/>
              <a:gd name="connsiteY14" fmla="*/ 66675 h 2190750"/>
              <a:gd name="connsiteX15" fmla="*/ 838200 w 2733675"/>
              <a:gd name="connsiteY15" fmla="*/ 47625 h 2190750"/>
              <a:gd name="connsiteX16" fmla="*/ 866775 w 2733675"/>
              <a:gd name="connsiteY16" fmla="*/ 38100 h 2190750"/>
              <a:gd name="connsiteX17" fmla="*/ 971550 w 2733675"/>
              <a:gd name="connsiteY17" fmla="*/ 19050 h 2190750"/>
              <a:gd name="connsiteX18" fmla="*/ 1076325 w 2733675"/>
              <a:gd name="connsiteY18" fmla="*/ 0 h 2190750"/>
              <a:gd name="connsiteX19" fmla="*/ 1343025 w 2733675"/>
              <a:gd name="connsiteY19" fmla="*/ 9525 h 2190750"/>
              <a:gd name="connsiteX20" fmla="*/ 1390650 w 2733675"/>
              <a:gd name="connsiteY20" fmla="*/ 19050 h 2190750"/>
              <a:gd name="connsiteX21" fmla="*/ 1457325 w 2733675"/>
              <a:gd name="connsiteY21" fmla="*/ 28575 h 2190750"/>
              <a:gd name="connsiteX22" fmla="*/ 1771650 w 2733675"/>
              <a:gd name="connsiteY22" fmla="*/ 57150 h 2190750"/>
              <a:gd name="connsiteX23" fmla="*/ 2000250 w 2733675"/>
              <a:gd name="connsiteY23" fmla="*/ 95250 h 2190750"/>
              <a:gd name="connsiteX24" fmla="*/ 2028825 w 2733675"/>
              <a:gd name="connsiteY24" fmla="*/ 104775 h 2190750"/>
              <a:gd name="connsiteX25" fmla="*/ 2124075 w 2733675"/>
              <a:gd name="connsiteY25" fmla="*/ 161925 h 2190750"/>
              <a:gd name="connsiteX26" fmla="*/ 2200275 w 2733675"/>
              <a:gd name="connsiteY26" fmla="*/ 209550 h 2190750"/>
              <a:gd name="connsiteX27" fmla="*/ 2295525 w 2733675"/>
              <a:gd name="connsiteY27" fmla="*/ 295275 h 2190750"/>
              <a:gd name="connsiteX28" fmla="*/ 2314575 w 2733675"/>
              <a:gd name="connsiteY28" fmla="*/ 323850 h 2190750"/>
              <a:gd name="connsiteX29" fmla="*/ 2409825 w 2733675"/>
              <a:gd name="connsiteY29" fmla="*/ 409575 h 2190750"/>
              <a:gd name="connsiteX30" fmla="*/ 2438400 w 2733675"/>
              <a:gd name="connsiteY30" fmla="*/ 476250 h 2190750"/>
              <a:gd name="connsiteX31" fmla="*/ 2486025 w 2733675"/>
              <a:gd name="connsiteY31" fmla="*/ 571500 h 2190750"/>
              <a:gd name="connsiteX32" fmla="*/ 2524125 w 2733675"/>
              <a:gd name="connsiteY32" fmla="*/ 723900 h 2190750"/>
              <a:gd name="connsiteX33" fmla="*/ 2562225 w 2733675"/>
              <a:gd name="connsiteY33" fmla="*/ 809625 h 2190750"/>
              <a:gd name="connsiteX34" fmla="*/ 2590800 w 2733675"/>
              <a:gd name="connsiteY34" fmla="*/ 885825 h 2190750"/>
              <a:gd name="connsiteX35" fmla="*/ 2600325 w 2733675"/>
              <a:gd name="connsiteY35" fmla="*/ 942975 h 2190750"/>
              <a:gd name="connsiteX36" fmla="*/ 2609850 w 2733675"/>
              <a:gd name="connsiteY36" fmla="*/ 1009650 h 2190750"/>
              <a:gd name="connsiteX37" fmla="*/ 2667000 w 2733675"/>
              <a:gd name="connsiteY37" fmla="*/ 1133475 h 2190750"/>
              <a:gd name="connsiteX38" fmla="*/ 2705100 w 2733675"/>
              <a:gd name="connsiteY38" fmla="*/ 1266825 h 2190750"/>
              <a:gd name="connsiteX39" fmla="*/ 2714625 w 2733675"/>
              <a:gd name="connsiteY39" fmla="*/ 1419225 h 2190750"/>
              <a:gd name="connsiteX40" fmla="*/ 2733675 w 2733675"/>
              <a:gd name="connsiteY40" fmla="*/ 1600200 h 2190750"/>
              <a:gd name="connsiteX41" fmla="*/ 2724150 w 2733675"/>
              <a:gd name="connsiteY41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33675" h="2190750">
                <a:moveTo>
                  <a:pt x="0" y="876300"/>
                </a:moveTo>
                <a:cubicBezTo>
                  <a:pt x="15875" y="863600"/>
                  <a:pt x="34394" y="853636"/>
                  <a:pt x="47625" y="838200"/>
                </a:cubicBezTo>
                <a:cubicBezTo>
                  <a:pt x="54159" y="830577"/>
                  <a:pt x="54317" y="819257"/>
                  <a:pt x="57150" y="809625"/>
                </a:cubicBezTo>
                <a:cubicBezTo>
                  <a:pt x="70194" y="765275"/>
                  <a:pt x="67513" y="713258"/>
                  <a:pt x="95250" y="676275"/>
                </a:cubicBezTo>
                <a:lnTo>
                  <a:pt x="123825" y="638175"/>
                </a:lnTo>
                <a:cubicBezTo>
                  <a:pt x="130175" y="612775"/>
                  <a:pt x="131903" y="585747"/>
                  <a:pt x="142875" y="561975"/>
                </a:cubicBezTo>
                <a:cubicBezTo>
                  <a:pt x="164360" y="515424"/>
                  <a:pt x="198878" y="504283"/>
                  <a:pt x="238125" y="476250"/>
                </a:cubicBezTo>
                <a:cubicBezTo>
                  <a:pt x="263961" y="457796"/>
                  <a:pt x="291874" y="441551"/>
                  <a:pt x="314325" y="419100"/>
                </a:cubicBezTo>
                <a:cubicBezTo>
                  <a:pt x="410372" y="323053"/>
                  <a:pt x="289080" y="441540"/>
                  <a:pt x="400050" y="342900"/>
                </a:cubicBezTo>
                <a:cubicBezTo>
                  <a:pt x="454289" y="294687"/>
                  <a:pt x="416058" y="312164"/>
                  <a:pt x="466725" y="295275"/>
                </a:cubicBezTo>
                <a:cubicBezTo>
                  <a:pt x="485775" y="276225"/>
                  <a:pt x="501459" y="253069"/>
                  <a:pt x="523875" y="238125"/>
                </a:cubicBezTo>
                <a:cubicBezTo>
                  <a:pt x="533400" y="231775"/>
                  <a:pt x="543192" y="225808"/>
                  <a:pt x="552450" y="219075"/>
                </a:cubicBezTo>
                <a:cubicBezTo>
                  <a:pt x="596080" y="187344"/>
                  <a:pt x="629052" y="156962"/>
                  <a:pt x="676275" y="133350"/>
                </a:cubicBezTo>
                <a:cubicBezTo>
                  <a:pt x="691568" y="125704"/>
                  <a:pt x="708025" y="120650"/>
                  <a:pt x="723900" y="114300"/>
                </a:cubicBezTo>
                <a:cubicBezTo>
                  <a:pt x="776056" y="62144"/>
                  <a:pt x="725710" y="103971"/>
                  <a:pt x="809625" y="66675"/>
                </a:cubicBezTo>
                <a:cubicBezTo>
                  <a:pt x="820086" y="62026"/>
                  <a:pt x="827961" y="52745"/>
                  <a:pt x="838200" y="47625"/>
                </a:cubicBezTo>
                <a:cubicBezTo>
                  <a:pt x="847180" y="43135"/>
                  <a:pt x="857121" y="40858"/>
                  <a:pt x="866775" y="38100"/>
                </a:cubicBezTo>
                <a:cubicBezTo>
                  <a:pt x="914307" y="24519"/>
                  <a:pt x="913092" y="28043"/>
                  <a:pt x="971550" y="19050"/>
                </a:cubicBezTo>
                <a:cubicBezTo>
                  <a:pt x="1024358" y="10926"/>
                  <a:pt x="1026788" y="9907"/>
                  <a:pt x="1076325" y="0"/>
                </a:cubicBezTo>
                <a:cubicBezTo>
                  <a:pt x="1165225" y="3175"/>
                  <a:pt x="1254231" y="4144"/>
                  <a:pt x="1343025" y="9525"/>
                </a:cubicBezTo>
                <a:cubicBezTo>
                  <a:pt x="1359185" y="10504"/>
                  <a:pt x="1374681" y="16388"/>
                  <a:pt x="1390650" y="19050"/>
                </a:cubicBezTo>
                <a:cubicBezTo>
                  <a:pt x="1412795" y="22741"/>
                  <a:pt x="1434972" y="26479"/>
                  <a:pt x="1457325" y="28575"/>
                </a:cubicBezTo>
                <a:cubicBezTo>
                  <a:pt x="1494776" y="32086"/>
                  <a:pt x="1689148" y="43400"/>
                  <a:pt x="1771650" y="57150"/>
                </a:cubicBezTo>
                <a:cubicBezTo>
                  <a:pt x="2037989" y="101540"/>
                  <a:pt x="1828795" y="73818"/>
                  <a:pt x="2000250" y="95250"/>
                </a:cubicBezTo>
                <a:cubicBezTo>
                  <a:pt x="2009775" y="98425"/>
                  <a:pt x="2019597" y="100820"/>
                  <a:pt x="2028825" y="104775"/>
                </a:cubicBezTo>
                <a:cubicBezTo>
                  <a:pt x="2060785" y="118472"/>
                  <a:pt x="2098031" y="141090"/>
                  <a:pt x="2124075" y="161925"/>
                </a:cubicBezTo>
                <a:cubicBezTo>
                  <a:pt x="2179540" y="206297"/>
                  <a:pt x="2152413" y="193596"/>
                  <a:pt x="2200275" y="209550"/>
                </a:cubicBezTo>
                <a:cubicBezTo>
                  <a:pt x="2238821" y="286641"/>
                  <a:pt x="2194416" y="214388"/>
                  <a:pt x="2295525" y="295275"/>
                </a:cubicBezTo>
                <a:cubicBezTo>
                  <a:pt x="2304464" y="302426"/>
                  <a:pt x="2306480" y="315755"/>
                  <a:pt x="2314575" y="323850"/>
                </a:cubicBezTo>
                <a:cubicBezTo>
                  <a:pt x="2344779" y="354054"/>
                  <a:pt x="2378075" y="381000"/>
                  <a:pt x="2409825" y="409575"/>
                </a:cubicBezTo>
                <a:cubicBezTo>
                  <a:pt x="2419350" y="431800"/>
                  <a:pt x="2427586" y="454623"/>
                  <a:pt x="2438400" y="476250"/>
                </a:cubicBezTo>
                <a:cubicBezTo>
                  <a:pt x="2474193" y="547836"/>
                  <a:pt x="2461557" y="498097"/>
                  <a:pt x="2486025" y="571500"/>
                </a:cubicBezTo>
                <a:cubicBezTo>
                  <a:pt x="2514058" y="655598"/>
                  <a:pt x="2498869" y="629191"/>
                  <a:pt x="2524125" y="723900"/>
                </a:cubicBezTo>
                <a:cubicBezTo>
                  <a:pt x="2559741" y="857458"/>
                  <a:pt x="2524656" y="726974"/>
                  <a:pt x="2562225" y="809625"/>
                </a:cubicBezTo>
                <a:cubicBezTo>
                  <a:pt x="2573450" y="834321"/>
                  <a:pt x="2581275" y="860425"/>
                  <a:pt x="2590800" y="885825"/>
                </a:cubicBezTo>
                <a:cubicBezTo>
                  <a:pt x="2593975" y="904875"/>
                  <a:pt x="2597388" y="923887"/>
                  <a:pt x="2600325" y="942975"/>
                </a:cubicBezTo>
                <a:cubicBezTo>
                  <a:pt x="2603739" y="965165"/>
                  <a:pt x="2602299" y="988507"/>
                  <a:pt x="2609850" y="1009650"/>
                </a:cubicBezTo>
                <a:cubicBezTo>
                  <a:pt x="2671132" y="1181239"/>
                  <a:pt x="2629485" y="983416"/>
                  <a:pt x="2667000" y="1133475"/>
                </a:cubicBezTo>
                <a:cubicBezTo>
                  <a:pt x="2699752" y="1264483"/>
                  <a:pt x="2666782" y="1190189"/>
                  <a:pt x="2705100" y="1266825"/>
                </a:cubicBezTo>
                <a:cubicBezTo>
                  <a:pt x="2708275" y="1317625"/>
                  <a:pt x="2710865" y="1368465"/>
                  <a:pt x="2714625" y="1419225"/>
                </a:cubicBezTo>
                <a:cubicBezTo>
                  <a:pt x="2721085" y="1506429"/>
                  <a:pt x="2723729" y="1520635"/>
                  <a:pt x="2733675" y="1600200"/>
                </a:cubicBezTo>
                <a:cubicBezTo>
                  <a:pt x="2723224" y="2101840"/>
                  <a:pt x="2724150" y="1904967"/>
                  <a:pt x="2724150" y="2190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952053" y="3819525"/>
            <a:ext cx="124897" cy="2276475"/>
          </a:xfrm>
          <a:custGeom>
            <a:avLst/>
            <a:gdLst>
              <a:gd name="connsiteX0" fmla="*/ 124897 w 124897"/>
              <a:gd name="connsiteY0" fmla="*/ 1047750 h 2276475"/>
              <a:gd name="connsiteX1" fmla="*/ 115372 w 124897"/>
              <a:gd name="connsiteY1" fmla="*/ 400050 h 2276475"/>
              <a:gd name="connsiteX2" fmla="*/ 105847 w 124897"/>
              <a:gd name="connsiteY2" fmla="*/ 142875 h 2276475"/>
              <a:gd name="connsiteX3" fmla="*/ 67747 w 124897"/>
              <a:gd name="connsiteY3" fmla="*/ 28575 h 2276475"/>
              <a:gd name="connsiteX4" fmla="*/ 58222 w 124897"/>
              <a:gd name="connsiteY4" fmla="*/ 0 h 2276475"/>
              <a:gd name="connsiteX5" fmla="*/ 29647 w 124897"/>
              <a:gd name="connsiteY5" fmla="*/ 9525 h 2276475"/>
              <a:gd name="connsiteX6" fmla="*/ 20122 w 124897"/>
              <a:gd name="connsiteY6" fmla="*/ 38100 h 2276475"/>
              <a:gd name="connsiteX7" fmla="*/ 1072 w 124897"/>
              <a:gd name="connsiteY7" fmla="*/ 114300 h 2276475"/>
              <a:gd name="connsiteX8" fmla="*/ 1072 w 124897"/>
              <a:gd name="connsiteY8" fmla="*/ 857250 h 2276475"/>
              <a:gd name="connsiteX9" fmla="*/ 1072 w 124897"/>
              <a:gd name="connsiteY9" fmla="*/ 2276475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897" h="2276475">
                <a:moveTo>
                  <a:pt x="124897" y="1047750"/>
                </a:moveTo>
                <a:cubicBezTo>
                  <a:pt x="121722" y="831850"/>
                  <a:pt x="119917" y="615926"/>
                  <a:pt x="115372" y="400050"/>
                </a:cubicBezTo>
                <a:cubicBezTo>
                  <a:pt x="113566" y="314285"/>
                  <a:pt x="113173" y="228345"/>
                  <a:pt x="105847" y="142875"/>
                </a:cubicBezTo>
                <a:cubicBezTo>
                  <a:pt x="99805" y="72381"/>
                  <a:pt x="89584" y="79527"/>
                  <a:pt x="67747" y="28575"/>
                </a:cubicBezTo>
                <a:cubicBezTo>
                  <a:pt x="63792" y="19347"/>
                  <a:pt x="61397" y="9525"/>
                  <a:pt x="58222" y="0"/>
                </a:cubicBezTo>
                <a:cubicBezTo>
                  <a:pt x="48697" y="3175"/>
                  <a:pt x="36747" y="2425"/>
                  <a:pt x="29647" y="9525"/>
                </a:cubicBezTo>
                <a:cubicBezTo>
                  <a:pt x="22547" y="16625"/>
                  <a:pt x="22557" y="28360"/>
                  <a:pt x="20122" y="38100"/>
                </a:cubicBezTo>
                <a:lnTo>
                  <a:pt x="1072" y="114300"/>
                </a:lnTo>
                <a:cubicBezTo>
                  <a:pt x="20441" y="714751"/>
                  <a:pt x="5065" y="74682"/>
                  <a:pt x="1072" y="857250"/>
                </a:cubicBezTo>
                <a:cubicBezTo>
                  <a:pt x="-1342" y="1330319"/>
                  <a:pt x="1072" y="1803400"/>
                  <a:pt x="1072" y="2276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848475" y="2876550"/>
            <a:ext cx="429710" cy="3419475"/>
          </a:xfrm>
          <a:custGeom>
            <a:avLst/>
            <a:gdLst>
              <a:gd name="connsiteX0" fmla="*/ 0 w 429710"/>
              <a:gd name="connsiteY0" fmla="*/ 1333500 h 3419475"/>
              <a:gd name="connsiteX1" fmla="*/ 28575 w 429710"/>
              <a:gd name="connsiteY1" fmla="*/ 1047750 h 3419475"/>
              <a:gd name="connsiteX2" fmla="*/ 38100 w 429710"/>
              <a:gd name="connsiteY2" fmla="*/ 1000125 h 3419475"/>
              <a:gd name="connsiteX3" fmla="*/ 47625 w 429710"/>
              <a:gd name="connsiteY3" fmla="*/ 838200 h 3419475"/>
              <a:gd name="connsiteX4" fmla="*/ 57150 w 429710"/>
              <a:gd name="connsiteY4" fmla="*/ 504825 h 3419475"/>
              <a:gd name="connsiteX5" fmla="*/ 76200 w 429710"/>
              <a:gd name="connsiteY5" fmla="*/ 342900 h 3419475"/>
              <a:gd name="connsiteX6" fmla="*/ 85725 w 429710"/>
              <a:gd name="connsiteY6" fmla="*/ 314325 h 3419475"/>
              <a:gd name="connsiteX7" fmla="*/ 104775 w 429710"/>
              <a:gd name="connsiteY7" fmla="*/ 238125 h 3419475"/>
              <a:gd name="connsiteX8" fmla="*/ 114300 w 429710"/>
              <a:gd name="connsiteY8" fmla="*/ 209550 h 3419475"/>
              <a:gd name="connsiteX9" fmla="*/ 133350 w 429710"/>
              <a:gd name="connsiteY9" fmla="*/ 180975 h 3419475"/>
              <a:gd name="connsiteX10" fmla="*/ 142875 w 429710"/>
              <a:gd name="connsiteY10" fmla="*/ 152400 h 3419475"/>
              <a:gd name="connsiteX11" fmla="*/ 161925 w 429710"/>
              <a:gd name="connsiteY11" fmla="*/ 85725 h 3419475"/>
              <a:gd name="connsiteX12" fmla="*/ 209550 w 429710"/>
              <a:gd name="connsiteY12" fmla="*/ 28575 h 3419475"/>
              <a:gd name="connsiteX13" fmla="*/ 228600 w 429710"/>
              <a:gd name="connsiteY13" fmla="*/ 0 h 3419475"/>
              <a:gd name="connsiteX14" fmla="*/ 276225 w 429710"/>
              <a:gd name="connsiteY14" fmla="*/ 19050 h 3419475"/>
              <a:gd name="connsiteX15" fmla="*/ 323850 w 429710"/>
              <a:gd name="connsiteY15" fmla="*/ 85725 h 3419475"/>
              <a:gd name="connsiteX16" fmla="*/ 352425 w 429710"/>
              <a:gd name="connsiteY16" fmla="*/ 171450 h 3419475"/>
              <a:gd name="connsiteX17" fmla="*/ 361950 w 429710"/>
              <a:gd name="connsiteY17" fmla="*/ 228600 h 3419475"/>
              <a:gd name="connsiteX18" fmla="*/ 381000 w 429710"/>
              <a:gd name="connsiteY18" fmla="*/ 266700 h 3419475"/>
              <a:gd name="connsiteX19" fmla="*/ 409575 w 429710"/>
              <a:gd name="connsiteY19" fmla="*/ 2781300 h 3419475"/>
              <a:gd name="connsiteX20" fmla="*/ 428625 w 429710"/>
              <a:gd name="connsiteY20" fmla="*/ 3038475 h 3419475"/>
              <a:gd name="connsiteX21" fmla="*/ 428625 w 429710"/>
              <a:gd name="connsiteY21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710" h="3419475">
                <a:moveTo>
                  <a:pt x="0" y="1333500"/>
                </a:moveTo>
                <a:cubicBezTo>
                  <a:pt x="9525" y="1238250"/>
                  <a:pt x="17706" y="1142856"/>
                  <a:pt x="28575" y="1047750"/>
                </a:cubicBezTo>
                <a:cubicBezTo>
                  <a:pt x="30413" y="1031665"/>
                  <a:pt x="36634" y="1016248"/>
                  <a:pt x="38100" y="1000125"/>
                </a:cubicBezTo>
                <a:cubicBezTo>
                  <a:pt x="42995" y="946279"/>
                  <a:pt x="44450" y="892175"/>
                  <a:pt x="47625" y="838200"/>
                </a:cubicBezTo>
                <a:cubicBezTo>
                  <a:pt x="50800" y="727075"/>
                  <a:pt x="52424" y="615895"/>
                  <a:pt x="57150" y="504825"/>
                </a:cubicBezTo>
                <a:cubicBezTo>
                  <a:pt x="59548" y="448479"/>
                  <a:pt x="62764" y="396642"/>
                  <a:pt x="76200" y="342900"/>
                </a:cubicBezTo>
                <a:cubicBezTo>
                  <a:pt x="78635" y="333160"/>
                  <a:pt x="83083" y="324011"/>
                  <a:pt x="85725" y="314325"/>
                </a:cubicBezTo>
                <a:cubicBezTo>
                  <a:pt x="92614" y="289066"/>
                  <a:pt x="96496" y="262963"/>
                  <a:pt x="104775" y="238125"/>
                </a:cubicBezTo>
                <a:cubicBezTo>
                  <a:pt x="107950" y="228600"/>
                  <a:pt x="109810" y="218530"/>
                  <a:pt x="114300" y="209550"/>
                </a:cubicBezTo>
                <a:cubicBezTo>
                  <a:pt x="119420" y="199311"/>
                  <a:pt x="128230" y="191214"/>
                  <a:pt x="133350" y="180975"/>
                </a:cubicBezTo>
                <a:cubicBezTo>
                  <a:pt x="137840" y="171995"/>
                  <a:pt x="140117" y="162054"/>
                  <a:pt x="142875" y="152400"/>
                </a:cubicBezTo>
                <a:cubicBezTo>
                  <a:pt x="146944" y="138158"/>
                  <a:pt x="154312" y="100950"/>
                  <a:pt x="161925" y="85725"/>
                </a:cubicBezTo>
                <a:cubicBezTo>
                  <a:pt x="179662" y="50252"/>
                  <a:pt x="183218" y="60173"/>
                  <a:pt x="209550" y="28575"/>
                </a:cubicBezTo>
                <a:cubicBezTo>
                  <a:pt x="216879" y="19781"/>
                  <a:pt x="222250" y="9525"/>
                  <a:pt x="228600" y="0"/>
                </a:cubicBezTo>
                <a:cubicBezTo>
                  <a:pt x="244475" y="6350"/>
                  <a:pt x="261726" y="9988"/>
                  <a:pt x="276225" y="19050"/>
                </a:cubicBezTo>
                <a:cubicBezTo>
                  <a:pt x="302269" y="35328"/>
                  <a:pt x="312027" y="59122"/>
                  <a:pt x="323850" y="85725"/>
                </a:cubicBezTo>
                <a:cubicBezTo>
                  <a:pt x="339095" y="120026"/>
                  <a:pt x="345389" y="136270"/>
                  <a:pt x="352425" y="171450"/>
                </a:cubicBezTo>
                <a:cubicBezTo>
                  <a:pt x="356213" y="190388"/>
                  <a:pt x="356401" y="210102"/>
                  <a:pt x="361950" y="228600"/>
                </a:cubicBezTo>
                <a:cubicBezTo>
                  <a:pt x="366030" y="242200"/>
                  <a:pt x="374650" y="254000"/>
                  <a:pt x="381000" y="266700"/>
                </a:cubicBezTo>
                <a:cubicBezTo>
                  <a:pt x="467251" y="1258583"/>
                  <a:pt x="390212" y="302836"/>
                  <a:pt x="409575" y="2781300"/>
                </a:cubicBezTo>
                <a:cubicBezTo>
                  <a:pt x="412563" y="3163753"/>
                  <a:pt x="422409" y="2715264"/>
                  <a:pt x="428625" y="3038475"/>
                </a:cubicBezTo>
                <a:cubicBezTo>
                  <a:pt x="431067" y="3165452"/>
                  <a:pt x="428625" y="3292475"/>
                  <a:pt x="428625" y="3419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http://vignette4.wikia.nocookie.net/mermaidmelody/images/8/81/Mermaid_Princess_Lucia.png/revision/latest?cb=20120714193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24" y="1236510"/>
            <a:ext cx="2363406" cy="229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0" y="742950"/>
            <a:ext cx="79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물이 뿜어져 나오고 중간 가장 높은 곳에 작물을 심을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1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29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디즈니 성이 보이는 아웃도어 </a:t>
            </a:r>
            <a:r>
              <a:rPr lang="en-US" altLang="ko-KR" sz="2800" dirty="0" smtClean="0"/>
              <a:t>1</a:t>
            </a:r>
            <a:r>
              <a:rPr lang="ko-KR" altLang="en-US" sz="2800" smtClean="0"/>
              <a:t>종 </a:t>
            </a:r>
            <a:r>
              <a:rPr lang="en-US" altLang="ko-KR" sz="2800" dirty="0" smtClean="0"/>
              <a:t>+ </a:t>
            </a:r>
            <a:r>
              <a:rPr lang="ko-KR" altLang="en-US" sz="2800" smtClean="0"/>
              <a:t>디즈니 공주 동상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0" y="742950"/>
            <a:ext cx="108446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디즈니 성이 보이는 아웃도어로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컬렉션을 완성했을 때는 디즈니 공주 동상을 지급하고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스페셜</a:t>
            </a:r>
            <a:r>
              <a:rPr lang="en-US" altLang="ko-KR" dirty="0" smtClean="0"/>
              <a:t>+ </a:t>
            </a:r>
            <a:r>
              <a:rPr lang="ko-KR" altLang="en-US" smtClean="0"/>
              <a:t>컬렉션을 완성했을 때는 디즈니 성 아웃도어</a:t>
            </a:r>
            <a:r>
              <a:rPr lang="en-US" altLang="ko-KR" dirty="0" smtClean="0"/>
              <a:t>(</a:t>
            </a:r>
            <a:r>
              <a:rPr lang="ko-KR" altLang="en-US" smtClean="0"/>
              <a:t>밤</a:t>
            </a:r>
            <a:r>
              <a:rPr lang="en-US" altLang="ko-KR" dirty="0" smtClean="0"/>
              <a:t>)</a:t>
            </a:r>
            <a:r>
              <a:rPr lang="ko-KR" altLang="en-US" smtClean="0"/>
              <a:t>을 지급한다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디즈님</a:t>
            </a:r>
            <a:r>
              <a:rPr lang="ko-KR" altLang="en-US" dirty="0" smtClean="0"/>
              <a:t> 성 아웃도어</a:t>
            </a:r>
            <a:r>
              <a:rPr lang="en-US" altLang="ko-KR" dirty="0" smtClean="0"/>
              <a:t>(</a:t>
            </a:r>
            <a:r>
              <a:rPr lang="ko-KR" altLang="en-US" smtClean="0"/>
              <a:t>밤</a:t>
            </a:r>
            <a:r>
              <a:rPr lang="en-US" altLang="ko-KR" dirty="0" smtClean="0"/>
              <a:t>)</a:t>
            </a:r>
            <a:r>
              <a:rPr lang="ko-KR" altLang="en-US" smtClean="0"/>
              <a:t>의 경우 앞서 언급한 것과 동일하다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디즈니 공주 동상의 경우 아래와 같이 공주와 왕자가 서로 키스하고 있는 모습을 동상처럼 만들어 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유저는 그 주위 의자에 앉을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 descr="https://pbs.twimg.com/media/CXnJPwvUwAAae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26" y="3028950"/>
            <a:ext cx="3820581" cy="286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오르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884273"/>
            <a:ext cx="40481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8254241" y="271918"/>
            <a:ext cx="4588565" cy="458856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bookshelf desig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32" y="1048358"/>
            <a:ext cx="4166876" cy="564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7515677" y="795581"/>
            <a:ext cx="2229023" cy="5881444"/>
            <a:chOff x="7515677" y="795581"/>
            <a:chExt cx="2229023" cy="5881444"/>
          </a:xfrm>
        </p:grpSpPr>
        <p:grpSp>
          <p:nvGrpSpPr>
            <p:cNvPr id="54" name="그룹 53"/>
            <p:cNvGrpSpPr/>
            <p:nvPr/>
          </p:nvGrpSpPr>
          <p:grpSpPr>
            <a:xfrm>
              <a:off x="7515677" y="795581"/>
              <a:ext cx="2229023" cy="5881444"/>
              <a:chOff x="6906490" y="3072056"/>
              <a:chExt cx="2856307" cy="378594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906490" y="3072056"/>
                <a:ext cx="2856307" cy="37859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091014" y="3072056"/>
                <a:ext cx="2671783" cy="926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774323" y="6763485"/>
                <a:ext cx="1988474" cy="926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906490" y="3072056"/>
                <a:ext cx="184524" cy="37859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9578272" y="3072056"/>
                <a:ext cx="184524" cy="37859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915268" y="4434619"/>
                <a:ext cx="2847528" cy="926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906490" y="5776514"/>
                <a:ext cx="2856307" cy="926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3318" r="89277"/>
            <a:stretch/>
          </p:blipFill>
          <p:spPr>
            <a:xfrm rot="20988216">
              <a:off x="7825914" y="1041735"/>
              <a:ext cx="487029" cy="184059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/>
            <a:srcRect l="38766" t="3318" r="51926"/>
            <a:stretch/>
          </p:blipFill>
          <p:spPr>
            <a:xfrm rot="16200000">
              <a:off x="8751243" y="5112017"/>
              <a:ext cx="187228" cy="81511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/>
            <a:srcRect l="30051" t="3318" r="60362"/>
            <a:stretch/>
          </p:blipFill>
          <p:spPr>
            <a:xfrm rot="20885638">
              <a:off x="8364780" y="1258887"/>
              <a:ext cx="385536" cy="1629774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/>
            <a:srcRect l="10826" t="3318" r="79614"/>
            <a:stretch/>
          </p:blipFill>
          <p:spPr>
            <a:xfrm rot="20561616">
              <a:off x="9156693" y="1709721"/>
              <a:ext cx="278282" cy="117960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/>
            <a:srcRect l="19698" t="3318" r="69708"/>
            <a:stretch/>
          </p:blipFill>
          <p:spPr>
            <a:xfrm rot="20700000">
              <a:off x="8818747" y="1590495"/>
              <a:ext cx="338897" cy="1296392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47817" t="3318" r="42875"/>
            <a:stretch/>
          </p:blipFill>
          <p:spPr>
            <a:xfrm rot="5400000">
              <a:off x="8727282" y="5214730"/>
              <a:ext cx="233902" cy="1018314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rcRect l="56562" t="3318" r="36393"/>
            <a:stretch/>
          </p:blipFill>
          <p:spPr>
            <a:xfrm rot="5400000">
              <a:off x="8675671" y="5558795"/>
              <a:ext cx="202444" cy="1164410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3"/>
            <a:srcRect l="63005" t="3318" r="28028"/>
            <a:stretch/>
          </p:blipFill>
          <p:spPr>
            <a:xfrm rot="5400000">
              <a:off x="8887110" y="5482683"/>
              <a:ext cx="200853" cy="90768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876191" y="414713"/>
            <a:ext cx="1331270" cy="5499471"/>
            <a:chOff x="8420112" y="482350"/>
            <a:chExt cx="1331270" cy="5499471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3"/>
            <a:srcRect t="3318" r="89277"/>
            <a:stretch/>
          </p:blipFill>
          <p:spPr>
            <a:xfrm rot="20988216">
              <a:off x="9168724" y="4825181"/>
              <a:ext cx="306052" cy="1156640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3"/>
            <a:srcRect l="30051" t="3318" r="60362"/>
            <a:stretch/>
          </p:blipFill>
          <p:spPr>
            <a:xfrm rot="20885638">
              <a:off x="8557010" y="4917111"/>
              <a:ext cx="242273" cy="102415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3"/>
            <a:srcRect l="10826" t="3318" r="79614"/>
            <a:stretch/>
          </p:blipFill>
          <p:spPr>
            <a:xfrm rot="19489174">
              <a:off x="8599778" y="1131053"/>
              <a:ext cx="294791" cy="124958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3"/>
            <a:srcRect l="19698" t="3318" r="69708"/>
            <a:stretch/>
          </p:blipFill>
          <p:spPr>
            <a:xfrm rot="20700000">
              <a:off x="8420112" y="2342359"/>
              <a:ext cx="212965" cy="814661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/>
            <a:srcRect l="38766" t="3318" r="51926"/>
            <a:stretch/>
          </p:blipFill>
          <p:spPr>
            <a:xfrm rot="20166116">
              <a:off x="8831709" y="482350"/>
              <a:ext cx="187228" cy="81511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3"/>
            <a:srcRect l="47817" t="3318" r="42875"/>
            <a:stretch/>
          </p:blipFill>
          <p:spPr>
            <a:xfrm rot="5400000">
              <a:off x="9116063" y="3619233"/>
              <a:ext cx="233902" cy="1018314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3"/>
            <a:srcRect l="56562" t="3318" r="36393"/>
            <a:stretch/>
          </p:blipFill>
          <p:spPr>
            <a:xfrm rot="5400000">
              <a:off x="9057655" y="3979590"/>
              <a:ext cx="202444" cy="116441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/>
            <a:srcRect l="63005" t="3318" r="28028"/>
            <a:stretch/>
          </p:blipFill>
          <p:spPr>
            <a:xfrm rot="5400000">
              <a:off x="9197115" y="3898144"/>
              <a:ext cx="200853" cy="90768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436163" y="-240098"/>
            <a:ext cx="4798801" cy="5309040"/>
            <a:chOff x="2436163" y="-240098"/>
            <a:chExt cx="4798801" cy="530904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436163" y="-240098"/>
              <a:ext cx="4798801" cy="5309040"/>
              <a:chOff x="2436163" y="-240098"/>
              <a:chExt cx="4798801" cy="5309040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279314" y="303593"/>
                <a:ext cx="66665" cy="371141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871403" y="1731429"/>
                <a:ext cx="1305427" cy="831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186273" y="1473436"/>
                <a:ext cx="1305427" cy="831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38102" y="-174468"/>
                <a:ext cx="66665" cy="371141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019022" y="-104697"/>
                <a:ext cx="73365" cy="44894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2498223" y="2059592"/>
                <a:ext cx="1305427" cy="831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도넛 97"/>
              <p:cNvSpPr/>
              <p:nvPr/>
            </p:nvSpPr>
            <p:spPr>
              <a:xfrm>
                <a:off x="2436163" y="-240098"/>
                <a:ext cx="4798801" cy="4798801"/>
              </a:xfrm>
              <a:prstGeom prst="donut">
                <a:avLst>
                  <a:gd name="adj" fmla="val 117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다리꼴 3"/>
              <p:cNvSpPr/>
              <p:nvPr/>
            </p:nvSpPr>
            <p:spPr>
              <a:xfrm>
                <a:off x="4049231" y="2907761"/>
                <a:ext cx="1439717" cy="2161181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95575" y="2683482"/>
                <a:ext cx="1989068" cy="77160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07158" y="441803"/>
                <a:ext cx="998551" cy="20686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6457" y="1123950"/>
                <a:ext cx="452977" cy="14422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4" name="Picture 6" descr="꽃병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0" r="21671"/>
              <a:stretch/>
            </p:blipFill>
            <p:spPr bwMode="auto">
              <a:xfrm>
                <a:off x="3695700" y="827890"/>
                <a:ext cx="838200" cy="1643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그룹 22"/>
              <p:cNvGrpSpPr/>
              <p:nvPr/>
            </p:nvGrpSpPr>
            <p:grpSpPr>
              <a:xfrm>
                <a:off x="3017874" y="1233488"/>
                <a:ext cx="406585" cy="1332712"/>
                <a:chOff x="1535005" y="4226406"/>
                <a:chExt cx="1246438" cy="739388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493954" y="4226406"/>
                  <a:ext cx="287489" cy="739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236601">
                  <a:off x="1535005" y="4416911"/>
                  <a:ext cx="287488" cy="5487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918976" y="4226406"/>
                  <a:ext cx="287489" cy="739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206465" y="4226406"/>
                  <a:ext cx="287489" cy="739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4881148" y="1163873"/>
                <a:ext cx="1682281" cy="767631"/>
                <a:chOff x="4871623" y="1201973"/>
                <a:chExt cx="1682281" cy="767631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4871623" y="1201973"/>
                  <a:ext cx="1682281" cy="7676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195863" y="1222488"/>
                  <a:ext cx="347419" cy="747116"/>
                  <a:chOff x="5269022" y="3092034"/>
                  <a:chExt cx="782504" cy="858274"/>
                </a:xfrm>
              </p:grpSpPr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269022" y="3210920"/>
                    <a:ext cx="287489" cy="7393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569018" y="3092034"/>
                    <a:ext cx="287489" cy="8582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5866433" y="3455090"/>
                    <a:ext cx="185093" cy="49521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4986335" y="270984"/>
                <a:ext cx="814390" cy="682031"/>
                <a:chOff x="4986335" y="270984"/>
                <a:chExt cx="814390" cy="682031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986335" y="270984"/>
                  <a:ext cx="814390" cy="6820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5057382" y="295275"/>
                  <a:ext cx="721163" cy="652661"/>
                  <a:chOff x="2756748" y="2263323"/>
                  <a:chExt cx="1316916" cy="1191825"/>
                </a:xfrm>
              </p:grpSpPr>
              <p:sp>
                <p:nvSpPr>
                  <p:cNvPr id="49" name="직사각형 48"/>
                  <p:cNvSpPr/>
                  <p:nvPr/>
                </p:nvSpPr>
                <p:spPr>
                  <a:xfrm rot="5400000">
                    <a:off x="3061037" y="3020050"/>
                    <a:ext cx="130809" cy="7393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3498685" y="2263323"/>
                    <a:ext cx="287488" cy="11917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786176" y="2263323"/>
                    <a:ext cx="287488" cy="11917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 rot="5400000">
                    <a:off x="3074654" y="2884382"/>
                    <a:ext cx="138714" cy="69684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" name="그룹 36"/>
              <p:cNvGrpSpPr/>
              <p:nvPr/>
            </p:nvGrpSpPr>
            <p:grpSpPr>
              <a:xfrm>
                <a:off x="2772782" y="2730895"/>
                <a:ext cx="629029" cy="722277"/>
                <a:chOff x="2128728" y="1906079"/>
                <a:chExt cx="1609061" cy="1847589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318" r="89277"/>
                <a:stretch/>
              </p:blipFill>
              <p:spPr>
                <a:xfrm rot="20988216">
                  <a:off x="2128728" y="1906079"/>
                  <a:ext cx="487029" cy="1840593"/>
                </a:xfrm>
                <a:prstGeom prst="rect">
                  <a:avLst/>
                </a:prstGeom>
              </p:spPr>
            </p:pic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051" t="3318" r="60362"/>
                <a:stretch/>
              </p:blipFill>
              <p:spPr>
                <a:xfrm rot="20885638">
                  <a:off x="2667594" y="2123231"/>
                  <a:ext cx="385536" cy="1629774"/>
                </a:xfrm>
                <a:prstGeom prst="rect">
                  <a:avLst/>
                </a:prstGeom>
              </p:spPr>
            </p:pic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826" t="3318" r="79614"/>
                <a:stretch/>
              </p:blipFill>
              <p:spPr>
                <a:xfrm rot="20561616">
                  <a:off x="3459507" y="2574065"/>
                  <a:ext cx="278282" cy="1179603"/>
                </a:xfrm>
                <a:prstGeom prst="rect">
                  <a:avLst/>
                </a:prstGeom>
              </p:spPr>
            </p:pic>
            <p:pic>
              <p:nvPicPr>
                <p:cNvPr id="73" name="그림 7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698" t="3318" r="69708"/>
                <a:stretch/>
              </p:blipFill>
              <p:spPr>
                <a:xfrm rot="20700000">
                  <a:off x="3121561" y="2454839"/>
                  <a:ext cx="338897" cy="1296392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/>
            </p:nvGrpSpPr>
            <p:grpSpPr>
              <a:xfrm rot="16200000">
                <a:off x="4057259" y="2837249"/>
                <a:ext cx="723006" cy="506834"/>
                <a:chOff x="8476799" y="5578360"/>
                <a:chExt cx="1164410" cy="816262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766" t="3318" r="51926"/>
                <a:stretch/>
              </p:blipFill>
              <p:spPr>
                <a:xfrm rot="16200000">
                  <a:off x="8801186" y="5264417"/>
                  <a:ext cx="187229" cy="815116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7817" t="3318" r="42875"/>
                <a:stretch/>
              </p:blipFill>
              <p:spPr>
                <a:xfrm rot="5400000">
                  <a:off x="8879682" y="5367130"/>
                  <a:ext cx="233902" cy="1018314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562" t="3318" r="36393"/>
                <a:stretch/>
              </p:blipFill>
              <p:spPr>
                <a:xfrm rot="5400000">
                  <a:off x="8957781" y="5711195"/>
                  <a:ext cx="202445" cy="1164410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3005" t="3318" r="28028"/>
                <a:stretch/>
              </p:blipFill>
              <p:spPr>
                <a:xfrm rot="5400000">
                  <a:off x="8839748" y="5635083"/>
                  <a:ext cx="200853" cy="90768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/>
              <p:cNvGrpSpPr/>
              <p:nvPr/>
            </p:nvGrpSpPr>
            <p:grpSpPr>
              <a:xfrm rot="16200000">
                <a:off x="3548971" y="2843995"/>
                <a:ext cx="723006" cy="506834"/>
                <a:chOff x="8476799" y="5578360"/>
                <a:chExt cx="1164410" cy="816262"/>
              </a:xfrm>
            </p:grpSpPr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766" t="3318" r="51926"/>
                <a:stretch/>
              </p:blipFill>
              <p:spPr>
                <a:xfrm rot="16200000">
                  <a:off x="8801186" y="5264417"/>
                  <a:ext cx="187229" cy="815116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7817" t="3318" r="42875"/>
                <a:stretch/>
              </p:blipFill>
              <p:spPr>
                <a:xfrm rot="5400000">
                  <a:off x="8879682" y="5367130"/>
                  <a:ext cx="233902" cy="1018314"/>
                </a:xfrm>
                <a:prstGeom prst="rect">
                  <a:avLst/>
                </a:prstGeom>
              </p:spPr>
            </p:pic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562" t="3318" r="36393"/>
                <a:stretch/>
              </p:blipFill>
              <p:spPr>
                <a:xfrm rot="5400000">
                  <a:off x="8957781" y="5711195"/>
                  <a:ext cx="202445" cy="1164410"/>
                </a:xfrm>
                <a:prstGeom prst="rect">
                  <a:avLst/>
                </a:prstGeom>
              </p:spPr>
            </p:pic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3005" t="3318" r="28028"/>
                <a:stretch/>
              </p:blipFill>
              <p:spPr>
                <a:xfrm rot="5400000">
                  <a:off x="8839748" y="5635083"/>
                  <a:ext cx="200853" cy="907680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그룹 108"/>
              <p:cNvGrpSpPr/>
              <p:nvPr/>
            </p:nvGrpSpPr>
            <p:grpSpPr>
              <a:xfrm>
                <a:off x="4888102" y="2051270"/>
                <a:ext cx="2094506" cy="914991"/>
                <a:chOff x="4792852" y="2070320"/>
                <a:chExt cx="2094506" cy="914991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4792852" y="2070320"/>
                  <a:ext cx="2094506" cy="914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6575" y="2089079"/>
                  <a:ext cx="882802" cy="882802"/>
                </a:xfrm>
                <a:prstGeom prst="rect">
                  <a:avLst/>
                </a:prstGeom>
              </p:spPr>
            </p:pic>
            <p:grpSp>
              <p:nvGrpSpPr>
                <p:cNvPr id="47" name="그룹 46"/>
                <p:cNvGrpSpPr/>
                <p:nvPr/>
              </p:nvGrpSpPr>
              <p:grpSpPr>
                <a:xfrm rot="5400000">
                  <a:off x="6211093" y="2325168"/>
                  <a:ext cx="849238" cy="471048"/>
                  <a:chOff x="5567324" y="3445539"/>
                  <a:chExt cx="1174710" cy="651578"/>
                </a:xfrm>
              </p:grpSpPr>
              <p:pic>
                <p:nvPicPr>
                  <p:cNvPr id="95" name="그림 9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7817" t="3318" r="42875"/>
                  <a:stretch/>
                </p:blipFill>
                <p:spPr>
                  <a:xfrm rot="5400000">
                    <a:off x="6106715" y="3053333"/>
                    <a:ext cx="233902" cy="1018314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6562" t="3318" r="36393"/>
                  <a:stretch/>
                </p:blipFill>
                <p:spPr>
                  <a:xfrm rot="5400000">
                    <a:off x="6048307" y="3413690"/>
                    <a:ext cx="202444" cy="1164410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3005" t="3318" r="28028"/>
                  <a:stretch/>
                </p:blipFill>
                <p:spPr>
                  <a:xfrm rot="5400000">
                    <a:off x="6187767" y="3332244"/>
                    <a:ext cx="200853" cy="9076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051" t="3318" r="60362"/>
                <a:stretch/>
              </p:blipFill>
              <p:spPr>
                <a:xfrm rot="2700000">
                  <a:off x="6005692" y="2283038"/>
                  <a:ext cx="175833" cy="743297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826" t="3318" r="79614"/>
                <a:stretch/>
              </p:blipFill>
              <p:spPr>
                <a:xfrm rot="2700000">
                  <a:off x="5738412" y="2394591"/>
                  <a:ext cx="148483" cy="629401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그룹 109"/>
              <p:cNvGrpSpPr/>
              <p:nvPr/>
            </p:nvGrpSpPr>
            <p:grpSpPr>
              <a:xfrm>
                <a:off x="5030028" y="3083533"/>
                <a:ext cx="1310640" cy="915775"/>
                <a:chOff x="5125278" y="3035908"/>
                <a:chExt cx="1310640" cy="915775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5125278" y="3035908"/>
                  <a:ext cx="1310640" cy="914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>
                  <a:off x="5740002" y="3557797"/>
                  <a:ext cx="695916" cy="386005"/>
                  <a:chOff x="6100185" y="4175560"/>
                  <a:chExt cx="1174710" cy="651578"/>
                </a:xfrm>
              </p:grpSpPr>
              <p:pic>
                <p:nvPicPr>
                  <p:cNvPr id="101" name="그림 10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7817" t="3318" r="42875"/>
                  <a:stretch/>
                </p:blipFill>
                <p:spPr>
                  <a:xfrm rot="5400000">
                    <a:off x="6639576" y="3783354"/>
                    <a:ext cx="233902" cy="1018314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6562" t="3318" r="36393"/>
                  <a:stretch/>
                </p:blipFill>
                <p:spPr>
                  <a:xfrm rot="5400000">
                    <a:off x="6581168" y="4143711"/>
                    <a:ext cx="202444" cy="116441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3005" t="3318" r="28028"/>
                  <a:stretch/>
                </p:blipFill>
                <p:spPr>
                  <a:xfrm rot="5400000">
                    <a:off x="6720628" y="4062265"/>
                    <a:ext cx="200853" cy="9076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5" name="그룹 74"/>
                <p:cNvGrpSpPr/>
                <p:nvPr/>
              </p:nvGrpSpPr>
              <p:grpSpPr>
                <a:xfrm rot="16200000">
                  <a:off x="4937881" y="3254699"/>
                  <a:ext cx="894149" cy="499819"/>
                  <a:chOff x="1194224" y="4096202"/>
                  <a:chExt cx="1165636" cy="651577"/>
                </a:xfrm>
              </p:grpSpPr>
              <p:pic>
                <p:nvPicPr>
                  <p:cNvPr id="105" name="그림 10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7817" t="3318" r="42875"/>
                  <a:stretch/>
                </p:blipFill>
                <p:spPr>
                  <a:xfrm rot="5400000">
                    <a:off x="1593524" y="3703996"/>
                    <a:ext cx="233902" cy="1018314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6562" t="3318" r="36393"/>
                  <a:stretch/>
                </p:blipFill>
                <p:spPr>
                  <a:xfrm rot="5400000">
                    <a:off x="1676433" y="4064352"/>
                    <a:ext cx="202444" cy="116441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3005" t="3318" r="28028"/>
                  <a:stretch/>
                </p:blipFill>
                <p:spPr>
                  <a:xfrm rot="5400000">
                    <a:off x="1547638" y="3982907"/>
                    <a:ext cx="200853" cy="907681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026" name="Picture 2" descr="https://ae01.alicdn.com/kf/HTB1_qyeJXXXXXXvXFXXq6xXFXXXq/%ED%98%84%EB%8C%80-%EC%84%B8%EB%A0%A8%EB%90%9C-%EC%8A%A4%ED%85%8C%EC%9D%B8%EB%A0%88%EC%8A%A4-%EC%8A%A4%ED%8B%B8-%EC%9B%A8%EC%9D%B4%EC%8A%A4%ED%8A%B8-%EB%AA%A8%EB%9E%80-%EA%BD%83%EB%B3%91-%EB%B0%B1%ED%95%A9-%EA%BD%83%EB%B3%91-%EA%B1%B0%EC%8B%A4-%EC%9C%A0%EB%9F%BD-%EC%8A%A4%ED%83%80%EC%9D%BC%EC%9D%98-%ED%85%8C%EC%9D%B4%EB%B8%94-%EA%BD%83%EB%B3%91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10" r="32261"/>
            <a:stretch/>
          </p:blipFill>
          <p:spPr bwMode="auto">
            <a:xfrm>
              <a:off x="5574582" y="1279828"/>
              <a:ext cx="276877" cy="66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s://ae01.alicdn.com/kf/HTB1_qyeJXXXXXXvXFXXq6xXFXXXq/%ED%98%84%EB%8C%80-%EC%84%B8%EB%A0%A8%EB%90%9C-%EC%8A%A4%ED%85%8C%EC%9D%B8%EB%A0%88%EC%8A%A4-%EC%8A%A4%ED%8B%B8-%EC%9B%A8%EC%9D%B4%EC%8A%A4%ED%8A%B8-%EB%AA%A8%EB%9E%80-%EA%BD%83%EB%B3%91-%EB%B0%B1%ED%95%A9-%EA%BD%83%EB%B3%91-%EA%B1%B0%EC%8B%A4-%EC%9C%A0%EB%9F%BD-%EC%8A%A4%ED%83%80%EC%9D%BC%EC%9D%98-%ED%85%8C%EC%9D%B4%EB%B8%94-%EA%BD%83%EB%B3%91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57" b="97365" l="29533" r="6730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10" r="32261"/>
            <a:stretch/>
          </p:blipFill>
          <p:spPr bwMode="auto">
            <a:xfrm>
              <a:off x="5862672" y="1279828"/>
              <a:ext cx="276877" cy="66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4959535" y="1209955"/>
              <a:ext cx="620364" cy="712325"/>
              <a:chOff x="7978314" y="1194135"/>
              <a:chExt cx="1609061" cy="1847589"/>
            </a:xfrm>
          </p:grpSpPr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3"/>
              <a:srcRect t="3318" r="89277"/>
              <a:stretch/>
            </p:blipFill>
            <p:spPr>
              <a:xfrm rot="20988216">
                <a:off x="7978314" y="1194135"/>
                <a:ext cx="487029" cy="1840593"/>
              </a:xfrm>
              <a:prstGeom prst="rect">
                <a:avLst/>
              </a:prstGeom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 rotWithShape="1">
              <a:blip r:embed="rId3"/>
              <a:srcRect l="30051" t="3318" r="60362"/>
              <a:stretch/>
            </p:blipFill>
            <p:spPr>
              <a:xfrm rot="20885638">
                <a:off x="8517180" y="1411287"/>
                <a:ext cx="385536" cy="1629774"/>
              </a:xfrm>
              <a:prstGeom prst="rect">
                <a:avLst/>
              </a:prstGeom>
            </p:spPr>
          </p:pic>
          <p:pic>
            <p:nvPicPr>
              <p:cNvPr id="116" name="그림 115"/>
              <p:cNvPicPr>
                <a:picLocks noChangeAspect="1"/>
              </p:cNvPicPr>
              <p:nvPr/>
            </p:nvPicPr>
            <p:blipFill rotWithShape="1">
              <a:blip r:embed="rId3"/>
              <a:srcRect l="10826" t="3318" r="79614"/>
              <a:stretch/>
            </p:blipFill>
            <p:spPr>
              <a:xfrm rot="20561616">
                <a:off x="9309093" y="1862121"/>
                <a:ext cx="278282" cy="1179603"/>
              </a:xfrm>
              <a:prstGeom prst="rect">
                <a:avLst/>
              </a:prstGeom>
            </p:spPr>
          </p:pic>
          <p:pic>
            <p:nvPicPr>
              <p:cNvPr id="117" name="그림 116"/>
              <p:cNvPicPr>
                <a:picLocks noChangeAspect="1"/>
              </p:cNvPicPr>
              <p:nvPr/>
            </p:nvPicPr>
            <p:blipFill rotWithShape="1">
              <a:blip r:embed="rId3"/>
              <a:srcRect l="19698" t="3318" r="69708"/>
              <a:stretch/>
            </p:blipFill>
            <p:spPr>
              <a:xfrm rot="20700000">
                <a:off x="8971147" y="1742895"/>
                <a:ext cx="338897" cy="1296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498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258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홈가든 컬렉션 보상</vt:lpstr>
      <vt:lpstr>디즈니 성이 보이는 아웃도어 2종</vt:lpstr>
      <vt:lpstr>디즈니 성이 보이는 아웃도어 1종 + 디즈니 분수 모양 화분</vt:lpstr>
      <vt:lpstr>디즈니 분수 모양 화분</vt:lpstr>
      <vt:lpstr>디즈니 성이 보이는 아웃도어 1종 + 디즈니 공주 동상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컬렉션 보상</dc:title>
  <dc:creator>안명선</dc:creator>
  <cp:lastModifiedBy>안명선</cp:lastModifiedBy>
  <cp:revision>18</cp:revision>
  <dcterms:created xsi:type="dcterms:W3CDTF">2017-08-14T02:16:51Z</dcterms:created>
  <dcterms:modified xsi:type="dcterms:W3CDTF">2017-08-21T05:38:16Z</dcterms:modified>
</cp:coreProperties>
</file>