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A683-603E-4E42-B810-9AF1DA1FBE1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EEB5-1123-4C3B-84AB-46D0F0DBA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75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A683-603E-4E42-B810-9AF1DA1FBE1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EEB5-1123-4C3B-84AB-46D0F0DBA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17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A683-603E-4E42-B810-9AF1DA1FBE1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EEB5-1123-4C3B-84AB-46D0F0DBA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11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A683-603E-4E42-B810-9AF1DA1FBE1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EEB5-1123-4C3B-84AB-46D0F0DBA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65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A683-603E-4E42-B810-9AF1DA1FBE1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EEB5-1123-4C3B-84AB-46D0F0DBA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18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A683-603E-4E42-B810-9AF1DA1FBE1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EEB5-1123-4C3B-84AB-46D0F0DBA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68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A683-603E-4E42-B810-9AF1DA1FBE1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EEB5-1123-4C3B-84AB-46D0F0DBA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9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A683-603E-4E42-B810-9AF1DA1FBE1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EEB5-1123-4C3B-84AB-46D0F0DBA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93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A683-603E-4E42-B810-9AF1DA1FBE1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EEB5-1123-4C3B-84AB-46D0F0DBA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0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A683-603E-4E42-B810-9AF1DA1FBE1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EEB5-1123-4C3B-84AB-46D0F0DBA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26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A683-603E-4E42-B810-9AF1DA1FBE1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8EEB5-1123-4C3B-84AB-46D0F0DBA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5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7A683-603E-4E42-B810-9AF1DA1FBE1E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8EEB5-1123-4C3B-84AB-46D0F0DBAE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9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낚시 </a:t>
            </a:r>
            <a:r>
              <a:rPr lang="ko-KR" altLang="en-US" dirty="0" err="1" smtClean="0"/>
              <a:t>컨탠츠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01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낚시 </a:t>
            </a:r>
            <a:r>
              <a:rPr lang="ko-KR" altLang="en-US" dirty="0" err="1" smtClean="0"/>
              <a:t>컨탠츠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라운지에 모여서 할 수 있는 낚시</a:t>
            </a:r>
            <a:endParaRPr lang="en-US" altLang="ko-KR" dirty="0" smtClean="0"/>
          </a:p>
          <a:p>
            <a:r>
              <a:rPr lang="ko-KR" altLang="en-US" dirty="0" smtClean="0"/>
              <a:t>탁본을 떠서 랭킹 전을 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명예의 전당에 자신이 잡은 물고기를 증여할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잡은 물고기가 얼마나 되느냐에 따라 </a:t>
            </a:r>
            <a:r>
              <a:rPr lang="ko-KR" altLang="en-US" dirty="0" err="1" smtClean="0"/>
              <a:t>크루</a:t>
            </a:r>
            <a:r>
              <a:rPr lang="ko-KR" altLang="en-US" dirty="0" smtClean="0"/>
              <a:t> 기여도를 올릴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신규 유저들과 함께 하면 </a:t>
            </a:r>
            <a:r>
              <a:rPr lang="ko-KR" altLang="en-US" dirty="0" err="1" smtClean="0"/>
              <a:t>비기너스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럭</a:t>
            </a:r>
            <a:r>
              <a:rPr lang="ko-KR" altLang="en-US" smtClean="0"/>
              <a:t> 이라고 해서 행운이 오른다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07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낚시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라운지 입장</a:t>
            </a:r>
            <a:endParaRPr lang="en-US" altLang="ko-KR" dirty="0" smtClean="0"/>
          </a:p>
          <a:p>
            <a:r>
              <a:rPr lang="ko-KR" altLang="en-US" dirty="0" smtClean="0"/>
              <a:t>라운지에 있는 연못으로 모임</a:t>
            </a:r>
            <a:endParaRPr lang="en-US" altLang="ko-KR" dirty="0" smtClean="0"/>
          </a:p>
          <a:p>
            <a:r>
              <a:rPr lang="ko-KR" altLang="en-US" dirty="0" smtClean="0"/>
              <a:t>라운지에 있는 연못에서 </a:t>
            </a:r>
            <a:r>
              <a:rPr lang="ko-KR" altLang="en-US" dirty="0" err="1" smtClean="0"/>
              <a:t>낚시대</a:t>
            </a:r>
            <a:r>
              <a:rPr lang="ko-KR" altLang="en-US" dirty="0" smtClean="0"/>
              <a:t> 아이템을 사용</a:t>
            </a:r>
            <a:endParaRPr lang="en-US" altLang="ko-KR" dirty="0"/>
          </a:p>
          <a:p>
            <a:r>
              <a:rPr lang="ko-KR" altLang="en-US" dirty="0" smtClean="0"/>
              <a:t>밑밥을 깔고</a:t>
            </a:r>
            <a:r>
              <a:rPr lang="en-US" altLang="ko-KR" dirty="0" smtClean="0"/>
              <a:t>, </a:t>
            </a:r>
            <a:r>
              <a:rPr lang="ko-KR" altLang="en-US" smtClean="0"/>
              <a:t>낚시대를 사용해 낚시 시작</a:t>
            </a:r>
            <a:endParaRPr lang="en-US" altLang="ko-KR" dirty="0" smtClean="0"/>
          </a:p>
          <a:p>
            <a:r>
              <a:rPr lang="ko-KR" altLang="en-US" dirty="0" smtClean="0"/>
              <a:t>물고기를 낚고 이를 탁본을 뜬다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물고기는 </a:t>
            </a:r>
            <a:r>
              <a:rPr lang="ko-KR" altLang="en-US" dirty="0" err="1" smtClean="0"/>
              <a:t>희귀도와</a:t>
            </a:r>
            <a:r>
              <a:rPr lang="ko-KR" altLang="en-US" dirty="0" smtClean="0"/>
              <a:t> 크기에 비례해서 점수 판정됨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32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낚기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일정 긴장도를 줘서 물고기를 견제</a:t>
            </a:r>
            <a:endParaRPr lang="en-US" altLang="ko-KR" dirty="0" smtClean="0"/>
          </a:p>
          <a:p>
            <a:r>
              <a:rPr lang="ko-KR" altLang="en-US" dirty="0" smtClean="0"/>
              <a:t>특정 타임마다 </a:t>
            </a:r>
            <a:r>
              <a:rPr lang="ko-KR" altLang="en-US" dirty="0" err="1" smtClean="0"/>
              <a:t>필살기</a:t>
            </a:r>
            <a:r>
              <a:rPr lang="ko-KR" altLang="en-US" dirty="0" smtClean="0"/>
              <a:t> 커맨드를 입력해서 물고기를 공격</a:t>
            </a:r>
            <a:endParaRPr lang="en-US" altLang="ko-KR" dirty="0" smtClean="0"/>
          </a:p>
          <a:p>
            <a:r>
              <a:rPr lang="ko-KR" altLang="en-US" dirty="0" smtClean="0"/>
              <a:t>물고기를 올릴 수 있다</a:t>
            </a:r>
            <a:r>
              <a:rPr lang="en-US" altLang="ko-KR" dirty="0" smtClean="0"/>
              <a:t>. (</a:t>
            </a:r>
            <a:r>
              <a:rPr lang="ko-KR" altLang="en-US" smtClean="0"/>
              <a:t>명예의 전당에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몇번째</a:t>
            </a:r>
            <a:r>
              <a:rPr lang="ko-KR" altLang="en-US" dirty="0" smtClean="0"/>
              <a:t> 물고기냐에 따라 보상을 획득한다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87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112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낚시 컨탠츠</vt:lpstr>
      <vt:lpstr>낚시 컨탠츠</vt:lpstr>
      <vt:lpstr>낚시 방법</vt:lpstr>
      <vt:lpstr>낚기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낚시 컨탠츠</dc:title>
  <dc:creator>안명선</dc:creator>
  <cp:lastModifiedBy>안명선</cp:lastModifiedBy>
  <cp:revision>8</cp:revision>
  <dcterms:created xsi:type="dcterms:W3CDTF">2018-12-21T07:26:29Z</dcterms:created>
  <dcterms:modified xsi:type="dcterms:W3CDTF">2018-12-21T09:35:37Z</dcterms:modified>
</cp:coreProperties>
</file>