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5CCD-FF05-4A9D-BDE0-F9F78F093F2B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12E-3FBF-4894-A32D-02346DCBE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5CCD-FF05-4A9D-BDE0-F9F78F093F2B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12E-3FBF-4894-A32D-02346DCBE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8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5CCD-FF05-4A9D-BDE0-F9F78F093F2B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12E-3FBF-4894-A32D-02346DCBE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4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5CCD-FF05-4A9D-BDE0-F9F78F093F2B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12E-3FBF-4894-A32D-02346DCBE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91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5CCD-FF05-4A9D-BDE0-F9F78F093F2B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12E-3FBF-4894-A32D-02346DCBE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7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5CCD-FF05-4A9D-BDE0-F9F78F093F2B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12E-3FBF-4894-A32D-02346DCBE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35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5CCD-FF05-4A9D-BDE0-F9F78F093F2B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12E-3FBF-4894-A32D-02346DCBE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2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5CCD-FF05-4A9D-BDE0-F9F78F093F2B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12E-3FBF-4894-A32D-02346DCBE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39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5CCD-FF05-4A9D-BDE0-F9F78F093F2B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12E-3FBF-4894-A32D-02346DCBE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0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5CCD-FF05-4A9D-BDE0-F9F78F093F2B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12E-3FBF-4894-A32D-02346DCBE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3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5CCD-FF05-4A9D-BDE0-F9F78F093F2B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012E-3FBF-4894-A32D-02346DCBE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97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5CCD-FF05-4A9D-BDE0-F9F78F093F2B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E012E-3FBF-4894-A32D-02346DCBE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08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1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-1803"/>
            <a:ext cx="10153143" cy="5261406"/>
            <a:chOff x="0" y="-1803"/>
            <a:chExt cx="10153143" cy="5261406"/>
          </a:xfrm>
        </p:grpSpPr>
        <p:pic>
          <p:nvPicPr>
            <p:cNvPr id="1026" name="Picture 2" descr="ìì°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10100" cy="2628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ìì°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684"/>
            <a:stretch/>
          </p:blipFill>
          <p:spPr bwMode="auto">
            <a:xfrm>
              <a:off x="7050795" y="2628900"/>
              <a:ext cx="2943997" cy="2085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ìì°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2445" y="0"/>
              <a:ext cx="3260698" cy="2533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ê´ë ¨ ì´ë¯¸ì§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628900"/>
              <a:ext cx="4339990" cy="263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ìì°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9990" y="2628900"/>
              <a:ext cx="2715174" cy="263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ìì°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61" t="14679" r="29543" b="16743"/>
            <a:stretch/>
          </p:blipFill>
          <p:spPr bwMode="auto">
            <a:xfrm>
              <a:off x="4610100" y="-1803"/>
              <a:ext cx="2282345" cy="263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036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0"/>
            <a:ext cx="6036898" cy="3867150"/>
            <a:chOff x="0" y="0"/>
            <a:chExt cx="6036898" cy="3867150"/>
          </a:xfrm>
        </p:grpSpPr>
        <p:pic>
          <p:nvPicPr>
            <p:cNvPr id="2050" name="Picture 2" descr="ê°ë³µì¹ ì¼ë¬ì¤í¸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52600" cy="186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ê°ë³µì¹ ì¼ë¬ì¤í¸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0"/>
              <a:ext cx="1795097" cy="186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ê°ë³µì¹ ì¼ë¬ì¤í¸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7697" y="0"/>
              <a:ext cx="2489201" cy="1866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ê°ë³µì¹ ì¼ë¬ì¤í¸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72" r="3744" b="17892"/>
            <a:stretch/>
          </p:blipFill>
          <p:spPr bwMode="auto">
            <a:xfrm>
              <a:off x="1" y="1866901"/>
              <a:ext cx="1755442" cy="2000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ê´ë ¨ ì´ë¯¸ì§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88" r="19409"/>
            <a:stretch/>
          </p:blipFill>
          <p:spPr bwMode="auto">
            <a:xfrm>
              <a:off x="1752601" y="1866901"/>
              <a:ext cx="1588576" cy="2000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ê°ë³µì¹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0848" y="1866901"/>
              <a:ext cx="2000249" cy="2000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787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5</cp:revision>
  <dcterms:created xsi:type="dcterms:W3CDTF">2019-06-05T08:41:25Z</dcterms:created>
  <dcterms:modified xsi:type="dcterms:W3CDTF">2019-06-05T08:53:02Z</dcterms:modified>
</cp:coreProperties>
</file>